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6"/>
  </p:notesMasterIdLst>
  <p:handoutMasterIdLst>
    <p:handoutMasterId r:id="rId177"/>
  </p:handoutMasterIdLst>
  <p:sldIdLst>
    <p:sldId id="256" r:id="rId2"/>
    <p:sldId id="279" r:id="rId3"/>
    <p:sldId id="395" r:id="rId4"/>
    <p:sldId id="258" r:id="rId5"/>
    <p:sldId id="257" r:id="rId6"/>
    <p:sldId id="280" r:id="rId7"/>
    <p:sldId id="443" r:id="rId8"/>
    <p:sldId id="277" r:id="rId9"/>
    <p:sldId id="281" r:id="rId10"/>
    <p:sldId id="283" r:id="rId11"/>
    <p:sldId id="398" r:id="rId12"/>
    <p:sldId id="399" r:id="rId13"/>
    <p:sldId id="282" r:id="rId14"/>
    <p:sldId id="400" r:id="rId15"/>
    <p:sldId id="401" r:id="rId16"/>
    <p:sldId id="284" r:id="rId17"/>
    <p:sldId id="285" r:id="rId18"/>
    <p:sldId id="286" r:id="rId19"/>
    <p:sldId id="287" r:id="rId20"/>
    <p:sldId id="288" r:id="rId21"/>
    <p:sldId id="403" r:id="rId22"/>
    <p:sldId id="402" r:id="rId23"/>
    <p:sldId id="289" r:id="rId24"/>
    <p:sldId id="290" r:id="rId25"/>
    <p:sldId id="404" r:id="rId26"/>
    <p:sldId id="291" r:id="rId27"/>
    <p:sldId id="405" r:id="rId28"/>
    <p:sldId id="292" r:id="rId29"/>
    <p:sldId id="293" r:id="rId30"/>
    <p:sldId id="406" r:id="rId31"/>
    <p:sldId id="294" r:id="rId32"/>
    <p:sldId id="407" r:id="rId33"/>
    <p:sldId id="295" r:id="rId34"/>
    <p:sldId id="296" r:id="rId35"/>
    <p:sldId id="297" r:id="rId36"/>
    <p:sldId id="298" r:id="rId37"/>
    <p:sldId id="299" r:id="rId38"/>
    <p:sldId id="408" r:id="rId39"/>
    <p:sldId id="300" r:id="rId40"/>
    <p:sldId id="301" r:id="rId41"/>
    <p:sldId id="409" r:id="rId42"/>
    <p:sldId id="302" r:id="rId43"/>
    <p:sldId id="303" r:id="rId44"/>
    <p:sldId id="304" r:id="rId45"/>
    <p:sldId id="305" r:id="rId46"/>
    <p:sldId id="306" r:id="rId47"/>
    <p:sldId id="307" r:id="rId48"/>
    <p:sldId id="308" r:id="rId49"/>
    <p:sldId id="310" r:id="rId50"/>
    <p:sldId id="309" r:id="rId51"/>
    <p:sldId id="311" r:id="rId52"/>
    <p:sldId id="312" r:id="rId53"/>
    <p:sldId id="313" r:id="rId54"/>
    <p:sldId id="314" r:id="rId55"/>
    <p:sldId id="315" r:id="rId56"/>
    <p:sldId id="317" r:id="rId57"/>
    <p:sldId id="318" r:id="rId58"/>
    <p:sldId id="411" r:id="rId59"/>
    <p:sldId id="410" r:id="rId60"/>
    <p:sldId id="316" r:id="rId61"/>
    <p:sldId id="319" r:id="rId62"/>
    <p:sldId id="321" r:id="rId63"/>
    <p:sldId id="325" r:id="rId64"/>
    <p:sldId id="412" r:id="rId65"/>
    <p:sldId id="413" r:id="rId66"/>
    <p:sldId id="322" r:id="rId67"/>
    <p:sldId id="324" r:id="rId68"/>
    <p:sldId id="415" r:id="rId69"/>
    <p:sldId id="414" r:id="rId70"/>
    <p:sldId id="323" r:id="rId71"/>
    <p:sldId id="326" r:id="rId72"/>
    <p:sldId id="327" r:id="rId73"/>
    <p:sldId id="328" r:id="rId74"/>
    <p:sldId id="333" r:id="rId75"/>
    <p:sldId id="416" r:id="rId76"/>
    <p:sldId id="334" r:id="rId77"/>
    <p:sldId id="335" r:id="rId78"/>
    <p:sldId id="336" r:id="rId79"/>
    <p:sldId id="337" r:id="rId80"/>
    <p:sldId id="417" r:id="rId81"/>
    <p:sldId id="329" r:id="rId82"/>
    <p:sldId id="338" r:id="rId83"/>
    <p:sldId id="419" r:id="rId84"/>
    <p:sldId id="339" r:id="rId85"/>
    <p:sldId id="420" r:id="rId86"/>
    <p:sldId id="330" r:id="rId87"/>
    <p:sldId id="340" r:id="rId88"/>
    <p:sldId id="331" r:id="rId89"/>
    <p:sldId id="341" r:id="rId90"/>
    <p:sldId id="421" r:id="rId91"/>
    <p:sldId id="422" r:id="rId92"/>
    <p:sldId id="332" r:id="rId93"/>
    <p:sldId id="391" r:id="rId94"/>
    <p:sldId id="392" r:id="rId95"/>
    <p:sldId id="423" r:id="rId96"/>
    <p:sldId id="393" r:id="rId97"/>
    <p:sldId id="424" r:id="rId98"/>
    <p:sldId id="342" r:id="rId99"/>
    <p:sldId id="344" r:id="rId100"/>
    <p:sldId id="345" r:id="rId101"/>
    <p:sldId id="343" r:id="rId102"/>
    <p:sldId id="346" r:id="rId103"/>
    <p:sldId id="425" r:id="rId104"/>
    <p:sldId id="426" r:id="rId105"/>
    <p:sldId id="347" r:id="rId106"/>
    <p:sldId id="348" r:id="rId107"/>
    <p:sldId id="349" r:id="rId108"/>
    <p:sldId id="350" r:id="rId109"/>
    <p:sldId id="351" r:id="rId110"/>
    <p:sldId id="427" r:id="rId111"/>
    <p:sldId id="352" r:id="rId112"/>
    <p:sldId id="353" r:id="rId113"/>
    <p:sldId id="354" r:id="rId114"/>
    <p:sldId id="428" r:id="rId115"/>
    <p:sldId id="355" r:id="rId116"/>
    <p:sldId id="356" r:id="rId117"/>
    <p:sldId id="362" r:id="rId118"/>
    <p:sldId id="361" r:id="rId119"/>
    <p:sldId id="360" r:id="rId120"/>
    <p:sldId id="359" r:id="rId121"/>
    <p:sldId id="358" r:id="rId122"/>
    <p:sldId id="363" r:id="rId123"/>
    <p:sldId id="357" r:id="rId124"/>
    <p:sldId id="364" r:id="rId125"/>
    <p:sldId id="365" r:id="rId126"/>
    <p:sldId id="366" r:id="rId127"/>
    <p:sldId id="429" r:id="rId128"/>
    <p:sldId id="430" r:id="rId129"/>
    <p:sldId id="367" r:id="rId130"/>
    <p:sldId id="369" r:id="rId131"/>
    <p:sldId id="431" r:id="rId132"/>
    <p:sldId id="432" r:id="rId133"/>
    <p:sldId id="368" r:id="rId134"/>
    <p:sldId id="370" r:id="rId135"/>
    <p:sldId id="433" r:id="rId136"/>
    <p:sldId id="435" r:id="rId137"/>
    <p:sldId id="438" r:id="rId138"/>
    <p:sldId id="439" r:id="rId139"/>
    <p:sldId id="440" r:id="rId140"/>
    <p:sldId id="437" r:id="rId141"/>
    <p:sldId id="434" r:id="rId142"/>
    <p:sldId id="371" r:id="rId143"/>
    <p:sldId id="372" r:id="rId144"/>
    <p:sldId id="373" r:id="rId145"/>
    <p:sldId id="374" r:id="rId146"/>
    <p:sldId id="375" r:id="rId147"/>
    <p:sldId id="376" r:id="rId148"/>
    <p:sldId id="378" r:id="rId149"/>
    <p:sldId id="377" r:id="rId150"/>
    <p:sldId id="379" r:id="rId151"/>
    <p:sldId id="380" r:id="rId152"/>
    <p:sldId id="441" r:id="rId153"/>
    <p:sldId id="442" r:id="rId154"/>
    <p:sldId id="381" r:id="rId155"/>
    <p:sldId id="382" r:id="rId156"/>
    <p:sldId id="383" r:id="rId157"/>
    <p:sldId id="384" r:id="rId158"/>
    <p:sldId id="385" r:id="rId159"/>
    <p:sldId id="386" r:id="rId160"/>
    <p:sldId id="265" r:id="rId161"/>
    <p:sldId id="387" r:id="rId162"/>
    <p:sldId id="388" r:id="rId163"/>
    <p:sldId id="266" r:id="rId164"/>
    <p:sldId id="389" r:id="rId165"/>
    <p:sldId id="390" r:id="rId166"/>
    <p:sldId id="267" r:id="rId167"/>
    <p:sldId id="268" r:id="rId168"/>
    <p:sldId id="269" r:id="rId169"/>
    <p:sldId id="270" r:id="rId170"/>
    <p:sldId id="394" r:id="rId171"/>
    <p:sldId id="397" r:id="rId172"/>
    <p:sldId id="272" r:id="rId173"/>
    <p:sldId id="396" r:id="rId174"/>
    <p:sldId id="275" r:id="rId175"/>
  </p:sldIdLst>
  <p:sldSz cx="12192000" cy="6858000"/>
  <p:notesSz cx="6858000" cy="9144000"/>
  <p:embeddedFontLst>
    <p:embeddedFont>
      <p:font typeface="Calibri" panose="020F0502020204030204" pitchFamily="34" charset="0"/>
      <p:regular r:id="rId178"/>
      <p:bold r:id="rId179"/>
      <p:italic r:id="rId180"/>
      <p:boldItalic r:id="rId181"/>
    </p:embeddedFont>
    <p:embeddedFont>
      <p:font typeface="VT323" panose="020B0604020202020204" charset="0"/>
      <p:regular r:id="rId1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D1A46"/>
    <a:srgbClr val="2D2B54"/>
    <a:srgbClr val="030031"/>
    <a:srgbClr val="030026"/>
    <a:srgbClr val="120F3D"/>
    <a:srgbClr val="292650"/>
    <a:srgbClr val="FFE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FD566-EF5E-4C22-8FA4-FE868275CE66}" v="5726" dt="2023-02-24T16:28:43.7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1329" autoAdjust="0"/>
  </p:normalViewPr>
  <p:slideViewPr>
    <p:cSldViewPr snapToGrid="0">
      <p:cViewPr>
        <p:scale>
          <a:sx n="75" d="100"/>
          <a:sy n="75" d="100"/>
        </p:scale>
        <p:origin x="2910" y="1698"/>
      </p:cViewPr>
      <p:guideLst/>
    </p:cSldViewPr>
  </p:slideViewPr>
  <p:notesTextViewPr>
    <p:cViewPr>
      <p:scale>
        <a:sx n="3" d="2"/>
        <a:sy n="3" d="2"/>
      </p:scale>
      <p:origin x="0" y="0"/>
    </p:cViewPr>
  </p:notesText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5.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3.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microsoft.com/office/2016/11/relationships/changesInfo" Target="changesInfos/changesInfo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iya Shender" userId="cb1f218db259381d" providerId="LiveId" clId="{086FD566-EF5E-4C22-8FA4-FE868275CE66}"/>
    <pc:docChg chg="undo redo custSel addSld delSld modSld sldOrd modMainMaster">
      <pc:chgData name="Emiliya Shender" userId="cb1f218db259381d" providerId="LiveId" clId="{086FD566-EF5E-4C22-8FA4-FE868275CE66}" dt="2023-02-24T16:29:14.522" v="14722"/>
      <pc:docMkLst>
        <pc:docMk/>
      </pc:docMkLst>
      <pc:sldChg chg="addSp delSp new mod">
        <pc:chgData name="Emiliya Shender" userId="cb1f218db259381d" providerId="LiveId" clId="{086FD566-EF5E-4C22-8FA4-FE868275CE66}" dt="2023-02-24T16:24:20.827" v="14595"/>
        <pc:sldMkLst>
          <pc:docMk/>
          <pc:sldMk cId="2235900013" sldId="256"/>
        </pc:sldMkLst>
        <pc:spChg chg="add del">
          <ac:chgData name="Emiliya Shender" userId="cb1f218db259381d" providerId="LiveId" clId="{086FD566-EF5E-4C22-8FA4-FE868275CE66}" dt="2023-02-24T16:14:07.824" v="14470"/>
          <ac:spMkLst>
            <pc:docMk/>
            <pc:sldMk cId="2235900013" sldId="256"/>
            <ac:spMk id="3" creationId="{23CA5AED-61CF-A373-C40D-5E3408615AC5}"/>
          </ac:spMkLst>
        </pc:spChg>
        <pc:spChg chg="add del">
          <ac:chgData name="Emiliya Shender" userId="cb1f218db259381d" providerId="LiveId" clId="{086FD566-EF5E-4C22-8FA4-FE868275CE66}" dt="2023-02-23T14:52:17.999" v="212"/>
          <ac:spMkLst>
            <pc:docMk/>
            <pc:sldMk cId="2235900013" sldId="256"/>
            <ac:spMk id="3" creationId="{350A0E54-51F7-3FC2-2F3B-88D45F1DA7E0}"/>
          </ac:spMkLst>
        </pc:spChg>
        <pc:spChg chg="add del">
          <ac:chgData name="Emiliya Shender" userId="cb1f218db259381d" providerId="LiveId" clId="{086FD566-EF5E-4C22-8FA4-FE868275CE66}" dt="2023-02-23T16:11:14.189" v="569"/>
          <ac:spMkLst>
            <pc:docMk/>
            <pc:sldMk cId="2235900013" sldId="256"/>
            <ac:spMk id="3" creationId="{97662A28-543E-26BE-AFEF-193BC7C0625A}"/>
          </ac:spMkLst>
        </pc:spChg>
        <pc:spChg chg="add del">
          <ac:chgData name="Emiliya Shender" userId="cb1f218db259381d" providerId="LiveId" clId="{086FD566-EF5E-4C22-8FA4-FE868275CE66}" dt="2023-02-24T16:16:12.994" v="14497"/>
          <ac:spMkLst>
            <pc:docMk/>
            <pc:sldMk cId="2235900013" sldId="256"/>
            <ac:spMk id="4" creationId="{66A0CBA7-F3FE-FB2D-0AFD-755696743EC3}"/>
          </ac:spMkLst>
        </pc:spChg>
        <pc:spChg chg="add del">
          <ac:chgData name="Emiliya Shender" userId="cb1f218db259381d" providerId="LiveId" clId="{086FD566-EF5E-4C22-8FA4-FE868275CE66}" dt="2023-02-24T16:17:32.962" v="14538"/>
          <ac:spMkLst>
            <pc:docMk/>
            <pc:sldMk cId="2235900013" sldId="256"/>
            <ac:spMk id="5" creationId="{4F059C47-0B30-E272-38D8-5CA3DFFB349A}"/>
          </ac:spMkLst>
        </pc:spChg>
        <pc:spChg chg="add del">
          <ac:chgData name="Emiliya Shender" userId="cb1f218db259381d" providerId="LiveId" clId="{086FD566-EF5E-4C22-8FA4-FE868275CE66}" dt="2023-02-24T16:24:20.827" v="14595"/>
          <ac:spMkLst>
            <pc:docMk/>
            <pc:sldMk cId="2235900013" sldId="256"/>
            <ac:spMk id="6" creationId="{3101178B-CF48-FA8A-D999-3C5A9EBFFABE}"/>
          </ac:spMkLst>
        </pc:spChg>
      </pc:sldChg>
      <pc:sldChg chg="new">
        <pc:chgData name="Emiliya Shender" userId="cb1f218db259381d" providerId="LiveId" clId="{086FD566-EF5E-4C22-8FA4-FE868275CE66}" dt="2023-02-23T16:08:50.172" v="533" actId="680"/>
        <pc:sldMkLst>
          <pc:docMk/>
          <pc:sldMk cId="2209652641" sldId="257"/>
        </pc:sldMkLst>
      </pc:sldChg>
      <pc:sldChg chg="del">
        <pc:chgData name="Emiliya Shender" userId="cb1f218db259381d" providerId="LiveId" clId="{086FD566-EF5E-4C22-8FA4-FE868275CE66}" dt="2023-02-23T14:26:38.525" v="0" actId="47"/>
        <pc:sldMkLst>
          <pc:docMk/>
          <pc:sldMk cId="2397049954" sldId="257"/>
        </pc:sldMkLst>
      </pc:sldChg>
      <pc:sldChg chg="new">
        <pc:chgData name="Emiliya Shender" userId="cb1f218db259381d" providerId="LiveId" clId="{086FD566-EF5E-4C22-8FA4-FE868275CE66}" dt="2023-02-23T16:08:51.695" v="534" actId="680"/>
        <pc:sldMkLst>
          <pc:docMk/>
          <pc:sldMk cId="1286077235" sldId="258"/>
        </pc:sldMkLst>
      </pc:sldChg>
      <pc:sldChg chg="del">
        <pc:chgData name="Emiliya Shender" userId="cb1f218db259381d" providerId="LiveId" clId="{086FD566-EF5E-4C22-8FA4-FE868275CE66}" dt="2023-02-23T14:26:38.525" v="0" actId="47"/>
        <pc:sldMkLst>
          <pc:docMk/>
          <pc:sldMk cId="3256984099" sldId="258"/>
        </pc:sldMkLst>
      </pc:sldChg>
      <pc:sldChg chg="addSp delSp modSp new">
        <pc:chgData name="Emiliya Shender" userId="cb1f218db259381d" providerId="LiveId" clId="{086FD566-EF5E-4C22-8FA4-FE868275CE66}" dt="2023-02-24T15:57:28.496" v="14015"/>
        <pc:sldMkLst>
          <pc:docMk/>
          <pc:sldMk cId="429463976" sldId="259"/>
        </pc:sldMkLst>
        <pc:spChg chg="del">
          <ac:chgData name="Emiliya Shender" userId="cb1f218db259381d" providerId="LiveId" clId="{086FD566-EF5E-4C22-8FA4-FE868275CE66}" dt="2023-02-24T15:57:28.496" v="14015"/>
          <ac:spMkLst>
            <pc:docMk/>
            <pc:sldMk cId="429463976" sldId="259"/>
            <ac:spMk id="2" creationId="{A1F20E63-146D-48D3-7A09-B3F4CD477F46}"/>
          </ac:spMkLst>
        </pc:spChg>
        <pc:spChg chg="mod">
          <ac:chgData name="Emiliya Shender" userId="cb1f218db259381d" providerId="LiveId" clId="{086FD566-EF5E-4C22-8FA4-FE868275CE66}" dt="2023-02-24T15:57:28.496" v="14015"/>
          <ac:spMkLst>
            <pc:docMk/>
            <pc:sldMk cId="429463976" sldId="259"/>
            <ac:spMk id="3" creationId="{695AF13D-5BF1-8980-4A07-0D44547E23F7}"/>
          </ac:spMkLst>
        </pc:spChg>
        <pc:spChg chg="del">
          <ac:chgData name="Emiliya Shender" userId="cb1f218db259381d" providerId="LiveId" clId="{086FD566-EF5E-4C22-8FA4-FE868275CE66}" dt="2023-02-24T15:57:28.496" v="14015"/>
          <ac:spMkLst>
            <pc:docMk/>
            <pc:sldMk cId="429463976" sldId="259"/>
            <ac:spMk id="4" creationId="{BCAC2EB9-D254-C3E5-5B3A-76592424330E}"/>
          </ac:spMkLst>
        </pc:spChg>
        <pc:spChg chg="del">
          <ac:chgData name="Emiliya Shender" userId="cb1f218db259381d" providerId="LiveId" clId="{086FD566-EF5E-4C22-8FA4-FE868275CE66}" dt="2023-02-24T15:57:28.496" v="14015"/>
          <ac:spMkLst>
            <pc:docMk/>
            <pc:sldMk cId="429463976" sldId="259"/>
            <ac:spMk id="5" creationId="{7DDB3EBB-5598-13EC-ED3E-9D9BB67F1D13}"/>
          </ac:spMkLst>
        </pc:spChg>
        <pc:spChg chg="mod">
          <ac:chgData name="Emiliya Shender" userId="cb1f218db259381d" providerId="LiveId" clId="{086FD566-EF5E-4C22-8FA4-FE868275CE66}" dt="2023-02-24T15:57:28.496" v="14015"/>
          <ac:spMkLst>
            <pc:docMk/>
            <pc:sldMk cId="429463976" sldId="259"/>
            <ac:spMk id="7" creationId="{AC72FA9F-65CB-B27F-8E1E-ACF3FEDA7C00}"/>
          </ac:spMkLst>
        </pc:spChg>
        <pc:spChg chg="add del mod">
          <ac:chgData name="Emiliya Shender" userId="cb1f218db259381d" providerId="LiveId" clId="{086FD566-EF5E-4C22-8FA4-FE868275CE66}" dt="2023-02-24T15:57:28.496" v="14015"/>
          <ac:spMkLst>
            <pc:docMk/>
            <pc:sldMk cId="429463976" sldId="259"/>
            <ac:spMk id="8" creationId="{1037031A-98F1-3CCF-366B-600399A9EEF7}"/>
          </ac:spMkLst>
        </pc:spChg>
        <pc:spChg chg="add del mod">
          <ac:chgData name="Emiliya Shender" userId="cb1f218db259381d" providerId="LiveId" clId="{086FD566-EF5E-4C22-8FA4-FE868275CE66}" dt="2023-02-24T15:57:28.496" v="14015"/>
          <ac:spMkLst>
            <pc:docMk/>
            <pc:sldMk cId="429463976" sldId="259"/>
            <ac:spMk id="9" creationId="{D4BA5FBF-FA8C-C714-934F-C024ADA50454}"/>
          </ac:spMkLst>
        </pc:spChg>
        <pc:spChg chg="add mod">
          <ac:chgData name="Emiliya Shender" userId="cb1f218db259381d" providerId="LiveId" clId="{086FD566-EF5E-4C22-8FA4-FE868275CE66}" dt="2023-02-24T15:57:28.496" v="14015"/>
          <ac:spMkLst>
            <pc:docMk/>
            <pc:sldMk cId="429463976" sldId="259"/>
            <ac:spMk id="10" creationId="{5CAB8533-8648-3729-F57E-C845BEF0F945}"/>
          </ac:spMkLst>
        </pc:spChg>
        <pc:spChg chg="add mod">
          <ac:chgData name="Emiliya Shender" userId="cb1f218db259381d" providerId="LiveId" clId="{086FD566-EF5E-4C22-8FA4-FE868275CE66}" dt="2023-02-24T15:57:28.496" v="14015"/>
          <ac:spMkLst>
            <pc:docMk/>
            <pc:sldMk cId="429463976" sldId="259"/>
            <ac:spMk id="11" creationId="{B4CFBC54-2130-DAE5-229F-B74439A78F4A}"/>
          </ac:spMkLst>
        </pc:spChg>
        <pc:spChg chg="add mod">
          <ac:chgData name="Emiliya Shender" userId="cb1f218db259381d" providerId="LiveId" clId="{086FD566-EF5E-4C22-8FA4-FE868275CE66}" dt="2023-02-24T15:57:28.496" v="14015"/>
          <ac:spMkLst>
            <pc:docMk/>
            <pc:sldMk cId="429463976" sldId="259"/>
            <ac:spMk id="12" creationId="{700E5ED5-6159-83A2-6F1B-B6338796A770}"/>
          </ac:spMkLst>
        </pc:spChg>
      </pc:sldChg>
      <pc:sldChg chg="del">
        <pc:chgData name="Emiliya Shender" userId="cb1f218db259381d" providerId="LiveId" clId="{086FD566-EF5E-4C22-8FA4-FE868275CE66}" dt="2023-02-23T14:26:38.525" v="0" actId="47"/>
        <pc:sldMkLst>
          <pc:docMk/>
          <pc:sldMk cId="2350166457" sldId="259"/>
        </pc:sldMkLst>
      </pc:sldChg>
      <pc:sldChg chg="del">
        <pc:chgData name="Emiliya Shender" userId="cb1f218db259381d" providerId="LiveId" clId="{086FD566-EF5E-4C22-8FA4-FE868275CE66}" dt="2023-02-23T14:26:38.525" v="0" actId="47"/>
        <pc:sldMkLst>
          <pc:docMk/>
          <pc:sldMk cId="1792028767" sldId="260"/>
        </pc:sldMkLst>
      </pc:sldChg>
      <pc:sldChg chg="addSp delSp modSp new mod">
        <pc:chgData name="Emiliya Shender" userId="cb1f218db259381d" providerId="LiveId" clId="{086FD566-EF5E-4C22-8FA4-FE868275CE66}" dt="2023-02-24T15:57:25.840" v="14014" actId="478"/>
        <pc:sldMkLst>
          <pc:docMk/>
          <pc:sldMk cId="3389153666" sldId="260"/>
        </pc:sldMkLst>
        <pc:spChg chg="del">
          <ac:chgData name="Emiliya Shender" userId="cb1f218db259381d" providerId="LiveId" clId="{086FD566-EF5E-4C22-8FA4-FE868275CE66}" dt="2023-02-24T15:57:14.260" v="14010"/>
          <ac:spMkLst>
            <pc:docMk/>
            <pc:sldMk cId="3389153666" sldId="260"/>
            <ac:spMk id="2" creationId="{910102F8-0FF6-4E2C-F8FA-3DE36D598221}"/>
          </ac:spMkLst>
        </pc:spChg>
        <pc:spChg chg="mod">
          <ac:chgData name="Emiliya Shender" userId="cb1f218db259381d" providerId="LiveId" clId="{086FD566-EF5E-4C22-8FA4-FE868275CE66}" dt="2023-02-24T15:57:14.260" v="14010"/>
          <ac:spMkLst>
            <pc:docMk/>
            <pc:sldMk cId="3389153666" sldId="260"/>
            <ac:spMk id="3" creationId="{94761244-978C-BA47-8B0D-33B01DF6A7A6}"/>
          </ac:spMkLst>
        </pc:spChg>
        <pc:spChg chg="del mod">
          <ac:chgData name="Emiliya Shender" userId="cb1f218db259381d" providerId="LiveId" clId="{086FD566-EF5E-4C22-8FA4-FE868275CE66}" dt="2023-02-24T15:57:14.260" v="14010"/>
          <ac:spMkLst>
            <pc:docMk/>
            <pc:sldMk cId="3389153666" sldId="260"/>
            <ac:spMk id="4" creationId="{4F4D7F7C-4428-CBFF-196A-3088FA3C3F19}"/>
          </ac:spMkLst>
        </pc:spChg>
        <pc:spChg chg="del">
          <ac:chgData name="Emiliya Shender" userId="cb1f218db259381d" providerId="LiveId" clId="{086FD566-EF5E-4C22-8FA4-FE868275CE66}" dt="2023-02-24T15:57:14.260" v="14010"/>
          <ac:spMkLst>
            <pc:docMk/>
            <pc:sldMk cId="3389153666" sldId="260"/>
            <ac:spMk id="5" creationId="{C9831EFC-BD2D-E2FA-32CC-1F2993B35430}"/>
          </ac:spMkLst>
        </pc:spChg>
        <pc:spChg chg="mod">
          <ac:chgData name="Emiliya Shender" userId="cb1f218db259381d" providerId="LiveId" clId="{086FD566-EF5E-4C22-8FA4-FE868275CE66}" dt="2023-02-24T15:57:14.260" v="14010"/>
          <ac:spMkLst>
            <pc:docMk/>
            <pc:sldMk cId="3389153666" sldId="260"/>
            <ac:spMk id="7" creationId="{B0DCF621-3ECE-696B-7EFC-BC02457CEC8E}"/>
          </ac:spMkLst>
        </pc:spChg>
        <pc:spChg chg="add del mod">
          <ac:chgData name="Emiliya Shender" userId="cb1f218db259381d" providerId="LiveId" clId="{086FD566-EF5E-4C22-8FA4-FE868275CE66}" dt="2023-02-24T15:57:14.260" v="14010"/>
          <ac:spMkLst>
            <pc:docMk/>
            <pc:sldMk cId="3389153666" sldId="260"/>
            <ac:spMk id="8" creationId="{794FAF08-BC12-BD87-3606-94E20C8E248E}"/>
          </ac:spMkLst>
        </pc:spChg>
        <pc:spChg chg="add del mod">
          <ac:chgData name="Emiliya Shender" userId="cb1f218db259381d" providerId="LiveId" clId="{086FD566-EF5E-4C22-8FA4-FE868275CE66}" dt="2023-02-24T15:57:14.260" v="14010"/>
          <ac:spMkLst>
            <pc:docMk/>
            <pc:sldMk cId="3389153666" sldId="260"/>
            <ac:spMk id="9" creationId="{2E1DC4FB-C2AB-4D81-2988-E86D4FC9101A}"/>
          </ac:spMkLst>
        </pc:spChg>
        <pc:spChg chg="add mod">
          <ac:chgData name="Emiliya Shender" userId="cb1f218db259381d" providerId="LiveId" clId="{086FD566-EF5E-4C22-8FA4-FE868275CE66}" dt="2023-02-24T15:57:14.260" v="14010"/>
          <ac:spMkLst>
            <pc:docMk/>
            <pc:sldMk cId="3389153666" sldId="260"/>
            <ac:spMk id="10" creationId="{65B49743-A8BE-BE46-F7D2-4578D648847F}"/>
          </ac:spMkLst>
        </pc:spChg>
        <pc:spChg chg="add del mod">
          <ac:chgData name="Emiliya Shender" userId="cb1f218db259381d" providerId="LiveId" clId="{086FD566-EF5E-4C22-8FA4-FE868275CE66}" dt="2023-02-24T15:57:22.573" v="14011" actId="931"/>
          <ac:spMkLst>
            <pc:docMk/>
            <pc:sldMk cId="3389153666" sldId="260"/>
            <ac:spMk id="11" creationId="{31EB4270-73CA-0E26-F437-AB97B88061C3}"/>
          </ac:spMkLst>
        </pc:spChg>
        <pc:spChg chg="add mod">
          <ac:chgData name="Emiliya Shender" userId="cb1f218db259381d" providerId="LiveId" clId="{086FD566-EF5E-4C22-8FA4-FE868275CE66}" dt="2023-02-24T15:57:14.260" v="14010"/>
          <ac:spMkLst>
            <pc:docMk/>
            <pc:sldMk cId="3389153666" sldId="260"/>
            <ac:spMk id="12" creationId="{C9F55980-1C07-3F8B-6A10-B52AF48D30BB}"/>
          </ac:spMkLst>
        </pc:spChg>
        <pc:spChg chg="add mod">
          <ac:chgData name="Emiliya Shender" userId="cb1f218db259381d" providerId="LiveId" clId="{086FD566-EF5E-4C22-8FA4-FE868275CE66}" dt="2023-02-24T15:57:25.840" v="14014" actId="478"/>
          <ac:spMkLst>
            <pc:docMk/>
            <pc:sldMk cId="3389153666" sldId="260"/>
            <ac:spMk id="16" creationId="{350CCA92-67C0-9626-DA66-F13F62E28660}"/>
          </ac:spMkLst>
        </pc:spChg>
        <pc:picChg chg="add del mod">
          <ac:chgData name="Emiliya Shender" userId="cb1f218db259381d" providerId="LiveId" clId="{086FD566-EF5E-4C22-8FA4-FE868275CE66}" dt="2023-02-24T15:57:25.840" v="14014" actId="478"/>
          <ac:picMkLst>
            <pc:docMk/>
            <pc:sldMk cId="3389153666" sldId="260"/>
            <ac:picMk id="14" creationId="{4045811D-B522-3E2C-0FC6-F92600650733}"/>
          </ac:picMkLst>
        </pc:picChg>
      </pc:sldChg>
      <pc:sldChg chg="del">
        <pc:chgData name="Emiliya Shender" userId="cb1f218db259381d" providerId="LiveId" clId="{086FD566-EF5E-4C22-8FA4-FE868275CE66}" dt="2023-02-23T14:26:38.525" v="0" actId="47"/>
        <pc:sldMkLst>
          <pc:docMk/>
          <pc:sldMk cId="654793109" sldId="261"/>
        </pc:sldMkLst>
      </pc:sldChg>
      <pc:sldChg chg="addSp delSp modSp new">
        <pc:chgData name="Emiliya Shender" userId="cb1f218db259381d" providerId="LiveId" clId="{086FD566-EF5E-4C22-8FA4-FE868275CE66}" dt="2023-02-24T15:57:11.770" v="14009"/>
        <pc:sldMkLst>
          <pc:docMk/>
          <pc:sldMk cId="983168448" sldId="261"/>
        </pc:sldMkLst>
        <pc:spChg chg="del">
          <ac:chgData name="Emiliya Shender" userId="cb1f218db259381d" providerId="LiveId" clId="{086FD566-EF5E-4C22-8FA4-FE868275CE66}" dt="2023-02-24T15:57:11.770" v="14009"/>
          <ac:spMkLst>
            <pc:docMk/>
            <pc:sldMk cId="983168448" sldId="261"/>
            <ac:spMk id="2" creationId="{6AAEB90A-F4FA-C082-3789-C9F559048217}"/>
          </ac:spMkLst>
        </pc:spChg>
        <pc:spChg chg="mod">
          <ac:chgData name="Emiliya Shender" userId="cb1f218db259381d" providerId="LiveId" clId="{086FD566-EF5E-4C22-8FA4-FE868275CE66}" dt="2023-02-24T15:57:11.770" v="14009"/>
          <ac:spMkLst>
            <pc:docMk/>
            <pc:sldMk cId="983168448" sldId="261"/>
            <ac:spMk id="3" creationId="{32ACA0DE-5F59-3777-3DFF-E64C43AD8915}"/>
          </ac:spMkLst>
        </pc:spChg>
        <pc:spChg chg="del">
          <ac:chgData name="Emiliya Shender" userId="cb1f218db259381d" providerId="LiveId" clId="{086FD566-EF5E-4C22-8FA4-FE868275CE66}" dt="2023-02-24T15:57:11.770" v="14009"/>
          <ac:spMkLst>
            <pc:docMk/>
            <pc:sldMk cId="983168448" sldId="261"/>
            <ac:spMk id="4" creationId="{739E4269-26F4-BD4E-28E3-16839CEBCA25}"/>
          </ac:spMkLst>
        </pc:spChg>
        <pc:spChg chg="del">
          <ac:chgData name="Emiliya Shender" userId="cb1f218db259381d" providerId="LiveId" clId="{086FD566-EF5E-4C22-8FA4-FE868275CE66}" dt="2023-02-24T15:57:11.770" v="14009"/>
          <ac:spMkLst>
            <pc:docMk/>
            <pc:sldMk cId="983168448" sldId="261"/>
            <ac:spMk id="5" creationId="{77177264-DB0C-B86B-8229-F65DD27FAD45}"/>
          </ac:spMkLst>
        </pc:spChg>
        <pc:spChg chg="del">
          <ac:chgData name="Emiliya Shender" userId="cb1f218db259381d" providerId="LiveId" clId="{086FD566-EF5E-4C22-8FA4-FE868275CE66}" dt="2023-02-24T15:57:11.770" v="14009"/>
          <ac:spMkLst>
            <pc:docMk/>
            <pc:sldMk cId="983168448" sldId="261"/>
            <ac:spMk id="6" creationId="{567982FF-6DAA-3CE4-30E6-9E3F8CB33DF4}"/>
          </ac:spMkLst>
        </pc:spChg>
        <pc:spChg chg="mod">
          <ac:chgData name="Emiliya Shender" userId="cb1f218db259381d" providerId="LiveId" clId="{086FD566-EF5E-4C22-8FA4-FE868275CE66}" dt="2023-02-24T15:57:11.770" v="14009"/>
          <ac:spMkLst>
            <pc:docMk/>
            <pc:sldMk cId="983168448" sldId="261"/>
            <ac:spMk id="8" creationId="{E685FA40-A07E-DEF3-1FAA-8DCBF67D7DFD}"/>
          </ac:spMkLst>
        </pc:spChg>
        <pc:spChg chg="add del mod">
          <ac:chgData name="Emiliya Shender" userId="cb1f218db259381d" providerId="LiveId" clId="{086FD566-EF5E-4C22-8FA4-FE868275CE66}" dt="2023-02-24T15:57:11.770" v="14009"/>
          <ac:spMkLst>
            <pc:docMk/>
            <pc:sldMk cId="983168448" sldId="261"/>
            <ac:spMk id="9" creationId="{A8106DEE-7C13-0DF2-7C79-36C7F1C53F9F}"/>
          </ac:spMkLst>
        </pc:spChg>
        <pc:spChg chg="add del mod">
          <ac:chgData name="Emiliya Shender" userId="cb1f218db259381d" providerId="LiveId" clId="{086FD566-EF5E-4C22-8FA4-FE868275CE66}" dt="2023-02-24T15:57:11.770" v="14009"/>
          <ac:spMkLst>
            <pc:docMk/>
            <pc:sldMk cId="983168448" sldId="261"/>
            <ac:spMk id="10" creationId="{1FAF1C73-52A9-D980-8C39-3863F468C7C0}"/>
          </ac:spMkLst>
        </pc:spChg>
        <pc:spChg chg="add mod">
          <ac:chgData name="Emiliya Shender" userId="cb1f218db259381d" providerId="LiveId" clId="{086FD566-EF5E-4C22-8FA4-FE868275CE66}" dt="2023-02-24T15:57:11.770" v="14009"/>
          <ac:spMkLst>
            <pc:docMk/>
            <pc:sldMk cId="983168448" sldId="261"/>
            <ac:spMk id="11" creationId="{BAEA2A01-38E5-C104-723D-ABFCBC8A827A}"/>
          </ac:spMkLst>
        </pc:spChg>
        <pc:spChg chg="add mod">
          <ac:chgData name="Emiliya Shender" userId="cb1f218db259381d" providerId="LiveId" clId="{086FD566-EF5E-4C22-8FA4-FE868275CE66}" dt="2023-02-24T15:57:11.770" v="14009"/>
          <ac:spMkLst>
            <pc:docMk/>
            <pc:sldMk cId="983168448" sldId="261"/>
            <ac:spMk id="12" creationId="{51224A29-3566-AC09-DF06-E235426BFFF1}"/>
          </ac:spMkLst>
        </pc:spChg>
        <pc:spChg chg="add mod">
          <ac:chgData name="Emiliya Shender" userId="cb1f218db259381d" providerId="LiveId" clId="{086FD566-EF5E-4C22-8FA4-FE868275CE66}" dt="2023-02-24T15:57:11.770" v="14009"/>
          <ac:spMkLst>
            <pc:docMk/>
            <pc:sldMk cId="983168448" sldId="261"/>
            <ac:spMk id="13" creationId="{C8A333B8-F59B-7FD0-4B06-11B53812CA7E}"/>
          </ac:spMkLst>
        </pc:spChg>
        <pc:spChg chg="add mod">
          <ac:chgData name="Emiliya Shender" userId="cb1f218db259381d" providerId="LiveId" clId="{086FD566-EF5E-4C22-8FA4-FE868275CE66}" dt="2023-02-24T15:57:11.770" v="14009"/>
          <ac:spMkLst>
            <pc:docMk/>
            <pc:sldMk cId="983168448" sldId="261"/>
            <ac:spMk id="14" creationId="{B095C97D-DCB0-520F-9683-A1E86DB8756A}"/>
          </ac:spMkLst>
        </pc:spChg>
      </pc:sldChg>
      <pc:sldChg chg="addSp delSp modSp new">
        <pc:chgData name="Emiliya Shender" userId="cb1f218db259381d" providerId="LiveId" clId="{086FD566-EF5E-4C22-8FA4-FE868275CE66}" dt="2023-02-24T15:57:08.988" v="14008"/>
        <pc:sldMkLst>
          <pc:docMk/>
          <pc:sldMk cId="1771691588" sldId="262"/>
        </pc:sldMkLst>
        <pc:spChg chg="del">
          <ac:chgData name="Emiliya Shender" userId="cb1f218db259381d" providerId="LiveId" clId="{086FD566-EF5E-4C22-8FA4-FE868275CE66}" dt="2023-02-24T15:56:22.271" v="14007"/>
          <ac:spMkLst>
            <pc:docMk/>
            <pc:sldMk cId="1771691588" sldId="262"/>
            <ac:spMk id="2" creationId="{8296A7AC-7A2F-F8F3-F399-38ED56637F66}"/>
          </ac:spMkLst>
        </pc:spChg>
        <pc:spChg chg="mod">
          <ac:chgData name="Emiliya Shender" userId="cb1f218db259381d" providerId="LiveId" clId="{086FD566-EF5E-4C22-8FA4-FE868275CE66}" dt="2023-02-24T15:57:08.988" v="14008"/>
          <ac:spMkLst>
            <pc:docMk/>
            <pc:sldMk cId="1771691588" sldId="262"/>
            <ac:spMk id="3" creationId="{40787B95-BE88-E35E-C738-453CA07BF927}"/>
          </ac:spMkLst>
        </pc:spChg>
        <pc:spChg chg="del">
          <ac:chgData name="Emiliya Shender" userId="cb1f218db259381d" providerId="LiveId" clId="{086FD566-EF5E-4C22-8FA4-FE868275CE66}" dt="2023-02-24T15:56:22.271" v="14007"/>
          <ac:spMkLst>
            <pc:docMk/>
            <pc:sldMk cId="1771691588" sldId="262"/>
            <ac:spMk id="4" creationId="{D31C49CA-2E8E-1794-2D63-4494451CD56A}"/>
          </ac:spMkLst>
        </pc:spChg>
        <pc:spChg chg="del">
          <ac:chgData name="Emiliya Shender" userId="cb1f218db259381d" providerId="LiveId" clId="{086FD566-EF5E-4C22-8FA4-FE868275CE66}" dt="2023-02-24T15:56:22.271" v="14007"/>
          <ac:spMkLst>
            <pc:docMk/>
            <pc:sldMk cId="1771691588" sldId="262"/>
            <ac:spMk id="5" creationId="{7D08CF81-5BEA-CC71-AB38-D15F57B60CFD}"/>
          </ac:spMkLst>
        </pc:spChg>
        <pc:spChg chg="del">
          <ac:chgData name="Emiliya Shender" userId="cb1f218db259381d" providerId="LiveId" clId="{086FD566-EF5E-4C22-8FA4-FE868275CE66}" dt="2023-02-24T15:56:22.271" v="14007"/>
          <ac:spMkLst>
            <pc:docMk/>
            <pc:sldMk cId="1771691588" sldId="262"/>
            <ac:spMk id="6" creationId="{4117596E-97E1-FF50-76D7-736AEF292EB6}"/>
          </ac:spMkLst>
        </pc:spChg>
        <pc:spChg chg="del">
          <ac:chgData name="Emiliya Shender" userId="cb1f218db259381d" providerId="LiveId" clId="{086FD566-EF5E-4C22-8FA4-FE868275CE66}" dt="2023-02-24T15:56:22.271" v="14007"/>
          <ac:spMkLst>
            <pc:docMk/>
            <pc:sldMk cId="1771691588" sldId="262"/>
            <ac:spMk id="7" creationId="{4235F2D5-5B05-F27B-6B43-4B9D73BEA12E}"/>
          </ac:spMkLst>
        </pc:spChg>
        <pc:spChg chg="del">
          <ac:chgData name="Emiliya Shender" userId="cb1f218db259381d" providerId="LiveId" clId="{086FD566-EF5E-4C22-8FA4-FE868275CE66}" dt="2023-02-24T15:56:22.271" v="14007"/>
          <ac:spMkLst>
            <pc:docMk/>
            <pc:sldMk cId="1771691588" sldId="262"/>
            <ac:spMk id="8" creationId="{44772503-1E54-CE2F-8A8F-129E218E4F4C}"/>
          </ac:spMkLst>
        </pc:spChg>
        <pc:spChg chg="mod">
          <ac:chgData name="Emiliya Shender" userId="cb1f218db259381d" providerId="LiveId" clId="{086FD566-EF5E-4C22-8FA4-FE868275CE66}" dt="2023-02-24T15:57:08.988" v="14008"/>
          <ac:spMkLst>
            <pc:docMk/>
            <pc:sldMk cId="1771691588" sldId="262"/>
            <ac:spMk id="10" creationId="{AB54C52E-2B91-0A62-B67A-058CEB556BBD}"/>
          </ac:spMkLst>
        </pc:spChg>
        <pc:spChg chg="add del mod">
          <ac:chgData name="Emiliya Shender" userId="cb1f218db259381d" providerId="LiveId" clId="{086FD566-EF5E-4C22-8FA4-FE868275CE66}" dt="2023-02-24T15:56:22.271" v="14007"/>
          <ac:spMkLst>
            <pc:docMk/>
            <pc:sldMk cId="1771691588" sldId="262"/>
            <ac:spMk id="11" creationId="{5A112BA3-19D7-A2D6-642D-76C451E308C9}"/>
          </ac:spMkLst>
        </pc:spChg>
        <pc:spChg chg="add del mod">
          <ac:chgData name="Emiliya Shender" userId="cb1f218db259381d" providerId="LiveId" clId="{086FD566-EF5E-4C22-8FA4-FE868275CE66}" dt="2023-02-24T15:56:22.271" v="14007"/>
          <ac:spMkLst>
            <pc:docMk/>
            <pc:sldMk cId="1771691588" sldId="262"/>
            <ac:spMk id="12" creationId="{6E77E72F-F68A-B99E-8D82-347CF40DC819}"/>
          </ac:spMkLst>
        </pc:spChg>
        <pc:spChg chg="add del mod">
          <ac:chgData name="Emiliya Shender" userId="cb1f218db259381d" providerId="LiveId" clId="{086FD566-EF5E-4C22-8FA4-FE868275CE66}" dt="2023-02-24T15:57:08.988" v="14008"/>
          <ac:spMkLst>
            <pc:docMk/>
            <pc:sldMk cId="1771691588" sldId="262"/>
            <ac:spMk id="13" creationId="{FA430407-5FC7-E842-B974-949E18A880F7}"/>
          </ac:spMkLst>
        </pc:spChg>
        <pc:spChg chg="add del mod">
          <ac:chgData name="Emiliya Shender" userId="cb1f218db259381d" providerId="LiveId" clId="{086FD566-EF5E-4C22-8FA4-FE868275CE66}" dt="2023-02-24T15:57:08.988" v="14008"/>
          <ac:spMkLst>
            <pc:docMk/>
            <pc:sldMk cId="1771691588" sldId="262"/>
            <ac:spMk id="14" creationId="{E34404B2-EC0A-0BCD-8DD3-8CFE0F8D2FFA}"/>
          </ac:spMkLst>
        </pc:spChg>
        <pc:spChg chg="add del mod">
          <ac:chgData name="Emiliya Shender" userId="cb1f218db259381d" providerId="LiveId" clId="{086FD566-EF5E-4C22-8FA4-FE868275CE66}" dt="2023-02-24T15:57:08.988" v="14008"/>
          <ac:spMkLst>
            <pc:docMk/>
            <pc:sldMk cId="1771691588" sldId="262"/>
            <ac:spMk id="15" creationId="{43BE3B49-6353-4793-29CD-6F5FE9C3926D}"/>
          </ac:spMkLst>
        </pc:spChg>
        <pc:spChg chg="add del mod">
          <ac:chgData name="Emiliya Shender" userId="cb1f218db259381d" providerId="LiveId" clId="{086FD566-EF5E-4C22-8FA4-FE868275CE66}" dt="2023-02-24T15:57:08.988" v="14008"/>
          <ac:spMkLst>
            <pc:docMk/>
            <pc:sldMk cId="1771691588" sldId="262"/>
            <ac:spMk id="16" creationId="{1926DC28-643C-FBEC-10F3-59109DA339F7}"/>
          </ac:spMkLst>
        </pc:spChg>
        <pc:spChg chg="add del mod">
          <ac:chgData name="Emiliya Shender" userId="cb1f218db259381d" providerId="LiveId" clId="{086FD566-EF5E-4C22-8FA4-FE868275CE66}" dt="2023-02-24T15:57:08.988" v="14008"/>
          <ac:spMkLst>
            <pc:docMk/>
            <pc:sldMk cId="1771691588" sldId="262"/>
            <ac:spMk id="17" creationId="{C0C41684-54A1-0909-4BC5-847F12BD36AD}"/>
          </ac:spMkLst>
        </pc:spChg>
        <pc:spChg chg="add del mod">
          <ac:chgData name="Emiliya Shender" userId="cb1f218db259381d" providerId="LiveId" clId="{086FD566-EF5E-4C22-8FA4-FE868275CE66}" dt="2023-02-24T15:57:08.988" v="14008"/>
          <ac:spMkLst>
            <pc:docMk/>
            <pc:sldMk cId="1771691588" sldId="262"/>
            <ac:spMk id="18" creationId="{3CAD6039-0F47-278F-5201-C0445066F344}"/>
          </ac:spMkLst>
        </pc:spChg>
        <pc:spChg chg="add del mod">
          <ac:chgData name="Emiliya Shender" userId="cb1f218db259381d" providerId="LiveId" clId="{086FD566-EF5E-4C22-8FA4-FE868275CE66}" dt="2023-02-24T15:57:08.988" v="14008"/>
          <ac:spMkLst>
            <pc:docMk/>
            <pc:sldMk cId="1771691588" sldId="262"/>
            <ac:spMk id="19" creationId="{90D26F6B-BF59-8058-66A5-16FAB89CEF33}"/>
          </ac:spMkLst>
        </pc:spChg>
        <pc:spChg chg="add del mod">
          <ac:chgData name="Emiliya Shender" userId="cb1f218db259381d" providerId="LiveId" clId="{086FD566-EF5E-4C22-8FA4-FE868275CE66}" dt="2023-02-24T15:57:08.988" v="14008"/>
          <ac:spMkLst>
            <pc:docMk/>
            <pc:sldMk cId="1771691588" sldId="262"/>
            <ac:spMk id="20" creationId="{4F05CA62-7864-992C-258A-4EE91E9DC903}"/>
          </ac:spMkLst>
        </pc:spChg>
        <pc:spChg chg="add mod">
          <ac:chgData name="Emiliya Shender" userId="cb1f218db259381d" providerId="LiveId" clId="{086FD566-EF5E-4C22-8FA4-FE868275CE66}" dt="2023-02-24T15:57:08.988" v="14008"/>
          <ac:spMkLst>
            <pc:docMk/>
            <pc:sldMk cId="1771691588" sldId="262"/>
            <ac:spMk id="21" creationId="{E0D2BCAB-57C6-E4E1-8B8C-28288E579668}"/>
          </ac:spMkLst>
        </pc:spChg>
        <pc:spChg chg="add mod">
          <ac:chgData name="Emiliya Shender" userId="cb1f218db259381d" providerId="LiveId" clId="{086FD566-EF5E-4C22-8FA4-FE868275CE66}" dt="2023-02-24T15:57:08.988" v="14008"/>
          <ac:spMkLst>
            <pc:docMk/>
            <pc:sldMk cId="1771691588" sldId="262"/>
            <ac:spMk id="22" creationId="{8AAB8423-080D-B29E-5A95-7F63F20121C7}"/>
          </ac:spMkLst>
        </pc:spChg>
        <pc:spChg chg="add mod">
          <ac:chgData name="Emiliya Shender" userId="cb1f218db259381d" providerId="LiveId" clId="{086FD566-EF5E-4C22-8FA4-FE868275CE66}" dt="2023-02-24T15:57:08.988" v="14008"/>
          <ac:spMkLst>
            <pc:docMk/>
            <pc:sldMk cId="1771691588" sldId="262"/>
            <ac:spMk id="23" creationId="{1AC28FE2-8761-7B2E-E1B5-C4BC196848BA}"/>
          </ac:spMkLst>
        </pc:spChg>
        <pc:spChg chg="add mod">
          <ac:chgData name="Emiliya Shender" userId="cb1f218db259381d" providerId="LiveId" clId="{086FD566-EF5E-4C22-8FA4-FE868275CE66}" dt="2023-02-24T15:57:08.988" v="14008"/>
          <ac:spMkLst>
            <pc:docMk/>
            <pc:sldMk cId="1771691588" sldId="262"/>
            <ac:spMk id="24" creationId="{7AAA38EB-59CE-C3F7-940A-CC905EB30231}"/>
          </ac:spMkLst>
        </pc:spChg>
        <pc:spChg chg="add mod">
          <ac:chgData name="Emiliya Shender" userId="cb1f218db259381d" providerId="LiveId" clId="{086FD566-EF5E-4C22-8FA4-FE868275CE66}" dt="2023-02-24T15:57:08.988" v="14008"/>
          <ac:spMkLst>
            <pc:docMk/>
            <pc:sldMk cId="1771691588" sldId="262"/>
            <ac:spMk id="25" creationId="{6E9C0928-00FE-0107-B555-877D4671C8B4}"/>
          </ac:spMkLst>
        </pc:spChg>
        <pc:spChg chg="add mod">
          <ac:chgData name="Emiliya Shender" userId="cb1f218db259381d" providerId="LiveId" clId="{086FD566-EF5E-4C22-8FA4-FE868275CE66}" dt="2023-02-24T15:57:08.988" v="14008"/>
          <ac:spMkLst>
            <pc:docMk/>
            <pc:sldMk cId="1771691588" sldId="262"/>
            <ac:spMk id="26" creationId="{91CFFE60-F0A3-7D45-5B96-2151E179F8C9}"/>
          </ac:spMkLst>
        </pc:spChg>
      </pc:sldChg>
      <pc:sldChg chg="del">
        <pc:chgData name="Emiliya Shender" userId="cb1f218db259381d" providerId="LiveId" clId="{086FD566-EF5E-4C22-8FA4-FE868275CE66}" dt="2023-02-23T14:26:38.525" v="0" actId="47"/>
        <pc:sldMkLst>
          <pc:docMk/>
          <pc:sldMk cId="2558471536" sldId="262"/>
        </pc:sldMkLst>
      </pc:sldChg>
      <pc:sldChg chg="del">
        <pc:chgData name="Emiliya Shender" userId="cb1f218db259381d" providerId="LiveId" clId="{086FD566-EF5E-4C22-8FA4-FE868275CE66}" dt="2023-02-23T14:26:38.525" v="0" actId="47"/>
        <pc:sldMkLst>
          <pc:docMk/>
          <pc:sldMk cId="3328930207" sldId="263"/>
        </pc:sldMkLst>
      </pc:sldChg>
      <pc:sldChg chg="addSp delSp modSp new mod">
        <pc:chgData name="Emiliya Shender" userId="cb1f218db259381d" providerId="LiveId" clId="{086FD566-EF5E-4C22-8FA4-FE868275CE66}" dt="2023-02-24T16:01:28.901" v="14337"/>
        <pc:sldMkLst>
          <pc:docMk/>
          <pc:sldMk cId="3533424413" sldId="263"/>
        </pc:sldMkLst>
        <pc:spChg chg="del">
          <ac:chgData name="Emiliya Shender" userId="cb1f218db259381d" providerId="LiveId" clId="{086FD566-EF5E-4C22-8FA4-FE868275CE66}" dt="2023-02-24T15:57:54.218" v="14016"/>
          <ac:spMkLst>
            <pc:docMk/>
            <pc:sldMk cId="3533424413" sldId="263"/>
            <ac:spMk id="2" creationId="{737C9F38-94F0-0333-A574-2C5BA5266100}"/>
          </ac:spMkLst>
        </pc:spChg>
        <pc:spChg chg="mod">
          <ac:chgData name="Emiliya Shender" userId="cb1f218db259381d" providerId="LiveId" clId="{086FD566-EF5E-4C22-8FA4-FE868275CE66}" dt="2023-02-24T15:57:54.218" v="14016"/>
          <ac:spMkLst>
            <pc:docMk/>
            <pc:sldMk cId="3533424413" sldId="263"/>
            <ac:spMk id="3" creationId="{2C703E10-664A-483A-0BEA-7299628BB026}"/>
          </ac:spMkLst>
        </pc:spChg>
        <pc:spChg chg="del">
          <ac:chgData name="Emiliya Shender" userId="cb1f218db259381d" providerId="LiveId" clId="{086FD566-EF5E-4C22-8FA4-FE868275CE66}" dt="2023-02-24T15:57:54.218" v="14016"/>
          <ac:spMkLst>
            <pc:docMk/>
            <pc:sldMk cId="3533424413" sldId="263"/>
            <ac:spMk id="4" creationId="{E6A5E1D9-EC27-38F0-CA42-48515AB614A7}"/>
          </ac:spMkLst>
        </pc:spChg>
        <pc:spChg chg="del">
          <ac:chgData name="Emiliya Shender" userId="cb1f218db259381d" providerId="LiveId" clId="{086FD566-EF5E-4C22-8FA4-FE868275CE66}" dt="2023-02-24T15:57:54.218" v="14016"/>
          <ac:spMkLst>
            <pc:docMk/>
            <pc:sldMk cId="3533424413" sldId="263"/>
            <ac:spMk id="5" creationId="{D83377C5-541E-BF2D-C8CD-718C681069AA}"/>
          </ac:spMkLst>
        </pc:spChg>
        <pc:spChg chg="del">
          <ac:chgData name="Emiliya Shender" userId="cb1f218db259381d" providerId="LiveId" clId="{086FD566-EF5E-4C22-8FA4-FE868275CE66}" dt="2023-02-24T15:57:54.218" v="14016"/>
          <ac:spMkLst>
            <pc:docMk/>
            <pc:sldMk cId="3533424413" sldId="263"/>
            <ac:spMk id="6" creationId="{DD914C81-D26F-B645-95FB-A7617CF14788}"/>
          </ac:spMkLst>
        </pc:spChg>
        <pc:spChg chg="del">
          <ac:chgData name="Emiliya Shender" userId="cb1f218db259381d" providerId="LiveId" clId="{086FD566-EF5E-4C22-8FA4-FE868275CE66}" dt="2023-02-24T15:57:54.218" v="14016"/>
          <ac:spMkLst>
            <pc:docMk/>
            <pc:sldMk cId="3533424413" sldId="263"/>
            <ac:spMk id="7" creationId="{D410A7EC-1310-AF2E-D9F3-618E374AB598}"/>
          </ac:spMkLst>
        </pc:spChg>
        <pc:spChg chg="del">
          <ac:chgData name="Emiliya Shender" userId="cb1f218db259381d" providerId="LiveId" clId="{086FD566-EF5E-4C22-8FA4-FE868275CE66}" dt="2023-02-24T15:57:54.218" v="14016"/>
          <ac:spMkLst>
            <pc:docMk/>
            <pc:sldMk cId="3533424413" sldId="263"/>
            <ac:spMk id="8" creationId="{E2542BC9-E7FB-3788-80D1-0E937CA9A05A}"/>
          </ac:spMkLst>
        </pc:spChg>
        <pc:spChg chg="del mod">
          <ac:chgData name="Emiliya Shender" userId="cb1f218db259381d" providerId="LiveId" clId="{086FD566-EF5E-4C22-8FA4-FE868275CE66}" dt="2023-02-24T15:57:57.461" v="14017" actId="478"/>
          <ac:spMkLst>
            <pc:docMk/>
            <pc:sldMk cId="3533424413" sldId="263"/>
            <ac:spMk id="11" creationId="{A5A645A5-D4B6-86F0-3EBA-EFBA52D81962}"/>
          </ac:spMkLst>
        </pc:spChg>
        <pc:spChg chg="add del mod">
          <ac:chgData name="Emiliya Shender" userId="cb1f218db259381d" providerId="LiveId" clId="{086FD566-EF5E-4C22-8FA4-FE868275CE66}" dt="2023-02-24T15:57:54.218" v="14016"/>
          <ac:spMkLst>
            <pc:docMk/>
            <pc:sldMk cId="3533424413" sldId="263"/>
            <ac:spMk id="12" creationId="{17A838FB-A7D5-55BB-DAC9-1D584C9156F7}"/>
          </ac:spMkLst>
        </pc:spChg>
        <pc:spChg chg="add del mod">
          <ac:chgData name="Emiliya Shender" userId="cb1f218db259381d" providerId="LiveId" clId="{086FD566-EF5E-4C22-8FA4-FE868275CE66}" dt="2023-02-24T15:57:54.218" v="14016"/>
          <ac:spMkLst>
            <pc:docMk/>
            <pc:sldMk cId="3533424413" sldId="263"/>
            <ac:spMk id="13" creationId="{01F2733C-3B10-5DA4-A4C7-1993951F27B8}"/>
          </ac:spMkLst>
        </pc:spChg>
        <pc:spChg chg="add mod">
          <ac:chgData name="Emiliya Shender" userId="cb1f218db259381d" providerId="LiveId" clId="{086FD566-EF5E-4C22-8FA4-FE868275CE66}" dt="2023-02-24T15:57:54.218" v="14016"/>
          <ac:spMkLst>
            <pc:docMk/>
            <pc:sldMk cId="3533424413" sldId="263"/>
            <ac:spMk id="14" creationId="{58BF8AF5-C232-56FE-6B3F-4F431FF6436B}"/>
          </ac:spMkLst>
        </pc:spChg>
        <pc:spChg chg="add mod">
          <ac:chgData name="Emiliya Shender" userId="cb1f218db259381d" providerId="LiveId" clId="{086FD566-EF5E-4C22-8FA4-FE868275CE66}" dt="2023-02-24T16:01:28.901" v="14337"/>
          <ac:spMkLst>
            <pc:docMk/>
            <pc:sldMk cId="3533424413" sldId="263"/>
            <ac:spMk id="15" creationId="{D8ACB694-4D82-5D25-822F-26EE8BD4DA4E}"/>
          </ac:spMkLst>
        </pc:spChg>
        <pc:spChg chg="add mod">
          <ac:chgData name="Emiliya Shender" userId="cb1f218db259381d" providerId="LiveId" clId="{086FD566-EF5E-4C22-8FA4-FE868275CE66}" dt="2023-02-24T15:57:54.218" v="14016"/>
          <ac:spMkLst>
            <pc:docMk/>
            <pc:sldMk cId="3533424413" sldId="263"/>
            <ac:spMk id="16" creationId="{4497CE50-D382-A470-0125-98B283B9D156}"/>
          </ac:spMkLst>
        </pc:spChg>
        <pc:spChg chg="add mod">
          <ac:chgData name="Emiliya Shender" userId="cb1f218db259381d" providerId="LiveId" clId="{086FD566-EF5E-4C22-8FA4-FE868275CE66}" dt="2023-02-24T15:57:54.218" v="14016"/>
          <ac:spMkLst>
            <pc:docMk/>
            <pc:sldMk cId="3533424413" sldId="263"/>
            <ac:spMk id="17" creationId="{4492FA3B-F845-BE34-F91E-2AEB361885F2}"/>
          </ac:spMkLst>
        </pc:spChg>
        <pc:spChg chg="add mod">
          <ac:chgData name="Emiliya Shender" userId="cb1f218db259381d" providerId="LiveId" clId="{086FD566-EF5E-4C22-8FA4-FE868275CE66}" dt="2023-02-24T15:57:54.218" v="14016"/>
          <ac:spMkLst>
            <pc:docMk/>
            <pc:sldMk cId="3533424413" sldId="263"/>
            <ac:spMk id="18" creationId="{44ED1F82-8BAC-601E-F6BA-C6F3A4E72C81}"/>
          </ac:spMkLst>
        </pc:spChg>
        <pc:spChg chg="add mod">
          <ac:chgData name="Emiliya Shender" userId="cb1f218db259381d" providerId="LiveId" clId="{086FD566-EF5E-4C22-8FA4-FE868275CE66}" dt="2023-02-24T15:57:54.218" v="14016"/>
          <ac:spMkLst>
            <pc:docMk/>
            <pc:sldMk cId="3533424413" sldId="263"/>
            <ac:spMk id="19" creationId="{17AFF005-D345-874F-171B-16BE8FC2D19E}"/>
          </ac:spMkLst>
        </pc:spChg>
      </pc:sldChg>
      <pc:sldChg chg="addSp delSp modSp new">
        <pc:chgData name="Emiliya Shender" userId="cb1f218db259381d" providerId="LiveId" clId="{086FD566-EF5E-4C22-8FA4-FE868275CE66}" dt="2023-02-24T16:00:37.423" v="14315"/>
        <pc:sldMkLst>
          <pc:docMk/>
          <pc:sldMk cId="2941418731" sldId="264"/>
        </pc:sldMkLst>
        <pc:spChg chg="del">
          <ac:chgData name="Emiliya Shender" userId="cb1f218db259381d" providerId="LiveId" clId="{086FD566-EF5E-4C22-8FA4-FE868275CE66}" dt="2023-02-24T15:58:00.663" v="14018"/>
          <ac:spMkLst>
            <pc:docMk/>
            <pc:sldMk cId="2941418731" sldId="264"/>
            <ac:spMk id="2" creationId="{312952B9-56BA-98E7-021B-45939E7E6407}"/>
          </ac:spMkLst>
        </pc:spChg>
        <pc:spChg chg="mod">
          <ac:chgData name="Emiliya Shender" userId="cb1f218db259381d" providerId="LiveId" clId="{086FD566-EF5E-4C22-8FA4-FE868275CE66}" dt="2023-02-24T15:58:00.663" v="14018"/>
          <ac:spMkLst>
            <pc:docMk/>
            <pc:sldMk cId="2941418731" sldId="264"/>
            <ac:spMk id="3" creationId="{F27D60A3-8AC1-2ACE-841B-0A358589A33D}"/>
          </ac:spMkLst>
        </pc:spChg>
        <pc:spChg chg="del">
          <ac:chgData name="Emiliya Shender" userId="cb1f218db259381d" providerId="LiveId" clId="{086FD566-EF5E-4C22-8FA4-FE868275CE66}" dt="2023-02-24T15:58:00.663" v="14018"/>
          <ac:spMkLst>
            <pc:docMk/>
            <pc:sldMk cId="2941418731" sldId="264"/>
            <ac:spMk id="4" creationId="{B20518B4-EE50-4287-9EA8-FD1FFF02E82C}"/>
          </ac:spMkLst>
        </pc:spChg>
        <pc:spChg chg="del">
          <ac:chgData name="Emiliya Shender" userId="cb1f218db259381d" providerId="LiveId" clId="{086FD566-EF5E-4C22-8FA4-FE868275CE66}" dt="2023-02-24T15:58:00.663" v="14018"/>
          <ac:spMkLst>
            <pc:docMk/>
            <pc:sldMk cId="2941418731" sldId="264"/>
            <ac:spMk id="5" creationId="{5F815564-1C72-9EDA-788D-56B56E799DD9}"/>
          </ac:spMkLst>
        </pc:spChg>
        <pc:spChg chg="del">
          <ac:chgData name="Emiliya Shender" userId="cb1f218db259381d" providerId="LiveId" clId="{086FD566-EF5E-4C22-8FA4-FE868275CE66}" dt="2023-02-24T15:58:00.663" v="14018"/>
          <ac:spMkLst>
            <pc:docMk/>
            <pc:sldMk cId="2941418731" sldId="264"/>
            <ac:spMk id="6" creationId="{5E924CC8-D5CF-2046-2200-822E549F5527}"/>
          </ac:spMkLst>
        </pc:spChg>
        <pc:spChg chg="mod">
          <ac:chgData name="Emiliya Shender" userId="cb1f218db259381d" providerId="LiveId" clId="{086FD566-EF5E-4C22-8FA4-FE868275CE66}" dt="2023-02-24T15:58:00.663" v="14018"/>
          <ac:spMkLst>
            <pc:docMk/>
            <pc:sldMk cId="2941418731" sldId="264"/>
            <ac:spMk id="9" creationId="{9E570F86-9CEE-619B-9872-48CA3D2DAE5E}"/>
          </ac:spMkLst>
        </pc:spChg>
        <pc:spChg chg="add del mod">
          <ac:chgData name="Emiliya Shender" userId="cb1f218db259381d" providerId="LiveId" clId="{086FD566-EF5E-4C22-8FA4-FE868275CE66}" dt="2023-02-24T15:58:00.663" v="14018"/>
          <ac:spMkLst>
            <pc:docMk/>
            <pc:sldMk cId="2941418731" sldId="264"/>
            <ac:spMk id="10" creationId="{A8441574-7B3E-321D-2420-6A27F37B0EC0}"/>
          </ac:spMkLst>
        </pc:spChg>
        <pc:spChg chg="add del mod">
          <ac:chgData name="Emiliya Shender" userId="cb1f218db259381d" providerId="LiveId" clId="{086FD566-EF5E-4C22-8FA4-FE868275CE66}" dt="2023-02-24T15:58:00.663" v="14018"/>
          <ac:spMkLst>
            <pc:docMk/>
            <pc:sldMk cId="2941418731" sldId="264"/>
            <ac:spMk id="11" creationId="{411538C1-1745-4137-028E-67BF3AD3FF72}"/>
          </ac:spMkLst>
        </pc:spChg>
        <pc:spChg chg="add mod">
          <ac:chgData name="Emiliya Shender" userId="cb1f218db259381d" providerId="LiveId" clId="{086FD566-EF5E-4C22-8FA4-FE868275CE66}" dt="2023-02-24T15:58:00.663" v="14018"/>
          <ac:spMkLst>
            <pc:docMk/>
            <pc:sldMk cId="2941418731" sldId="264"/>
            <ac:spMk id="12" creationId="{5F69BE2E-5023-E95B-5F4E-9B895D01F7E6}"/>
          </ac:spMkLst>
        </pc:spChg>
        <pc:spChg chg="add mod">
          <ac:chgData name="Emiliya Shender" userId="cb1f218db259381d" providerId="LiveId" clId="{086FD566-EF5E-4C22-8FA4-FE868275CE66}" dt="2023-02-24T16:00:37.423" v="14315"/>
          <ac:spMkLst>
            <pc:docMk/>
            <pc:sldMk cId="2941418731" sldId="264"/>
            <ac:spMk id="13" creationId="{5512831E-CD9C-AB94-DBED-378BAD4CE184}"/>
          </ac:spMkLst>
        </pc:spChg>
        <pc:spChg chg="add mod">
          <ac:chgData name="Emiliya Shender" userId="cb1f218db259381d" providerId="LiveId" clId="{086FD566-EF5E-4C22-8FA4-FE868275CE66}" dt="2023-02-24T15:58:00.663" v="14018"/>
          <ac:spMkLst>
            <pc:docMk/>
            <pc:sldMk cId="2941418731" sldId="264"/>
            <ac:spMk id="14" creationId="{07762A93-1E0D-8056-CBE6-3DB6ABAE86C9}"/>
          </ac:spMkLst>
        </pc:spChg>
        <pc:spChg chg="add mod">
          <ac:chgData name="Emiliya Shender" userId="cb1f218db259381d" providerId="LiveId" clId="{086FD566-EF5E-4C22-8FA4-FE868275CE66}" dt="2023-02-24T15:58:00.663" v="14018"/>
          <ac:spMkLst>
            <pc:docMk/>
            <pc:sldMk cId="2941418731" sldId="264"/>
            <ac:spMk id="15" creationId="{5E1C4352-53EA-6D57-4C35-6FDBA624C077}"/>
          </ac:spMkLst>
        </pc:spChg>
      </pc:sldChg>
      <pc:sldChg chg="del">
        <pc:chgData name="Emiliya Shender" userId="cb1f218db259381d" providerId="LiveId" clId="{086FD566-EF5E-4C22-8FA4-FE868275CE66}" dt="2023-02-23T14:26:38.525" v="0" actId="47"/>
        <pc:sldMkLst>
          <pc:docMk/>
          <pc:sldMk cId="2982527073" sldId="264"/>
        </pc:sldMkLst>
      </pc:sldChg>
      <pc:sldChg chg="modSp new">
        <pc:chgData name="Emiliya Shender" userId="cb1f218db259381d" providerId="LiveId" clId="{086FD566-EF5E-4C22-8FA4-FE868275CE66}" dt="2023-02-24T15:59:28.347" v="14043"/>
        <pc:sldMkLst>
          <pc:docMk/>
          <pc:sldMk cId="1882624295" sldId="265"/>
        </pc:sldMkLst>
        <pc:spChg chg="mod">
          <ac:chgData name="Emiliya Shender" userId="cb1f218db259381d" providerId="LiveId" clId="{086FD566-EF5E-4C22-8FA4-FE868275CE66}" dt="2023-02-24T15:59:28.347" v="14043"/>
          <ac:spMkLst>
            <pc:docMk/>
            <pc:sldMk cId="1882624295" sldId="265"/>
            <ac:spMk id="2" creationId="{3A583D31-08B3-0164-311E-A2CE7E1F0E94}"/>
          </ac:spMkLst>
        </pc:spChg>
      </pc:sldChg>
      <pc:sldChg chg="del">
        <pc:chgData name="Emiliya Shender" userId="cb1f218db259381d" providerId="LiveId" clId="{086FD566-EF5E-4C22-8FA4-FE868275CE66}" dt="2023-02-23T14:26:38.525" v="0" actId="47"/>
        <pc:sldMkLst>
          <pc:docMk/>
          <pc:sldMk cId="1278454300" sldId="266"/>
        </pc:sldMkLst>
      </pc:sldChg>
      <pc:sldChg chg="addSp delSp modSp new mod">
        <pc:chgData name="Emiliya Shender" userId="cb1f218db259381d" providerId="LiveId" clId="{086FD566-EF5E-4C22-8FA4-FE868275CE66}" dt="2023-02-24T15:58:31.386" v="14022" actId="478"/>
        <pc:sldMkLst>
          <pc:docMk/>
          <pc:sldMk cId="4012740578" sldId="266"/>
        </pc:sldMkLst>
        <pc:spChg chg="del">
          <ac:chgData name="Emiliya Shender" userId="cb1f218db259381d" providerId="LiveId" clId="{086FD566-EF5E-4C22-8FA4-FE868275CE66}" dt="2023-02-24T15:58:16.164" v="14019"/>
          <ac:spMkLst>
            <pc:docMk/>
            <pc:sldMk cId="4012740578" sldId="266"/>
            <ac:spMk id="2" creationId="{A0758BAC-247B-2CF6-6A17-FFA6F33F4F3C}"/>
          </ac:spMkLst>
        </pc:spChg>
        <pc:spChg chg="mod">
          <ac:chgData name="Emiliya Shender" userId="cb1f218db259381d" providerId="LiveId" clId="{086FD566-EF5E-4C22-8FA4-FE868275CE66}" dt="2023-02-24T15:58:16.164" v="14019"/>
          <ac:spMkLst>
            <pc:docMk/>
            <pc:sldMk cId="4012740578" sldId="266"/>
            <ac:spMk id="3" creationId="{185D3E2F-D245-31A7-CB70-2C6D2753B414}"/>
          </ac:spMkLst>
        </pc:spChg>
        <pc:spChg chg="del mod">
          <ac:chgData name="Emiliya Shender" userId="cb1f218db259381d" providerId="LiveId" clId="{086FD566-EF5E-4C22-8FA4-FE868275CE66}" dt="2023-02-24T15:58:16.164" v="14019"/>
          <ac:spMkLst>
            <pc:docMk/>
            <pc:sldMk cId="4012740578" sldId="266"/>
            <ac:spMk id="4" creationId="{81154DE1-C2CF-1394-7F3F-2C2FA15B784A}"/>
          </ac:spMkLst>
        </pc:spChg>
        <pc:spChg chg="del">
          <ac:chgData name="Emiliya Shender" userId="cb1f218db259381d" providerId="LiveId" clId="{086FD566-EF5E-4C22-8FA4-FE868275CE66}" dt="2023-02-24T15:58:16.164" v="14019"/>
          <ac:spMkLst>
            <pc:docMk/>
            <pc:sldMk cId="4012740578" sldId="266"/>
            <ac:spMk id="5" creationId="{2FC88F5E-6826-E1EF-DB71-F481B055F38A}"/>
          </ac:spMkLst>
        </pc:spChg>
        <pc:spChg chg="del">
          <ac:chgData name="Emiliya Shender" userId="cb1f218db259381d" providerId="LiveId" clId="{086FD566-EF5E-4C22-8FA4-FE868275CE66}" dt="2023-02-24T15:58:16.164" v="14019"/>
          <ac:spMkLst>
            <pc:docMk/>
            <pc:sldMk cId="4012740578" sldId="266"/>
            <ac:spMk id="6" creationId="{163B288C-502F-1D7F-1365-D38E01E6FE4B}"/>
          </ac:spMkLst>
        </pc:spChg>
        <pc:spChg chg="del">
          <ac:chgData name="Emiliya Shender" userId="cb1f218db259381d" providerId="LiveId" clId="{086FD566-EF5E-4C22-8FA4-FE868275CE66}" dt="2023-02-24T15:58:16.164" v="14019"/>
          <ac:spMkLst>
            <pc:docMk/>
            <pc:sldMk cId="4012740578" sldId="266"/>
            <ac:spMk id="7" creationId="{775E4137-2FF4-0C52-D195-0C210C7A4D3F}"/>
          </ac:spMkLst>
        </pc:spChg>
        <pc:spChg chg="mod">
          <ac:chgData name="Emiliya Shender" userId="cb1f218db259381d" providerId="LiveId" clId="{086FD566-EF5E-4C22-8FA4-FE868275CE66}" dt="2023-02-24T15:58:16.164" v="14019"/>
          <ac:spMkLst>
            <pc:docMk/>
            <pc:sldMk cId="4012740578" sldId="266"/>
            <ac:spMk id="10" creationId="{57FA0D7B-6992-777E-BDC9-F24D89B660B7}"/>
          </ac:spMkLst>
        </pc:spChg>
        <pc:spChg chg="add del mod">
          <ac:chgData name="Emiliya Shender" userId="cb1f218db259381d" providerId="LiveId" clId="{086FD566-EF5E-4C22-8FA4-FE868275CE66}" dt="2023-02-24T15:58:16.164" v="14019"/>
          <ac:spMkLst>
            <pc:docMk/>
            <pc:sldMk cId="4012740578" sldId="266"/>
            <ac:spMk id="11" creationId="{851787F8-E82B-1C12-24E0-DABAEB4F5BAE}"/>
          </ac:spMkLst>
        </pc:spChg>
        <pc:spChg chg="add del mod">
          <ac:chgData name="Emiliya Shender" userId="cb1f218db259381d" providerId="LiveId" clId="{086FD566-EF5E-4C22-8FA4-FE868275CE66}" dt="2023-02-24T15:58:16.164" v="14019"/>
          <ac:spMkLst>
            <pc:docMk/>
            <pc:sldMk cId="4012740578" sldId="266"/>
            <ac:spMk id="12" creationId="{F3A42FC2-165D-0F30-37B4-9F91468B8D04}"/>
          </ac:spMkLst>
        </pc:spChg>
        <pc:spChg chg="add mod">
          <ac:chgData name="Emiliya Shender" userId="cb1f218db259381d" providerId="LiveId" clId="{086FD566-EF5E-4C22-8FA4-FE868275CE66}" dt="2023-02-24T15:58:16.164" v="14019"/>
          <ac:spMkLst>
            <pc:docMk/>
            <pc:sldMk cId="4012740578" sldId="266"/>
            <ac:spMk id="13" creationId="{F42D5D2C-7648-59CA-0CB7-AAFCF81056CE}"/>
          </ac:spMkLst>
        </pc:spChg>
        <pc:spChg chg="add del mod">
          <ac:chgData name="Emiliya Shender" userId="cb1f218db259381d" providerId="LiveId" clId="{086FD566-EF5E-4C22-8FA4-FE868275CE66}" dt="2023-02-24T15:58:23.847" v="14020" actId="931"/>
          <ac:spMkLst>
            <pc:docMk/>
            <pc:sldMk cId="4012740578" sldId="266"/>
            <ac:spMk id="14" creationId="{DE688410-C52B-B6A9-64E1-5E3EA79BE6E8}"/>
          </ac:spMkLst>
        </pc:spChg>
        <pc:spChg chg="add mod">
          <ac:chgData name="Emiliya Shender" userId="cb1f218db259381d" providerId="LiveId" clId="{086FD566-EF5E-4C22-8FA4-FE868275CE66}" dt="2023-02-24T15:58:16.164" v="14019"/>
          <ac:spMkLst>
            <pc:docMk/>
            <pc:sldMk cId="4012740578" sldId="266"/>
            <ac:spMk id="15" creationId="{5BC084CA-3255-F5E1-8ADA-E8CC7E098A24}"/>
          </ac:spMkLst>
        </pc:spChg>
        <pc:spChg chg="add mod">
          <ac:chgData name="Emiliya Shender" userId="cb1f218db259381d" providerId="LiveId" clId="{086FD566-EF5E-4C22-8FA4-FE868275CE66}" dt="2023-02-24T15:58:16.164" v="14019"/>
          <ac:spMkLst>
            <pc:docMk/>
            <pc:sldMk cId="4012740578" sldId="266"/>
            <ac:spMk id="16" creationId="{6D107FC8-CA56-1F39-0B26-00BBE31FA0AC}"/>
          </ac:spMkLst>
        </pc:spChg>
        <pc:spChg chg="add mod">
          <ac:chgData name="Emiliya Shender" userId="cb1f218db259381d" providerId="LiveId" clId="{086FD566-EF5E-4C22-8FA4-FE868275CE66}" dt="2023-02-24T15:58:16.164" v="14019"/>
          <ac:spMkLst>
            <pc:docMk/>
            <pc:sldMk cId="4012740578" sldId="266"/>
            <ac:spMk id="17" creationId="{86967096-7E0E-58BD-7DA8-AA86466C9B4E}"/>
          </ac:spMkLst>
        </pc:spChg>
        <pc:spChg chg="add mod">
          <ac:chgData name="Emiliya Shender" userId="cb1f218db259381d" providerId="LiveId" clId="{086FD566-EF5E-4C22-8FA4-FE868275CE66}" dt="2023-02-24T15:58:31.386" v="14022" actId="478"/>
          <ac:spMkLst>
            <pc:docMk/>
            <pc:sldMk cId="4012740578" sldId="266"/>
            <ac:spMk id="21" creationId="{30A11EF4-D47F-8140-E562-45C0960C2727}"/>
          </ac:spMkLst>
        </pc:spChg>
        <pc:picChg chg="add del mod">
          <ac:chgData name="Emiliya Shender" userId="cb1f218db259381d" providerId="LiveId" clId="{086FD566-EF5E-4C22-8FA4-FE868275CE66}" dt="2023-02-24T15:58:31.386" v="14022" actId="478"/>
          <ac:picMkLst>
            <pc:docMk/>
            <pc:sldMk cId="4012740578" sldId="266"/>
            <ac:picMk id="19" creationId="{B6EB5229-D2C3-050A-7F90-370C48D4DB87}"/>
          </ac:picMkLst>
        </pc:picChg>
      </pc:sldChg>
      <pc:sldChg chg="addSp delSp modSp new mod">
        <pc:chgData name="Emiliya Shender" userId="cb1f218db259381d" providerId="LiveId" clId="{086FD566-EF5E-4C22-8FA4-FE868275CE66}" dt="2023-02-24T15:56:00.968" v="14006" actId="478"/>
        <pc:sldMkLst>
          <pc:docMk/>
          <pc:sldMk cId="1448100770" sldId="267"/>
        </pc:sldMkLst>
        <pc:spChg chg="del">
          <ac:chgData name="Emiliya Shender" userId="cb1f218db259381d" providerId="LiveId" clId="{086FD566-EF5E-4C22-8FA4-FE868275CE66}" dt="2023-02-24T15:55:44.163" v="14002"/>
          <ac:spMkLst>
            <pc:docMk/>
            <pc:sldMk cId="1448100770" sldId="267"/>
            <ac:spMk id="2" creationId="{F6152DE0-7D49-6528-9FEB-5EB0B35A9E6E}"/>
          </ac:spMkLst>
        </pc:spChg>
        <pc:spChg chg="mod">
          <ac:chgData name="Emiliya Shender" userId="cb1f218db259381d" providerId="LiveId" clId="{086FD566-EF5E-4C22-8FA4-FE868275CE66}" dt="2023-02-24T15:55:44.163" v="14002"/>
          <ac:spMkLst>
            <pc:docMk/>
            <pc:sldMk cId="1448100770" sldId="267"/>
            <ac:spMk id="3" creationId="{F68DD207-4A0A-6365-D8DA-8626561E8DB5}"/>
          </ac:spMkLst>
        </pc:spChg>
        <pc:spChg chg="del">
          <ac:chgData name="Emiliya Shender" userId="cb1f218db259381d" providerId="LiveId" clId="{086FD566-EF5E-4C22-8FA4-FE868275CE66}" dt="2023-02-24T15:55:44.163" v="14002"/>
          <ac:spMkLst>
            <pc:docMk/>
            <pc:sldMk cId="1448100770" sldId="267"/>
            <ac:spMk id="4" creationId="{09B024CB-0B75-AE12-24DB-6C3E91AB417E}"/>
          </ac:spMkLst>
        </pc:spChg>
        <pc:spChg chg="del">
          <ac:chgData name="Emiliya Shender" userId="cb1f218db259381d" providerId="LiveId" clId="{086FD566-EF5E-4C22-8FA4-FE868275CE66}" dt="2023-02-24T15:55:44.163" v="14002"/>
          <ac:spMkLst>
            <pc:docMk/>
            <pc:sldMk cId="1448100770" sldId="267"/>
            <ac:spMk id="5" creationId="{1EEC002F-8AE7-3D7F-D7D6-FF7529346615}"/>
          </ac:spMkLst>
        </pc:spChg>
        <pc:spChg chg="del">
          <ac:chgData name="Emiliya Shender" userId="cb1f218db259381d" providerId="LiveId" clId="{086FD566-EF5E-4C22-8FA4-FE868275CE66}" dt="2023-02-24T15:55:44.163" v="14002"/>
          <ac:spMkLst>
            <pc:docMk/>
            <pc:sldMk cId="1448100770" sldId="267"/>
            <ac:spMk id="6" creationId="{2FD02E03-133D-18F4-1CA2-68EC962AC768}"/>
          </ac:spMkLst>
        </pc:spChg>
        <pc:spChg chg="del">
          <ac:chgData name="Emiliya Shender" userId="cb1f218db259381d" providerId="LiveId" clId="{086FD566-EF5E-4C22-8FA4-FE868275CE66}" dt="2023-02-24T15:55:44.163" v="14002"/>
          <ac:spMkLst>
            <pc:docMk/>
            <pc:sldMk cId="1448100770" sldId="267"/>
            <ac:spMk id="7" creationId="{5301184E-76F0-E740-33D7-2D83B7EC7EAF}"/>
          </ac:spMkLst>
        </pc:spChg>
        <pc:spChg chg="del">
          <ac:chgData name="Emiliya Shender" userId="cb1f218db259381d" providerId="LiveId" clId="{086FD566-EF5E-4C22-8FA4-FE868275CE66}" dt="2023-02-24T15:55:44.163" v="14002"/>
          <ac:spMkLst>
            <pc:docMk/>
            <pc:sldMk cId="1448100770" sldId="267"/>
            <ac:spMk id="8" creationId="{273F7EF1-33D9-3860-DDC1-B9C018DF01CC}"/>
          </ac:spMkLst>
        </pc:spChg>
        <pc:spChg chg="del">
          <ac:chgData name="Emiliya Shender" userId="cb1f218db259381d" providerId="LiveId" clId="{086FD566-EF5E-4C22-8FA4-FE868275CE66}" dt="2023-02-24T15:55:44.163" v="14002"/>
          <ac:spMkLst>
            <pc:docMk/>
            <pc:sldMk cId="1448100770" sldId="267"/>
            <ac:spMk id="9" creationId="{C8D50D86-A971-46AE-3B8A-69FAD1DBD9ED}"/>
          </ac:spMkLst>
        </pc:spChg>
        <pc:spChg chg="del mod">
          <ac:chgData name="Emiliya Shender" userId="cb1f218db259381d" providerId="LiveId" clId="{086FD566-EF5E-4C22-8FA4-FE868275CE66}" dt="2023-02-24T15:55:44.163" v="14002"/>
          <ac:spMkLst>
            <pc:docMk/>
            <pc:sldMk cId="1448100770" sldId="267"/>
            <ac:spMk id="10" creationId="{D01D818D-2DFE-ED4B-9D26-24DBFF577822}"/>
          </ac:spMkLst>
        </pc:spChg>
        <pc:spChg chg="mod">
          <ac:chgData name="Emiliya Shender" userId="cb1f218db259381d" providerId="LiveId" clId="{086FD566-EF5E-4C22-8FA4-FE868275CE66}" dt="2023-02-24T15:55:44.163" v="14002"/>
          <ac:spMkLst>
            <pc:docMk/>
            <pc:sldMk cId="1448100770" sldId="267"/>
            <ac:spMk id="11" creationId="{ACAB2C51-4584-6396-A189-1BBEE09C2502}"/>
          </ac:spMkLst>
        </pc:spChg>
        <pc:spChg chg="add del mod">
          <ac:chgData name="Emiliya Shender" userId="cb1f218db259381d" providerId="LiveId" clId="{086FD566-EF5E-4C22-8FA4-FE868275CE66}" dt="2023-02-24T15:55:44.163" v="14002"/>
          <ac:spMkLst>
            <pc:docMk/>
            <pc:sldMk cId="1448100770" sldId="267"/>
            <ac:spMk id="12" creationId="{2D179533-0756-2765-45C2-AE9C04BA14B5}"/>
          </ac:spMkLst>
        </pc:spChg>
        <pc:spChg chg="add del mod">
          <ac:chgData name="Emiliya Shender" userId="cb1f218db259381d" providerId="LiveId" clId="{086FD566-EF5E-4C22-8FA4-FE868275CE66}" dt="2023-02-24T15:55:44.163" v="14002"/>
          <ac:spMkLst>
            <pc:docMk/>
            <pc:sldMk cId="1448100770" sldId="267"/>
            <ac:spMk id="13" creationId="{7E3655CB-CA66-81F5-5925-3532E8B78E56}"/>
          </ac:spMkLst>
        </pc:spChg>
        <pc:spChg chg="add mod">
          <ac:chgData name="Emiliya Shender" userId="cb1f218db259381d" providerId="LiveId" clId="{086FD566-EF5E-4C22-8FA4-FE868275CE66}" dt="2023-02-24T15:55:44.163" v="14002"/>
          <ac:spMkLst>
            <pc:docMk/>
            <pc:sldMk cId="1448100770" sldId="267"/>
            <ac:spMk id="14" creationId="{821095C6-2820-04D5-9F49-B4C29B3747FC}"/>
          </ac:spMkLst>
        </pc:spChg>
        <pc:spChg chg="add del mod">
          <ac:chgData name="Emiliya Shender" userId="cb1f218db259381d" providerId="LiveId" clId="{086FD566-EF5E-4C22-8FA4-FE868275CE66}" dt="2023-02-24T15:55:54.385" v="14003" actId="931"/>
          <ac:spMkLst>
            <pc:docMk/>
            <pc:sldMk cId="1448100770" sldId="267"/>
            <ac:spMk id="15" creationId="{14A110C0-5A87-01EB-B86A-C6B98AE5C924}"/>
          </ac:spMkLst>
        </pc:spChg>
        <pc:spChg chg="add mod">
          <ac:chgData name="Emiliya Shender" userId="cb1f218db259381d" providerId="LiveId" clId="{086FD566-EF5E-4C22-8FA4-FE868275CE66}" dt="2023-02-24T15:55:44.163" v="14002"/>
          <ac:spMkLst>
            <pc:docMk/>
            <pc:sldMk cId="1448100770" sldId="267"/>
            <ac:spMk id="16" creationId="{3A0E03B0-9D37-33D3-3DAD-B23502CE5AE7}"/>
          </ac:spMkLst>
        </pc:spChg>
        <pc:spChg chg="add mod">
          <ac:chgData name="Emiliya Shender" userId="cb1f218db259381d" providerId="LiveId" clId="{086FD566-EF5E-4C22-8FA4-FE868275CE66}" dt="2023-02-24T15:55:44.163" v="14002"/>
          <ac:spMkLst>
            <pc:docMk/>
            <pc:sldMk cId="1448100770" sldId="267"/>
            <ac:spMk id="17" creationId="{B246C82C-93C8-D613-44BB-C86F592A7BD1}"/>
          </ac:spMkLst>
        </pc:spChg>
        <pc:spChg chg="add mod">
          <ac:chgData name="Emiliya Shender" userId="cb1f218db259381d" providerId="LiveId" clId="{086FD566-EF5E-4C22-8FA4-FE868275CE66}" dt="2023-02-24T15:55:44.163" v="14002"/>
          <ac:spMkLst>
            <pc:docMk/>
            <pc:sldMk cId="1448100770" sldId="267"/>
            <ac:spMk id="18" creationId="{E8094426-38E8-68FE-8625-EC610197EA2A}"/>
          </ac:spMkLst>
        </pc:spChg>
        <pc:spChg chg="add mod">
          <ac:chgData name="Emiliya Shender" userId="cb1f218db259381d" providerId="LiveId" clId="{086FD566-EF5E-4C22-8FA4-FE868275CE66}" dt="2023-02-24T15:55:44.163" v="14002"/>
          <ac:spMkLst>
            <pc:docMk/>
            <pc:sldMk cId="1448100770" sldId="267"/>
            <ac:spMk id="19" creationId="{DCF1EA73-DD2D-3150-600E-22A1B893987F}"/>
          </ac:spMkLst>
        </pc:spChg>
        <pc:spChg chg="add mod">
          <ac:chgData name="Emiliya Shender" userId="cb1f218db259381d" providerId="LiveId" clId="{086FD566-EF5E-4C22-8FA4-FE868275CE66}" dt="2023-02-24T15:55:44.163" v="14002"/>
          <ac:spMkLst>
            <pc:docMk/>
            <pc:sldMk cId="1448100770" sldId="267"/>
            <ac:spMk id="20" creationId="{6D985BC0-6C6F-4F92-7E12-84D694222E54}"/>
          </ac:spMkLst>
        </pc:spChg>
        <pc:spChg chg="add mod">
          <ac:chgData name="Emiliya Shender" userId="cb1f218db259381d" providerId="LiveId" clId="{086FD566-EF5E-4C22-8FA4-FE868275CE66}" dt="2023-02-24T15:55:44.163" v="14002"/>
          <ac:spMkLst>
            <pc:docMk/>
            <pc:sldMk cId="1448100770" sldId="267"/>
            <ac:spMk id="21" creationId="{59A03FF9-5B3C-09FE-8C40-46449C8611C0}"/>
          </ac:spMkLst>
        </pc:spChg>
        <pc:spChg chg="add mod">
          <ac:chgData name="Emiliya Shender" userId="cb1f218db259381d" providerId="LiveId" clId="{086FD566-EF5E-4C22-8FA4-FE868275CE66}" dt="2023-02-24T15:56:00.968" v="14006" actId="478"/>
          <ac:spMkLst>
            <pc:docMk/>
            <pc:sldMk cId="1448100770" sldId="267"/>
            <ac:spMk id="25" creationId="{4DB31305-2AD6-D3B1-1D0B-43251C7EEB04}"/>
          </ac:spMkLst>
        </pc:spChg>
        <pc:picChg chg="add del mod">
          <ac:chgData name="Emiliya Shender" userId="cb1f218db259381d" providerId="LiveId" clId="{086FD566-EF5E-4C22-8FA4-FE868275CE66}" dt="2023-02-24T15:56:00.968" v="14006" actId="478"/>
          <ac:picMkLst>
            <pc:docMk/>
            <pc:sldMk cId="1448100770" sldId="267"/>
            <ac:picMk id="23" creationId="{6A69A2B3-C66F-69DA-F299-A3DA4582EE4B}"/>
          </ac:picMkLst>
        </pc:picChg>
      </pc:sldChg>
      <pc:sldChg chg="del">
        <pc:chgData name="Emiliya Shender" userId="cb1f218db259381d" providerId="LiveId" clId="{086FD566-EF5E-4C22-8FA4-FE868275CE66}" dt="2023-02-23T14:26:38.525" v="0" actId="47"/>
        <pc:sldMkLst>
          <pc:docMk/>
          <pc:sldMk cId="3256157476" sldId="267"/>
        </pc:sldMkLst>
      </pc:sldChg>
      <pc:sldChg chg="new">
        <pc:chgData name="Emiliya Shender" userId="cb1f218db259381d" providerId="LiveId" clId="{086FD566-EF5E-4C22-8FA4-FE868275CE66}" dt="2023-02-23T16:09:05.801" v="544" actId="680"/>
        <pc:sldMkLst>
          <pc:docMk/>
          <pc:sldMk cId="24733562" sldId="268"/>
        </pc:sldMkLst>
      </pc:sldChg>
      <pc:sldChg chg="del">
        <pc:chgData name="Emiliya Shender" userId="cb1f218db259381d" providerId="LiveId" clId="{086FD566-EF5E-4C22-8FA4-FE868275CE66}" dt="2023-02-23T14:26:38.525" v="0" actId="47"/>
        <pc:sldMkLst>
          <pc:docMk/>
          <pc:sldMk cId="1557642060" sldId="268"/>
        </pc:sldMkLst>
      </pc:sldChg>
      <pc:sldChg chg="del">
        <pc:chgData name="Emiliya Shender" userId="cb1f218db259381d" providerId="LiveId" clId="{086FD566-EF5E-4C22-8FA4-FE868275CE66}" dt="2023-02-23T14:26:38.525" v="0" actId="47"/>
        <pc:sldMkLst>
          <pc:docMk/>
          <pc:sldMk cId="1296301980" sldId="269"/>
        </pc:sldMkLst>
      </pc:sldChg>
      <pc:sldChg chg="new">
        <pc:chgData name="Emiliya Shender" userId="cb1f218db259381d" providerId="LiveId" clId="{086FD566-EF5E-4C22-8FA4-FE868275CE66}" dt="2023-02-23T16:09:07.446" v="545" actId="680"/>
        <pc:sldMkLst>
          <pc:docMk/>
          <pc:sldMk cId="3173339645" sldId="269"/>
        </pc:sldMkLst>
      </pc:sldChg>
      <pc:sldChg chg="new">
        <pc:chgData name="Emiliya Shender" userId="cb1f218db259381d" providerId="LiveId" clId="{086FD566-EF5E-4C22-8FA4-FE868275CE66}" dt="2023-02-23T16:09:09.222" v="546" actId="680"/>
        <pc:sldMkLst>
          <pc:docMk/>
          <pc:sldMk cId="3341427816" sldId="270"/>
        </pc:sldMkLst>
      </pc:sldChg>
      <pc:sldChg chg="del">
        <pc:chgData name="Emiliya Shender" userId="cb1f218db259381d" providerId="LiveId" clId="{086FD566-EF5E-4C22-8FA4-FE868275CE66}" dt="2023-02-23T14:26:38.525" v="0" actId="47"/>
        <pc:sldMkLst>
          <pc:docMk/>
          <pc:sldMk cId="4189161968" sldId="270"/>
        </pc:sldMkLst>
      </pc:sldChg>
      <pc:sldChg chg="new">
        <pc:chgData name="Emiliya Shender" userId="cb1f218db259381d" providerId="LiveId" clId="{086FD566-EF5E-4C22-8FA4-FE868275CE66}" dt="2023-02-23T16:09:11.226" v="547" actId="680"/>
        <pc:sldMkLst>
          <pc:docMk/>
          <pc:sldMk cId="3700341314" sldId="271"/>
        </pc:sldMkLst>
      </pc:sldChg>
      <pc:sldChg chg="del">
        <pc:chgData name="Emiliya Shender" userId="cb1f218db259381d" providerId="LiveId" clId="{086FD566-EF5E-4C22-8FA4-FE868275CE66}" dt="2023-02-23T14:26:38.525" v="0" actId="47"/>
        <pc:sldMkLst>
          <pc:docMk/>
          <pc:sldMk cId="3964891375" sldId="271"/>
        </pc:sldMkLst>
      </pc:sldChg>
      <pc:sldChg chg="modSp new mod">
        <pc:chgData name="Emiliya Shender" userId="cb1f218db259381d" providerId="LiveId" clId="{086FD566-EF5E-4C22-8FA4-FE868275CE66}" dt="2023-02-24T14:49:35.723" v="1004" actId="20577"/>
        <pc:sldMkLst>
          <pc:docMk/>
          <pc:sldMk cId="2672125340" sldId="272"/>
        </pc:sldMkLst>
        <pc:spChg chg="mod">
          <ac:chgData name="Emiliya Shender" userId="cb1f218db259381d" providerId="LiveId" clId="{086FD566-EF5E-4C22-8FA4-FE868275CE66}" dt="2023-02-24T14:49:35.723" v="1004" actId="20577"/>
          <ac:spMkLst>
            <pc:docMk/>
            <pc:sldMk cId="2672125340" sldId="272"/>
            <ac:spMk id="2" creationId="{EE2FDC32-381E-F915-175D-2DBA89481D43}"/>
          </ac:spMkLst>
        </pc:spChg>
      </pc:sldChg>
      <pc:sldChg chg="del">
        <pc:chgData name="Emiliya Shender" userId="cb1f218db259381d" providerId="LiveId" clId="{086FD566-EF5E-4C22-8FA4-FE868275CE66}" dt="2023-02-23T14:26:38.525" v="0" actId="47"/>
        <pc:sldMkLst>
          <pc:docMk/>
          <pc:sldMk cId="3667456900" sldId="272"/>
        </pc:sldMkLst>
      </pc:sldChg>
      <pc:sldChg chg="del">
        <pc:chgData name="Emiliya Shender" userId="cb1f218db259381d" providerId="LiveId" clId="{086FD566-EF5E-4C22-8FA4-FE868275CE66}" dt="2023-02-23T14:26:38.525" v="0" actId="47"/>
        <pc:sldMkLst>
          <pc:docMk/>
          <pc:sldMk cId="62197500" sldId="273"/>
        </pc:sldMkLst>
      </pc:sldChg>
      <pc:sldChg chg="modSp new">
        <pc:chgData name="Emiliya Shender" userId="cb1f218db259381d" providerId="LiveId" clId="{086FD566-EF5E-4C22-8FA4-FE868275CE66}" dt="2023-02-24T15:52:27.395" v="13602"/>
        <pc:sldMkLst>
          <pc:docMk/>
          <pc:sldMk cId="2160683819" sldId="273"/>
        </pc:sldMkLst>
        <pc:spChg chg="mod">
          <ac:chgData name="Emiliya Shender" userId="cb1f218db259381d" providerId="LiveId" clId="{086FD566-EF5E-4C22-8FA4-FE868275CE66}" dt="2023-02-24T15:52:27.395" v="13602"/>
          <ac:spMkLst>
            <pc:docMk/>
            <pc:sldMk cId="2160683819" sldId="273"/>
            <ac:spMk id="2" creationId="{DEA44B37-187F-9144-6D5C-C607E10FF458}"/>
          </ac:spMkLst>
        </pc:spChg>
      </pc:sldChg>
      <pc:sldChg chg="new">
        <pc:chgData name="Emiliya Shender" userId="cb1f218db259381d" providerId="LiveId" clId="{086FD566-EF5E-4C22-8FA4-FE868275CE66}" dt="2023-02-23T16:09:15.922" v="550" actId="680"/>
        <pc:sldMkLst>
          <pc:docMk/>
          <pc:sldMk cId="1640101596" sldId="274"/>
        </pc:sldMkLst>
      </pc:sldChg>
      <pc:sldChg chg="del">
        <pc:chgData name="Emiliya Shender" userId="cb1f218db259381d" providerId="LiveId" clId="{086FD566-EF5E-4C22-8FA4-FE868275CE66}" dt="2023-02-23T14:26:38.525" v="0" actId="47"/>
        <pc:sldMkLst>
          <pc:docMk/>
          <pc:sldMk cId="2246424653" sldId="274"/>
        </pc:sldMkLst>
      </pc:sldChg>
      <pc:sldChg chg="del">
        <pc:chgData name="Emiliya Shender" userId="cb1f218db259381d" providerId="LiveId" clId="{086FD566-EF5E-4C22-8FA4-FE868275CE66}" dt="2023-02-23T14:26:38.525" v="0" actId="47"/>
        <pc:sldMkLst>
          <pc:docMk/>
          <pc:sldMk cId="775869534" sldId="275"/>
        </pc:sldMkLst>
      </pc:sldChg>
      <pc:sldChg chg="addSp delSp modSp new mod">
        <pc:chgData name="Emiliya Shender" userId="cb1f218db259381d" providerId="LiveId" clId="{086FD566-EF5E-4C22-8FA4-FE868275CE66}" dt="2023-02-24T16:26:08.763" v="14676" actId="478"/>
        <pc:sldMkLst>
          <pc:docMk/>
          <pc:sldMk cId="2692968726" sldId="275"/>
        </pc:sldMkLst>
        <pc:spChg chg="del">
          <ac:chgData name="Emiliya Shender" userId="cb1f218db259381d" providerId="LiveId" clId="{086FD566-EF5E-4C22-8FA4-FE868275CE66}" dt="2023-02-24T16:26:05.919" v="14675" actId="931"/>
          <ac:spMkLst>
            <pc:docMk/>
            <pc:sldMk cId="2692968726" sldId="275"/>
            <ac:spMk id="8" creationId="{4354EB1B-4052-BDD1-F060-248F90CDB888}"/>
          </ac:spMkLst>
        </pc:spChg>
        <pc:spChg chg="del">
          <ac:chgData name="Emiliya Shender" userId="cb1f218db259381d" providerId="LiveId" clId="{086FD566-EF5E-4C22-8FA4-FE868275CE66}" dt="2023-02-24T16:25:33.291" v="14671" actId="478"/>
          <ac:spMkLst>
            <pc:docMk/>
            <pc:sldMk cId="2692968726" sldId="275"/>
            <ac:spMk id="9" creationId="{22771EB6-7FBB-EAAE-16D1-0C5EF06B9F2C}"/>
          </ac:spMkLst>
        </pc:spChg>
        <pc:spChg chg="add mod">
          <ac:chgData name="Emiliya Shender" userId="cb1f218db259381d" providerId="LiveId" clId="{086FD566-EF5E-4C22-8FA4-FE868275CE66}" dt="2023-02-24T16:26:08.763" v="14676" actId="478"/>
          <ac:spMkLst>
            <pc:docMk/>
            <pc:sldMk cId="2692968726" sldId="275"/>
            <ac:spMk id="15" creationId="{6B031D48-9F48-F999-87FD-A4AEC8BB8B85}"/>
          </ac:spMkLst>
        </pc:spChg>
        <pc:picChg chg="add mod modCrop">
          <ac:chgData name="Emiliya Shender" userId="cb1f218db259381d" providerId="LiveId" clId="{086FD566-EF5E-4C22-8FA4-FE868275CE66}" dt="2023-02-24T16:25:58.423" v="14674" actId="732"/>
          <ac:picMkLst>
            <pc:docMk/>
            <pc:sldMk cId="2692968726" sldId="275"/>
            <ac:picMk id="11" creationId="{6E5A74D1-9523-FC64-A528-68BBC7320470}"/>
          </ac:picMkLst>
        </pc:picChg>
        <pc:picChg chg="add del mod">
          <ac:chgData name="Emiliya Shender" userId="cb1f218db259381d" providerId="LiveId" clId="{086FD566-EF5E-4C22-8FA4-FE868275CE66}" dt="2023-02-24T16:26:08.763" v="14676" actId="478"/>
          <ac:picMkLst>
            <pc:docMk/>
            <pc:sldMk cId="2692968726" sldId="275"/>
            <ac:picMk id="13" creationId="{5C830A3F-B29A-09E7-8911-FED3FEA01DDA}"/>
          </ac:picMkLst>
        </pc:picChg>
      </pc:sldChg>
      <pc:sldChg chg="del">
        <pc:chgData name="Emiliya Shender" userId="cb1f218db259381d" providerId="LiveId" clId="{086FD566-EF5E-4C22-8FA4-FE868275CE66}" dt="2023-02-23T14:26:38.525" v="0" actId="47"/>
        <pc:sldMkLst>
          <pc:docMk/>
          <pc:sldMk cId="3376936963" sldId="276"/>
        </pc:sldMkLst>
      </pc:sldChg>
      <pc:sldChg chg="new del">
        <pc:chgData name="Emiliya Shender" userId="cb1f218db259381d" providerId="LiveId" clId="{086FD566-EF5E-4C22-8FA4-FE868275CE66}" dt="2023-02-24T16:28:36.439" v="14715" actId="47"/>
        <pc:sldMkLst>
          <pc:docMk/>
          <pc:sldMk cId="3419892237" sldId="276"/>
        </pc:sldMkLst>
      </pc:sldChg>
      <pc:sldChg chg="new">
        <pc:chgData name="Emiliya Shender" userId="cb1f218db259381d" providerId="LiveId" clId="{086FD566-EF5E-4C22-8FA4-FE868275CE66}" dt="2023-02-24T16:27:53.875" v="14714" actId="680"/>
        <pc:sldMkLst>
          <pc:docMk/>
          <pc:sldMk cId="374158527" sldId="277"/>
        </pc:sldMkLst>
      </pc:sldChg>
      <pc:sldChg chg="del">
        <pc:chgData name="Emiliya Shender" userId="cb1f218db259381d" providerId="LiveId" clId="{086FD566-EF5E-4C22-8FA4-FE868275CE66}" dt="2023-02-23T14:26:38.525" v="0" actId="47"/>
        <pc:sldMkLst>
          <pc:docMk/>
          <pc:sldMk cId="3440165025" sldId="277"/>
        </pc:sldMkLst>
      </pc:sldChg>
      <pc:sldChg chg="del">
        <pc:chgData name="Emiliya Shender" userId="cb1f218db259381d" providerId="LiveId" clId="{086FD566-EF5E-4C22-8FA4-FE868275CE66}" dt="2023-02-23T14:26:38.525" v="0" actId="47"/>
        <pc:sldMkLst>
          <pc:docMk/>
          <pc:sldMk cId="1368647326" sldId="278"/>
        </pc:sldMkLst>
      </pc:sldChg>
      <pc:sldChg chg="new ord">
        <pc:chgData name="Emiliya Shender" userId="cb1f218db259381d" providerId="LiveId" clId="{086FD566-EF5E-4C22-8FA4-FE868275CE66}" dt="2023-02-24T16:29:14.522" v="14722"/>
        <pc:sldMkLst>
          <pc:docMk/>
          <pc:sldMk cId="4201194573" sldId="278"/>
        </pc:sldMkLst>
      </pc:sldChg>
      <pc:sldMasterChg chg="addSp delSp modSp mod setBg addSldLayout delSldLayout modSldLayout">
        <pc:chgData name="Emiliya Shender" userId="cb1f218db259381d" providerId="LiveId" clId="{086FD566-EF5E-4C22-8FA4-FE868275CE66}" dt="2023-02-24T16:29:03.856" v="14719" actId="6014"/>
        <pc:sldMasterMkLst>
          <pc:docMk/>
          <pc:sldMasterMk cId="4053971265" sldId="2147483648"/>
        </pc:sldMasterMkLst>
        <pc:spChg chg="mod">
          <ac:chgData name="Emiliya Shender" userId="cb1f218db259381d" providerId="LiveId" clId="{086FD566-EF5E-4C22-8FA4-FE868275CE66}" dt="2023-02-23T16:04:56.126" v="501" actId="113"/>
          <ac:spMkLst>
            <pc:docMk/>
            <pc:sldMasterMk cId="4053971265" sldId="2147483648"/>
            <ac:spMk id="2" creationId="{F98FE64A-4F5F-B053-C2B0-D9EA36B95A9D}"/>
          </ac:spMkLst>
        </pc:spChg>
        <pc:spChg chg="mod">
          <ac:chgData name="Emiliya Shender" userId="cb1f218db259381d" providerId="LiveId" clId="{086FD566-EF5E-4C22-8FA4-FE868275CE66}" dt="2023-02-24T14:51:03.296" v="1010" actId="403"/>
          <ac:spMkLst>
            <pc:docMk/>
            <pc:sldMasterMk cId="4053971265" sldId="2147483648"/>
            <ac:spMk id="3" creationId="{88F9333A-2E76-C94E-D251-B4409FD5B363}"/>
          </ac:spMkLst>
        </pc:spChg>
        <pc:spChg chg="mod">
          <ac:chgData name="Emiliya Shender" userId="cb1f218db259381d" providerId="LiveId" clId="{086FD566-EF5E-4C22-8FA4-FE868275CE66}" dt="2023-02-23T15:51:25.511" v="283"/>
          <ac:spMkLst>
            <pc:docMk/>
            <pc:sldMasterMk cId="4053971265" sldId="2147483648"/>
            <ac:spMk id="5" creationId="{AEABD938-4D46-1E7E-B9CD-7416D3234986}"/>
          </ac:spMkLst>
        </pc:spChg>
        <pc:spChg chg="mod">
          <ac:chgData name="Emiliya Shender" userId="cb1f218db259381d" providerId="LiveId" clId="{086FD566-EF5E-4C22-8FA4-FE868275CE66}" dt="2023-02-24T14:55:31.730" v="1051" actId="20577"/>
          <ac:spMkLst>
            <pc:docMk/>
            <pc:sldMasterMk cId="4053971265" sldId="2147483648"/>
            <ac:spMk id="6" creationId="{ECCE71E4-055A-2363-75EC-6B9A20598CCF}"/>
          </ac:spMkLst>
        </pc:spChg>
        <pc:spChg chg="del mod">
          <ac:chgData name="Emiliya Shender" userId="cb1f218db259381d" providerId="LiveId" clId="{086FD566-EF5E-4C22-8FA4-FE868275CE66}" dt="2023-02-23T14:47:13.358" v="193" actId="478"/>
          <ac:spMkLst>
            <pc:docMk/>
            <pc:sldMasterMk cId="4053971265" sldId="2147483648"/>
            <ac:spMk id="8" creationId="{762713D1-F1DF-E6EC-14C1-93116EDF29DF}"/>
          </ac:spMkLst>
        </pc:spChg>
        <pc:picChg chg="add mod">
          <ac:chgData name="Emiliya Shender" userId="cb1f218db259381d" providerId="LiveId" clId="{086FD566-EF5E-4C22-8FA4-FE868275CE66}" dt="2023-02-23T16:07:32.318" v="518"/>
          <ac:picMkLst>
            <pc:docMk/>
            <pc:sldMasterMk cId="4053971265" sldId="2147483648"/>
            <ac:picMk id="7" creationId="{477564AA-6A34-2121-68CC-A27C5031B55F}"/>
          </ac:picMkLst>
        </pc:picChg>
        <pc:picChg chg="add del">
          <ac:chgData name="Emiliya Shender" userId="cb1f218db259381d" providerId="LiveId" clId="{086FD566-EF5E-4C22-8FA4-FE868275CE66}" dt="2023-02-23T14:47:05.564" v="177" actId="478"/>
          <ac:picMkLst>
            <pc:docMk/>
            <pc:sldMasterMk cId="4053971265" sldId="2147483648"/>
            <ac:picMk id="7" creationId="{E08831D4-9467-0D41-CA93-967B405AA1EA}"/>
          </ac:picMkLst>
        </pc:picChg>
        <pc:picChg chg="add del mod">
          <ac:chgData name="Emiliya Shender" userId="cb1f218db259381d" providerId="LiveId" clId="{086FD566-EF5E-4C22-8FA4-FE868275CE66}" dt="2023-02-23T16:08:32.093" v="530" actId="478"/>
          <ac:picMkLst>
            <pc:docMk/>
            <pc:sldMasterMk cId="4053971265" sldId="2147483648"/>
            <ac:picMk id="8" creationId="{9D1EB963-B769-ED22-4D8F-EACE68713E78}"/>
          </ac:picMkLst>
        </pc:picChg>
        <pc:picChg chg="add del mod modCrop">
          <ac:chgData name="Emiliya Shender" userId="cb1f218db259381d" providerId="LiveId" clId="{086FD566-EF5E-4C22-8FA4-FE868275CE66}" dt="2023-02-23T14:52:35.987" v="252" actId="478"/>
          <ac:picMkLst>
            <pc:docMk/>
            <pc:sldMasterMk cId="4053971265" sldId="2147483648"/>
            <ac:picMk id="10" creationId="{BCF166AE-CF97-CC32-7003-47F17308AF33}"/>
          </ac:picMkLst>
        </pc:picChg>
        <pc:picChg chg="add del mod modCrop">
          <ac:chgData name="Emiliya Shender" userId="cb1f218db259381d" providerId="LiveId" clId="{086FD566-EF5E-4C22-8FA4-FE868275CE66}" dt="2023-02-23T14:52:37.461" v="253" actId="478"/>
          <ac:picMkLst>
            <pc:docMk/>
            <pc:sldMasterMk cId="4053971265" sldId="2147483648"/>
            <ac:picMk id="11" creationId="{96CF1599-A07A-36D6-2216-6956F82259DB}"/>
          </ac:picMkLst>
        </pc:picChg>
        <pc:picChg chg="add mod ord modCrop">
          <ac:chgData name="Emiliya Shender" userId="cb1f218db259381d" providerId="LiveId" clId="{086FD566-EF5E-4C22-8FA4-FE868275CE66}" dt="2023-02-23T14:52:29.176" v="251" actId="29295"/>
          <ac:picMkLst>
            <pc:docMk/>
            <pc:sldMasterMk cId="4053971265" sldId="2147483648"/>
            <ac:picMk id="13" creationId="{36265D82-A3FB-AAA5-1EAB-B89027AB4A64}"/>
          </ac:picMkLst>
        </pc:picChg>
        <pc:sldLayoutChg chg="addSp delSp modSp mod">
          <pc:chgData name="Emiliya Shender" userId="cb1f218db259381d" providerId="LiveId" clId="{086FD566-EF5E-4C22-8FA4-FE868275CE66}" dt="2023-02-24T16:28:42.085" v="14716" actId="21"/>
          <pc:sldLayoutMkLst>
            <pc:docMk/>
            <pc:sldMasterMk cId="4053971265" sldId="2147483648"/>
            <pc:sldLayoutMk cId="1692072944" sldId="2147483649"/>
          </pc:sldLayoutMkLst>
          <pc:spChg chg="add del mod">
            <ac:chgData name="Emiliya Shender" userId="cb1f218db259381d" providerId="LiveId" clId="{086FD566-EF5E-4C22-8FA4-FE868275CE66}" dt="2023-02-23T16:17:08.584" v="955" actId="478"/>
            <ac:spMkLst>
              <pc:docMk/>
              <pc:sldMasterMk cId="4053971265" sldId="2147483648"/>
              <pc:sldLayoutMk cId="1692072944" sldId="2147483649"/>
              <ac:spMk id="3" creationId="{950C89BD-B7A6-D55F-331F-CCE8D6536BDC}"/>
            </ac:spMkLst>
          </pc:spChg>
          <pc:spChg chg="add mod">
            <ac:chgData name="Emiliya Shender" userId="cb1f218db259381d" providerId="LiveId" clId="{086FD566-EF5E-4C22-8FA4-FE868275CE66}" dt="2023-02-24T15:11:18.686" v="1802" actId="20577"/>
            <ac:spMkLst>
              <pc:docMk/>
              <pc:sldMasterMk cId="4053971265" sldId="2147483648"/>
              <pc:sldLayoutMk cId="1692072944" sldId="2147483649"/>
              <ac:spMk id="4" creationId="{965791DE-8DE6-0437-9102-7038A1827EC9}"/>
            </ac:spMkLst>
          </pc:spChg>
          <pc:spChg chg="del">
            <ac:chgData name="Emiliya Shender" userId="cb1f218db259381d" providerId="LiveId" clId="{086FD566-EF5E-4C22-8FA4-FE868275CE66}" dt="2023-02-23T15:57:15.123" v="450" actId="478"/>
            <ac:spMkLst>
              <pc:docMk/>
              <pc:sldMasterMk cId="4053971265" sldId="2147483648"/>
              <pc:sldLayoutMk cId="1692072944" sldId="2147483649"/>
              <ac:spMk id="6" creationId="{86D9492D-2367-7550-2A4B-0846C525D0D0}"/>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7" creationId="{2BDE0893-A86B-6C44-48B1-F63BBAADBDFF}"/>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8" creationId="{D9DCFBD5-D16F-9AA8-5C1D-3AFDEC0C1E78}"/>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9" creationId="{12EB361E-800D-0361-94F0-AFCFF42CA0FC}"/>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0" creationId="{F0819DC3-3D0D-385A-2EC0-2C295C712D92}"/>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1" creationId="{D289F16C-55FE-E82E-F5FB-5C99E4E96444}"/>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2" creationId="{8047FF2C-39E9-D023-65B5-65A32E0F3327}"/>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3" creationId="{FD0692DF-4741-4D97-D1CE-A3516C2D986D}"/>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4" creationId="{8FE6D6AA-2699-D426-BDCD-46E9197A6A3D}"/>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5" creationId="{E321B9BA-A56B-04C9-3B54-61A0E42EAB41}"/>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6" creationId="{13A674E5-A101-4391-4EAE-EB06A30CCE60}"/>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7" creationId="{163BC8F0-29C5-35C4-0882-A2B55AD3C405}"/>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8" creationId="{9834645F-6D5E-DE41-F325-D2388C1AD52A}"/>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19" creationId="{43979E5A-4F56-BF33-B5FF-58546412A232}"/>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0" creationId="{966CEE8E-43DD-5948-768D-34F278B7B0EF}"/>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1" creationId="{C1BD9CCB-D975-2332-4E9D-2C0950B7B28C}"/>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2" creationId="{45375B25-7612-9341-AAB0-E5D3F3879A2B}"/>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3" creationId="{96EDBFFD-05CA-CB52-CCD6-931A938A287E}"/>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4" creationId="{045842D8-3A9B-7FFD-5F0E-3AC96E67918A}"/>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5" creationId="{A04667B1-A570-C513-E051-32EA77F6B533}"/>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6" creationId="{F20831B7-ACE2-F6BF-E30C-DAA5827D2DEF}"/>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7" creationId="{BB8419B6-159B-641D-9A1C-832CA52C4981}"/>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8" creationId="{772D7BCC-DE1E-A73A-87FD-9517D0D18804}"/>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29" creationId="{9BE97BEC-FADF-6C94-B16F-32B9AFE3C6BE}"/>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30" creationId="{F0821D04-091F-47E0-3D01-D4F5B039715B}"/>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31" creationId="{AC375595-D6CA-1B61-3D6A-6B41EB46CF20}"/>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32" creationId="{EA85185B-478B-A90E-C58A-D9CD17F831BD}"/>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33" creationId="{69BFA50B-0EA3-4D54-FC5E-2E76987A2D72}"/>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34" creationId="{7E4A733B-4859-446D-7FE8-A1D05D7BFAA8}"/>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35" creationId="{BA414222-24A6-84B1-4186-BC8BF7710642}"/>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36" creationId="{2C982CCB-D424-35CA-9455-C420D280C36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37" creationId="{B651C558-1F81-2D3B-A822-E7BFB96FA667}"/>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38" creationId="{3F471195-8C10-C3CA-F96D-D41CF196127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39" creationId="{E41786F0-4F47-90C6-D148-E3C402AE74D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0" creationId="{0C53A1A2-CFF6-A4EB-CD02-434B900A702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1" creationId="{E1E861D7-6A5F-EE4A-BCD9-05151CD0798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2" creationId="{1D0E0187-D67B-B2D8-6383-317450A094D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3" creationId="{FD187428-7AB0-7494-CCA5-A75F7B51147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4" creationId="{D414ABF2-D3B9-27D5-059C-EE1C1EFD7D82}"/>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5" creationId="{5FB02B58-4AA4-0726-6B45-C68D52949BA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6" creationId="{B9D41F10-C9B2-1889-735A-C9FE9C77FD7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7" creationId="{70E67BED-959B-926D-DD67-F18C86F73BF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8" creationId="{FC345001-9FDE-36A7-C83C-8412C7A5890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49" creationId="{4455B764-9812-A882-378B-3E5EAB6B861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0" creationId="{651DC91E-635A-4F8F-591A-561E6990E70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1" creationId="{ACBA1B04-2074-9395-F901-3D05C3C4CE0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2" creationId="{234C576F-1E5C-9970-941F-AB1568450FD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3" creationId="{3DB2FFF0-E804-9FC1-E998-0A0DC473C247}"/>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4" creationId="{176585D9-1F4A-16F4-DDC8-3DD57ADE786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5" creationId="{D782D23F-BAA7-0533-824E-B168F0A22B1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6" creationId="{129070BE-AFF9-DC64-9071-6167ADAEF29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7" creationId="{AC66A14F-4C19-C042-415C-DA06445040D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8" creationId="{D844C38B-33EF-98FF-0C8F-2D648D65031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59" creationId="{F19C1E62-5338-CD29-0FCB-17BFDDA6A48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0" creationId="{3590E39D-5AD1-FBAE-3BA9-D4585C2719F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 creationId="{EE13EE72-16FF-9478-A7F6-22342AB97ED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 creationId="{CF1CD1E5-FB91-E31F-8318-8EB98AF9DCE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 creationId="{7EBE1341-3D85-B10F-0F9F-673A40F5D78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 creationId="{D2085254-E514-F35A-B2DA-C69F54E67CF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 creationId="{F01F5D85-1ADB-E74D-FF56-6D544F35ABB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 creationId="{96888783-EB19-5AF0-9C2E-E78C44B3D1F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 creationId="{CB9C3AEA-A4C1-9448-3949-A06B9FE4F78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 creationId="{747782ED-D7D5-FC20-7EF8-B04DA797F90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 creationId="{837A35D8-7F91-8A32-C6F7-6350F898434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0" creationId="{3D80DE12-5D69-F3A0-5AAD-BDC4B6124619}"/>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1" creationId="{4629A4FF-226C-AE56-2C51-EC1FD59353A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2" creationId="{F39329FF-73A4-F285-A614-3C11E1324C7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3" creationId="{8B281038-6E5A-3618-2C96-77BA3C47B8B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4" creationId="{60B49BA8-E82A-62A8-0CBE-77E06ABA8EE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5" creationId="{D9315FE7-8578-BC83-DB19-3917D445A82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6" creationId="{7032EA14-7554-F17C-1FC4-17052A5F3A0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7" creationId="{BEB51740-D606-CFA8-6C84-09B271317422}"/>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8" creationId="{D0D4A523-5D66-02DE-96C4-BC395C052E49}"/>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79" creationId="{FF950411-40D6-050A-63DE-2B6466884DD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0" creationId="{0FD9DBEE-8022-EDBE-ABA6-BB075210319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1" creationId="{54270C68-6922-4502-C79E-E5DC96F7EE0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2" creationId="{06A58F8D-5FED-47AD-9138-EE5CBE26FF9D}"/>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3" creationId="{CDB1F265-ACB3-B1C1-B33A-19011D75542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4" creationId="{93B0042F-D33C-CBF7-A536-8B9B049DA7B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5" creationId="{24BE4866-E273-337F-12A6-B06ABB6D502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6" creationId="{994B74BA-309E-E97F-7852-CCD7E5A2AE41}"/>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7" creationId="{78DA8250-9DB9-5C0B-5B72-ACF4B3086E7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8" creationId="{0F5EA2EB-0FDC-8842-012A-5D2FC71520D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89" creationId="{213EE507-4C7E-3B4F-8F7E-92E353DDA08D}"/>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0" creationId="{7B84152D-BCF6-D6F8-BEB5-60BAF66AE05D}"/>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1" creationId="{533BE0C6-2EA3-FD67-2783-A7B10BAB1D1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2" creationId="{977BD2D9-4DC1-D9D9-6CAC-C13DE8BDBBE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3" creationId="{AD546C08-6D32-2956-337E-79B5376A52B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4" creationId="{B2F10AAD-DF30-C383-97C4-BC16184C7D5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5" creationId="{79816E31-9282-0695-6E48-311F8575B21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6" creationId="{D34591C4-774A-3061-D1DD-26059BBA995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7" creationId="{BBEF24A7-3988-4A7F-2202-6983D1B9045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8" creationId="{14CD0862-24E1-D7F5-E52E-10BF87C3E14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99" creationId="{E1FDB94F-AEBF-CC0C-C93E-FD8752F4AD2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0" creationId="{252856F8-D0C9-555B-B150-BF896D7291B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1" creationId="{ED3CC10F-4014-1536-875B-7407112CEFD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2" creationId="{BA7642E8-2B31-F4C5-E607-90B667AB777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3" creationId="{38B05DEB-143F-1C79-1CDD-FCF197D3E1E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4" creationId="{30A6E079-E4F0-D067-45ED-818D857E4A4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5" creationId="{E2D419ED-7826-C84E-CEA6-6E704518DEF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6" creationId="{FE050153-CF73-308A-6102-EB5B917A4D0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7" creationId="{D426F0AE-56AD-F53C-7DBB-CB64029A680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8" creationId="{A966E27B-D456-F8F4-C920-232CC8B5DB21}"/>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09" creationId="{B7E57692-F59C-39B2-050B-E2D26182825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0" creationId="{64312565-5F6F-2A5D-3E3C-905F6430E96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1" creationId="{F2B57B9E-D83E-2ABF-EAEF-F187957950CD}"/>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2" creationId="{49E9F4CB-70D9-8A95-136D-DA75464C335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3" creationId="{D7CD92BC-7FBC-CCA0-CD87-647379391490}"/>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4" creationId="{1AF94B11-1AB9-77D2-FBAE-A1C53A81D7E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5" creationId="{D3A04133-5C1C-FCBA-F517-A160F47C3600}"/>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6" creationId="{E841D31E-67E4-776D-5DCF-DDC6A1028179}"/>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7" creationId="{23AF6A3F-44F0-B168-0F55-2599A3E10AD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8" creationId="{B0F180F0-415C-2B5F-8DDB-9569FD60D43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19" creationId="{5392681F-6EEB-2818-0326-3F53838E09B7}"/>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20" creationId="{9A70BD2E-676F-A9C8-2DAD-1DD8C2CDCCD2}"/>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21" creationId="{58B38CB0-8D90-BADA-78A6-F3591639ABC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22" creationId="{846FC8E8-61F2-9835-000B-C690E49C5F4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23" creationId="{6440B20D-A487-95D3-A6D2-19F4405C726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24" creationId="{23FC01A7-3F2E-3D39-81B6-9E3187AB402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125" creationId="{FA0E2086-16ED-22C3-09E5-4B6A96D3306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26" creationId="{DF6D3327-011E-0201-44D4-AA249D7F133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27" creationId="{B1500AFE-5329-1366-CE74-3FF3E6209F5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28" creationId="{FFBD1EA8-8D64-7A82-B73E-5B8A4E44100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29" creationId="{211CE05A-1D4D-95DA-D57D-0E11C110C91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0" creationId="{E961C641-BECB-39C8-C86C-E19639B0979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1" creationId="{C53E5E3E-966F-CA31-4068-D0F19867436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2" creationId="{350B2A0F-0A38-F08C-0E70-8316745DEB5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3" creationId="{90FB69F6-589C-6666-8BC4-423D9EFA21A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4" creationId="{62B2ACCD-0EDA-DA02-2EEE-7BBB89CA65A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5" creationId="{4ACF510C-9067-C3F2-1FF3-D339D6FA5B3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6" creationId="{6F98D4B4-EE8A-5ACD-9C25-763CB59873E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7" creationId="{0C0B0BCE-60F1-E75A-34A8-5BC6D15523A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8" creationId="{DB5F069A-F335-56DD-3143-06EAAF3EFD0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39" creationId="{F39CB7FE-D9E5-1442-AF50-940FF5DF06B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0" creationId="{A77C106C-AAB1-F39D-FDC6-0DF66DCFB59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1" creationId="{68E0A158-1201-9A99-106E-E8CCA9C1610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2" creationId="{071FAB06-114C-7D80-740A-2686A752FD9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3" creationId="{521DF3B3-DD28-E0D3-22F2-3B37F4EF4DB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4" creationId="{4962D4B9-2985-7FBD-02EA-778C8A50EE8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5" creationId="{537BD189-51CA-C81E-FA30-D30023BE365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6" creationId="{B0BE4C5A-B66E-3902-F993-80243CE14AD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7" creationId="{9B2DA982-D23E-D931-A71B-F7C5C0324BF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8" creationId="{149BC003-17DA-95DD-5FD8-F8C68187D7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49" creationId="{ADC5EB8B-65AF-AB33-F4D3-4D9B4810B41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0" creationId="{7D660902-C5D9-353E-7FAB-88F9EEB9069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1" creationId="{86BB7E27-A5A2-1DC8-C99F-5F8F2FAAC3C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2" creationId="{55B6F28D-9CF4-1BDE-8245-D360D8A7D54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3" creationId="{EF3A6A82-B2CF-54EF-FB9B-FC1AE30C6D4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4" creationId="{F34C53A7-E2B5-A061-C33B-44299347595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5" creationId="{97D2FC63-3190-8727-EE32-86D86B2ED6E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6" creationId="{E47D59E1-6B9B-4F37-ACCB-E696A36B0CE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7" creationId="{B9C6185D-A8E6-EF45-E247-327E126AC3C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8" creationId="{CBD6FD44-005C-02D7-76B8-6DE32268744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59" creationId="{2808E0C0-137C-F5AB-F92F-3D498EB5E6E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0" creationId="{5B72167B-569D-2C2B-B212-CC71980D4DD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1" creationId="{B6C22447-1C3D-F298-4A16-0F802403BDF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2" creationId="{C546CD73-4A6E-2B8D-F1BA-C8ED4DA6909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3" creationId="{311831B4-0314-DC66-B936-C98D83BCFAE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4" creationId="{34E95077-99C1-0C9A-E59D-8E8F24C3F6E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5" creationId="{71DC0745-37D1-A186-81D9-B9425351AAD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6" creationId="{D527CA16-C18A-D107-5A04-3ACD10BCF9F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7" creationId="{C06E3C6B-7539-92CE-FA72-68C0D31F037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8" creationId="{37F7A2AC-5E9A-FBBA-E5DC-6D4EC242DD3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69" creationId="{1BD2D5BF-8259-FA14-B3D1-D752A86FE7E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0" creationId="{0140A2A9-6BC2-74B4-C6C5-6BF43374B96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1" creationId="{E39CBE71-5662-E164-4E92-7DB38765C75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2" creationId="{0B6D971F-0F74-8EA1-2C50-7C9B4E0FA95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3" creationId="{06D88AA9-7BD1-C699-E569-BC10ED56E08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4" creationId="{0E21B4A4-C335-1DB3-A38A-25539C7B114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5" creationId="{2502A0C3-4D8C-FBCE-8CB3-F6E2CB14BD2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6" creationId="{9470FB9A-EA28-07A0-D74C-7B6D3AD1DBF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7" creationId="{4392BF8D-8BD3-A283-46E5-A11097FBC30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8" creationId="{620312FD-AE88-D993-4F77-1A6FA2BDBB9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79" creationId="{82E202F1-645A-C6E8-FEDC-B74431BA39F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0" creationId="{7E54E685-240C-81F8-D041-31F4BDE16AD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1" creationId="{97B71208-287E-D199-EEC8-EA89B6E7A92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2" creationId="{7952FE0C-D7EE-4714-1F2F-9C0F061F85E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3" creationId="{744B00A1-7F57-FE8D-EAD5-7B50BE33D18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4" creationId="{76DA5EF0-EEAE-C2AC-A120-96B7ABAE2EF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5" creationId="{FC664C23-0B92-71C0-6FD4-ABCCAD573C6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6" creationId="{E2D23099-E280-CB26-85DF-14FD1ABD07A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7" creationId="{73849112-3130-131C-6B21-54F1D48B4B0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8" creationId="{D3D7BB43-434B-C02F-278B-E6E5CDFE2AC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89" creationId="{527D8344-892B-3A86-ED88-207757DF557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0" creationId="{1B30E37E-3354-4A31-1579-05A035E3CBD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1" creationId="{A6480032-D40F-7085-9AD9-B34A94AE46A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2" creationId="{2934135D-5257-6C8A-33D5-CD8CFE044B0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3" creationId="{63492D75-E539-8BC3-1DA3-705C161FA4B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4" creationId="{21346117-BF5F-C529-84BF-B6F2BA7B32E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5" creationId="{CD5E15B5-EB7D-3536-8D91-A69E72F4488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6" creationId="{63E738B4-78CB-3BEE-B4F7-0667CD31318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7" creationId="{78816966-EE96-BC6E-FEB9-148B4CC3C67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8" creationId="{7D02B404-A343-02FB-3EA6-5070989F942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99" creationId="{1B3825A3-9998-4551-8AC5-24172A10471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0" creationId="{2A7C7A27-A1DD-6276-4289-4A644F4E5ED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1" creationId="{FEEBD36F-854B-3853-F899-DAC0BB50878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2" creationId="{6591431E-29E5-F90B-6BEA-B8B9BF8E17E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3" creationId="{4E74ECB1-5A47-0666-C665-024F7F56725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4" creationId="{3C410D82-8038-4784-8CB6-E9729896381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5" creationId="{4A33572A-91A5-709D-6061-202B468DF20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6" creationId="{D9F78C3C-081E-470B-180F-6FB4CAA9CB6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7" creationId="{3A38F18C-1D7D-3886-785F-4EF7B41C5F9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8" creationId="{D1635E08-6599-51FD-2B02-EAF335D60AB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09" creationId="{647803E8-0F87-63AA-5507-CF4D03157B5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0" creationId="{69E01D0F-761A-579D-F9B3-938172FA75D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1" creationId="{2D7E220E-7004-044F-F7C7-F4530C33067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2" creationId="{EE2A97A2-8C45-85D4-8EDD-9F6E8F95E1D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3" creationId="{76AEC4A9-0772-BEC6-DFE1-925EC7B1C9D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4" creationId="{16740A5C-5193-C793-B4D7-4FDCDC07833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5" creationId="{BDB7E91C-74A2-3B84-F881-65F64B17878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6" creationId="{98A2DABD-0348-D2FB-C8BE-613F11B93BD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7" creationId="{C0A6D896-E139-3B5A-B9D1-2B2BEF5CA41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8" creationId="{992E7C0A-82A4-B4B7-5CFF-915248F62A1D}"/>
            </ac:spMkLst>
          </pc:spChg>
          <pc:spChg chg="del">
            <ac:chgData name="Emiliya Shender" userId="cb1f218db259381d" providerId="LiveId" clId="{086FD566-EF5E-4C22-8FA4-FE868275CE66}" dt="2023-02-23T14:31:26.322" v="169" actId="478"/>
            <ac:spMkLst>
              <pc:docMk/>
              <pc:sldMasterMk cId="4053971265" sldId="2147483648"/>
              <pc:sldLayoutMk cId="1692072944" sldId="2147483649"/>
              <ac:spMk id="218" creationId="{B74500E4-DF89-8F0E-C62C-4759E9336C92}"/>
            </ac:spMkLst>
          </pc:spChg>
          <pc:spChg chg="del">
            <ac:chgData name="Emiliya Shender" userId="cb1f218db259381d" providerId="LiveId" clId="{086FD566-EF5E-4C22-8FA4-FE868275CE66}" dt="2023-02-23T14:31:27.121" v="170" actId="478"/>
            <ac:spMkLst>
              <pc:docMk/>
              <pc:sldMasterMk cId="4053971265" sldId="2147483648"/>
              <pc:sldLayoutMk cId="1692072944" sldId="2147483649"/>
              <ac:spMk id="219" creationId="{5DD7FA7E-CD5E-1714-D90B-AE4EA1D200C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19" creationId="{FDF4E251-3B8A-335F-9B0B-12442BA89C5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0" creationId="{B328BC95-BBA3-CBD6-8DFE-9D193C0E48E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1" creationId="{859D330A-A6DA-7893-C1EC-13263F06072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2" creationId="{926193E7-BE96-E07D-8757-AA75C683B1B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3" creationId="{F6723458-85D9-8266-9A9A-A91C89AB12C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4" creationId="{4EA66D2C-35DB-DF4A-EB87-880F81CEF47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5" creationId="{521F981E-1423-08A2-029C-9337156A0EA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6" creationId="{857F0ED6-1300-759C-48DE-B80B1AB7C53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7" creationId="{CA75C796-D18A-CD0C-2A32-F8274D8637F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8" creationId="{195E8766-2C4A-6E06-5D91-A8B504B12A6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29" creationId="{CCE096CD-FE1D-DCBE-24D3-71AA5BA30CA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0" creationId="{EADDD691-657D-FABA-0469-8E88020BE79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1" creationId="{20592BC4-3FF3-2B0F-52D4-DEF7CAF3058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2" creationId="{0C8D7382-4D87-DA1A-642F-1339B87CCC5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3" creationId="{4853C7CD-7EA4-4466-B759-65CE4052CA6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4" creationId="{3A51289A-1E7C-E24E-4F2E-989384A9DE5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5" creationId="{A38C6E4E-6FD9-10EB-9691-DBDC7D0EA6E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6" creationId="{AC2B1C95-BC47-E4A9-A40A-07E3E093890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7" creationId="{F19262E2-74FA-8DBE-3F1E-793B2AA2CA1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8" creationId="{C0D3E8AA-F395-5011-F84A-B40780676A8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39" creationId="{D10FF3AB-249B-458A-50BF-39AFE86D426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0" creationId="{BF22CD1A-B72E-ABEC-C24C-0CCBB39173E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1" creationId="{B113476C-0384-62CB-4412-240548FD72E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2" creationId="{6088171A-58A6-3FCB-3425-CD917A07F6B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3" creationId="{1C6D741D-2203-643D-8731-3226A66AF66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4" creationId="{45E260A1-9A6A-7CAE-00A3-8D17857D873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5" creationId="{1FBC8120-41C9-8436-1AE9-DCFECFE10DC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6" creationId="{C109280C-DA19-D29C-1AAC-A5525F69902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7" creationId="{F1F4F49A-ED9C-D50A-FC08-FDAFE0E9B78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8" creationId="{2179D6C2-99F2-E4EA-DAE2-15BEBB957BF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49" creationId="{77F3D9CA-EBA6-F5EC-3BAA-02AAA31E12B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0" creationId="{CDB5A62C-B423-8801-A79B-13A632E3D34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1" creationId="{11383BF0-A0F7-E16B-DA55-2DC0C9B963B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2" creationId="{5D214929-F374-6126-4F08-5320BE82513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3" creationId="{DD470E27-B37F-6F56-02FF-64479438940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4" creationId="{D916AB16-F8A3-1960-8CB5-CE0D15EBFE9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5" creationId="{0E982ED4-AAEB-B1C5-C6E3-94B21A4CE0F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6" creationId="{D077449B-9675-4311-2FA5-95E23E4A205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7" creationId="{87EFF29B-63CB-CEF9-604A-6C77FE7254D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8" creationId="{7CA08D6E-FE75-31A8-2D10-ECEB5F291FD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59" creationId="{15F5A7D8-A5E1-508C-FF15-5E9D89D0B50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0" creationId="{0900A408-E989-6494-BACD-BEF0CF4F9B4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1" creationId="{BAABF1A8-F446-0F0B-0B63-9883E33C247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2" creationId="{EFC0F6D2-6259-4E52-3BDA-C1608902794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3" creationId="{10066B9B-6C4B-74EA-712F-697D1E67E75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4" creationId="{C46DF4AD-9E8C-9A20-8FF0-4AB0EB1F332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5" creationId="{5B9166F3-B63B-43C4-1027-E2D0DEB64DA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6" creationId="{4FDAEF16-7421-1C38-556D-E93285D4DC6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7" creationId="{7B525F5C-2DD4-3F99-813E-9B03E35A89A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8" creationId="{28FC3AF1-C80F-5D9B-6733-377F55C64F8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69" creationId="{66188C44-B952-9D22-2DAC-3295B3B08F4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0" creationId="{19D8903F-AB19-9E80-9092-23D9D189B9B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1" creationId="{9DCD1B13-4F03-3D3E-9D77-AF675AA93A9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2" creationId="{6FE29F59-A9A1-E093-F529-89A49288289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3" creationId="{508231B5-DB84-F29D-2AA7-335C4B57903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4" creationId="{1CE3AA7E-A657-4DD8-C09A-13D4CEC2384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5" creationId="{5FE9A634-3B48-D293-6E88-0D93DACA717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6" creationId="{66D0AA90-38E1-01FF-F103-D5ADC39281F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7" creationId="{F49BE739-8261-1F7B-3AD4-01C2D3DCEAD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8" creationId="{99CCD99E-924A-D1E2-ADB7-93373D6A8CB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79" creationId="{AAADDC64-944B-7FD4-5312-3197A5154F1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0" creationId="{91C4C7FC-86B0-E556-8E09-D6105B64DF8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1" creationId="{6E396311-2C26-32C5-7DFA-DAEA7617B2E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2" creationId="{A947298F-073A-E785-6E4C-882FAFCD66B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3" creationId="{2AFDDB57-25A2-A4DF-B59C-2E019030D61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4" creationId="{205DF48D-D735-F326-F4DF-1C48585276C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5" creationId="{6A629072-2AF9-1E8D-0A4D-374051465DB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6" creationId="{0E0CBA7D-A3C3-3F68-D1DB-69D29A36C06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7" creationId="{38EE9866-7663-FAE7-A55E-BD1D96B39F7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8" creationId="{888E3D4E-E240-D9CD-0112-38C695BF26B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89" creationId="{DC9CCC6F-A259-EC9A-045E-857F3502B5C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0" creationId="{FC7DBBFA-655E-4169-AB18-D2ED0EA7F52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1" creationId="{F7918C3D-160D-4A6A-E882-B8B6CF33F9B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2" creationId="{A0448DED-CBCB-8E43-6D21-A2F0359B8EA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3" creationId="{4915D1A9-934E-19D2-5713-5BCBEA0879E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4" creationId="{DB02EFA6-737D-E20D-354E-7031139033F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5" creationId="{38FE2AF5-8FBE-BCCD-832D-F15F0BE33B0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6" creationId="{6045BF45-7C0E-8695-17C0-FC7859D4380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7" creationId="{CD8086E7-C636-99F6-0F87-BC7819675C2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8" creationId="{4544DB85-DDAE-EB2C-0D4D-65EBF4031A5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299" creationId="{3DBBF466-294E-2DEB-7CB3-7B3519549F5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0" creationId="{4CFF0FCA-A3B0-F2BA-5B54-1D8BBD36071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1" creationId="{D03C1345-7A83-6201-02DE-69A94D90C04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2" creationId="{1D809FC9-408D-E845-0EA3-FD367C1A272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3" creationId="{7D67081B-023F-1100-9859-BAD9137AA2D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4" creationId="{1FD950C8-42A2-82E1-2118-FCD1B34452D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5" creationId="{65AD7285-516E-9096-69FC-7640764199C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6" creationId="{B08F2E7D-7130-90F3-1601-E4FB7745F11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7" creationId="{6F89ADF7-8151-296E-E0C3-9138276009C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8" creationId="{BEC353A3-3DEA-33C7-084B-B31BC5FB404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09" creationId="{6534F999-EF18-3630-2635-FDD70E263FA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0" creationId="{9771BCFD-DE35-6EA5-EFA0-0573E87CF9B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1" creationId="{14A1D00F-E6F5-BD6F-E1B9-FC58151DED4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2" creationId="{53DBD211-DE45-756C-838E-75357318396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3" creationId="{FC94B09D-F16C-D630-82F3-C6661007FB5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4" creationId="{009C8AF1-6D1B-CC7B-535D-CC8EDCDFAF5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5" creationId="{AD47B979-2B89-F107-CA15-2BC21EA538D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6" creationId="{24F062B9-2ED0-F19E-9C4B-561EC33F77C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7" creationId="{7EEE045F-BED7-475A-7DF3-58A5A0A0F44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8" creationId="{17909A7B-A48B-598B-20F3-F14E0D7F252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19" creationId="{16BC8917-C7A0-4831-6219-CC80A1EDBDB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0" creationId="{DA4797C9-C35A-556E-48B9-C18254CA623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1" creationId="{4C7686F9-AF20-6318-AC26-31728A91F68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2" creationId="{1DD7101D-CF70-4CFF-FFF5-E48E5CB404D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3" creationId="{ACF94CB5-E5B5-18E1-3E01-5CBFED17DE6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4" creationId="{E23B0540-C5C5-710F-E3E4-3D49C5FE899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5" creationId="{7AF71804-5303-B4FD-0EBA-3920BB36369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6" creationId="{8EB7FC4C-347A-15F8-33BF-5AFCCEE139F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7" creationId="{1E9E6F5E-8378-444A-634D-F1AB14FFDC9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8" creationId="{FB7BF42B-D29E-AE4D-2030-07A10A3472F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29" creationId="{842548F9-5878-A30E-E7FB-72493305586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0" creationId="{E94FB7E5-89FF-78E7-18A4-F387A2636EA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1" creationId="{B91AA3D8-65FF-437A-900A-051F4A35202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2" creationId="{BCD2D0DC-964E-3F6F-BA08-B3CA99EC06C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3" creationId="{4697D0B3-640F-733F-B221-73F7A51A53D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4" creationId="{162CEEBE-BF7B-1D9C-F535-AF0B57E0225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5" creationId="{EEA39CB2-B799-9403-363D-22B46A187AA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6" creationId="{89F6ADFC-F5A5-546A-9576-3B6C662A88F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7" creationId="{85281671-1AE2-8551-77E6-77580B1AC21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8" creationId="{CCE6515E-8449-6A9D-AF33-912FBEBA870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39" creationId="{8FBE4C49-CAAF-41B3-D3A1-380E0D9D999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0" creationId="{C57D17C9-B8EE-5219-3389-B54B80036B8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1" creationId="{DD3C7B8F-6DE3-CF6A-72BC-F7D391B9F28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2" creationId="{08142CE6-D5FC-DE1C-239A-E2A7D046B43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3" creationId="{8ED41B6A-929B-FB1F-BB54-A7EB6CD645D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4" creationId="{25136197-FB15-D65C-7AA1-200DB0B1174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5" creationId="{052E071F-FD18-57BF-39D9-3B62EECE089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6" creationId="{EDBA89F1-8E09-AE9A-66E5-EF9E8AF7E43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7" creationId="{2093D652-1AC3-088C-739C-B2C72F6E58B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8" creationId="{1FF3E045-D004-DEE6-2DE6-244048ECA1C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49" creationId="{FEDBFB10-E70B-FD6B-0769-A090744C675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0" creationId="{CD9F1623-5D66-6CB0-8B4E-9C7790B4AF7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1" creationId="{DF2EAEDF-A47E-2BDF-06A4-56A0E404E97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2" creationId="{8D6DBC3D-45B9-5D8E-D7A2-12381BE4954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3" creationId="{BC928F53-ED71-9DDD-E977-3E8FD108F3B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4" creationId="{433B89C4-754D-D1AB-13A7-18ED268A0C6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5" creationId="{77BF1438-D186-C0D9-7CA1-1110700EFFC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6" creationId="{7E72C052-0A4F-D5FA-8D15-07D8566449B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7" creationId="{CB897F0D-6355-2C85-A110-43964E2A432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8" creationId="{832549B9-77C4-FEAB-1739-CE19081AC93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59" creationId="{B4996734-39DF-2125-251F-46D9351F2BC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0" creationId="{582237FD-A357-DF74-3000-FAB0CDDA820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1" creationId="{1D4A8E73-0202-74B4-738F-0758C5FCCA7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2" creationId="{AE27FC8E-7205-F72F-0FD5-3EE4922AC29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3" creationId="{53E29A79-8B60-32A5-32EB-CB90FF4CDC7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4" creationId="{EE016EFC-01A5-6EFB-0A56-3D60840D8DC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5" creationId="{0AF2400C-18C9-7F3D-5808-FAAA5399DA9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6" creationId="{704F13E9-1C19-C727-0CAD-C3A977306E8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7" creationId="{CED93E9B-1244-5D58-5B09-5B0B53B2EC9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8" creationId="{4F6EC984-CA39-9470-EB9D-63BAB50C87A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69" creationId="{D18CBA55-E9D7-61C6-EF13-69C688DB891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0" creationId="{3DED3B09-9174-F2E9-C3CD-9371AB25588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1" creationId="{2E4AF3CD-07E9-76AD-575C-C716D20FF9C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2" creationId="{4597E595-EA32-E3AE-73F3-2E0129242E3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3" creationId="{61CEE944-2422-D11C-142B-0478A699B64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4" creationId="{93BCD988-C16A-B319-40EB-5938F9A85AA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5" creationId="{58D59949-4548-7ECA-9A5B-32F5287FB46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6" creationId="{628E73CE-A718-A24E-B376-DA168E81B6C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7" creationId="{29B37645-8326-49E2-D395-16168613705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8" creationId="{44C0E695-10D8-19C7-D98A-8E9E5166317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79" creationId="{4A814B02-8F2D-F08D-AA35-2D855D4901C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0" creationId="{21617E2F-D789-BEDC-7188-3D7649CB8E9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1" creationId="{8D87AB28-C525-3A89-78B7-84179C3319B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2" creationId="{C9811496-3D28-9025-E631-E45FB7FE3A7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3" creationId="{7DEE1029-7D2B-F479-12D4-69A7ED33A49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4" creationId="{A710D126-BB1B-DAED-6F46-A77D51DA8EE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5" creationId="{33E750B5-D770-A9B2-B27C-5DDC36BAE42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6" creationId="{BC3CC418-CFC3-1BA9-35D2-53C48E55F00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7" creationId="{FE82200B-B7CE-015F-A202-EFFEE4CA92D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8" creationId="{88B23691-D34C-C9B4-0D52-E2D954F6617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89" creationId="{9C7673AB-E395-5D51-1A0F-3B3162570A1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0" creationId="{937AADA4-B181-8743-B71A-70EE33F8216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1" creationId="{90AD956F-2C2B-1EE4-7A80-0AF61715341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2" creationId="{23A7C1FF-5B17-6B82-1961-A383ABC6030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3" creationId="{249D7CAC-B9CB-5CBD-84B8-294AFE91158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4" creationId="{0ADC95FD-094D-E2D1-6DB0-38A63D806ED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5" creationId="{F786ABFF-263B-A8E2-39A0-CD2972EAB62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6" creationId="{BC5FFBE1-07EB-BF78-9042-74D28D4F05B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7" creationId="{DC5E16A8-31AC-62A1-BE1A-DDFA1FB45E2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8" creationId="{3382FE70-F1B3-5AEC-99B4-9657B44F003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399" creationId="{0B749BDB-C4A9-196D-83BA-42295AEFE64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0" creationId="{975F059C-8C99-313A-E017-ABB89F6288C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1" creationId="{42C3DC07-F396-DDDB-1C00-0851FDA2501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2" creationId="{5C78D629-B171-8B7E-6D64-B085F186579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3" creationId="{94C2E714-27FF-F592-2230-1D69C7804E8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4" creationId="{6A290E0E-6E36-5BD1-3266-8816818876E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5" creationId="{AD08B692-2126-C9E3-608C-38F478BDDD2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6" creationId="{AE981D36-2AFA-D31D-40E7-1424FAE43D7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7" creationId="{C8FBF30E-9400-1A90-FD3F-59ACDDF19EF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8" creationId="{C7DFB397-A6F7-EE6E-963E-E7E269997DA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09" creationId="{9755749D-7E57-262A-2913-5E238A8126C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0" creationId="{C00D17EA-F81E-12A1-0D51-50E8663952C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1" creationId="{4C01A4DA-5A0A-46E1-284B-ED4D6C22B61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2" creationId="{9350F8A3-FE96-F9FA-F959-BAE7E634EFE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3" creationId="{11830108-B56B-F328-9598-71DD324EED5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4" creationId="{EDFB60D0-F524-5431-EFDA-5870F48969B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5" creationId="{13394FBB-DBD2-6F47-D8EC-56D75130582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6" creationId="{33BFFF9D-3A6B-AD5C-328E-74B4F603885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7" creationId="{3ADAC296-E648-60D9-D0FB-2CE6F720F1A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8" creationId="{B4DFF3D1-9973-4452-475B-798829923F2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19" creationId="{543FA89A-A88F-8319-AF54-104613BB3AC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0" creationId="{B6BAB777-CF2C-B2F9-550C-49D0B103818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1" creationId="{F3FEDF44-04A6-26E0-B21E-1FEB3BF1950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2" creationId="{A4712BED-1C04-51D6-A256-7B2D027E294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3" creationId="{E2EC1AF0-F2D1-325D-CBE6-E96BF174222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4" creationId="{18120A68-304A-E821-695F-965F304E649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5" creationId="{0E86FA4C-48B3-0D00-F854-986A0CB2D0A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6" creationId="{57DD3A02-4D96-8957-BECF-85EB64DF306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7" creationId="{03D5537A-331D-D2E2-90D9-95A76A500CC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8" creationId="{A1D1AAAB-0430-579E-A126-E3EA7AD696C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29" creationId="{EBD0714C-5362-ED57-0BC9-5EA7A6D88AA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0" creationId="{750055BF-9EE0-43CD-7B80-2A6E337B1AD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1" creationId="{73B1AA4F-32F0-8ED5-0AC2-7772A9F7951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2" creationId="{D668A03F-93C2-5CE5-2B74-154F292B1B3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3" creationId="{B2FA4827-937D-E650-9B20-A686F91BB60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4" creationId="{B39F8233-B3AA-0DFA-2D6A-443850D6742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5" creationId="{DB502FEA-0372-7584-3CFE-EB607F1893C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6" creationId="{86BBC77F-140C-241E-46CF-A04035D323F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7" creationId="{8D8ADF90-D572-8CCF-3565-3D517E14CAC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8" creationId="{BD9E7B76-7CF0-007C-E02E-DCAC43F437C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39" creationId="{1E359FF2-4E0E-C243-9983-079511DCA94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0" creationId="{BE2EF4CE-792F-2EE4-A14D-36F1AD822E3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1" creationId="{3C75C4D8-265F-E03A-D279-78C7130EA3F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2" creationId="{3ABFAFDA-5C7F-2905-92C3-74FA763675E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3" creationId="{87406EDC-40C0-09C5-8B5A-4B6945FBAF6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4" creationId="{39A9D701-ACBA-AE79-C12A-0C9DDC60227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5" creationId="{964D6256-FA0D-218C-F4FA-76F11899B07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6" creationId="{23483049-4961-BC64-5140-C392B194A31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7" creationId="{117744F0-174B-9985-B43B-48A69820EB8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8" creationId="{313F2377-F352-5693-25B3-3EC9EE1326C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49" creationId="{D74A12F5-6204-2EAC-9F72-FE4134A018D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0" creationId="{AAE10A81-B1AD-D56C-4E59-9C8CF9DD2B5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1" creationId="{9A186480-A22B-D893-06EF-C24FB3E50B7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2" creationId="{DBE6AABF-0326-E467-80BE-9EFC66E2BA6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3" creationId="{33E4C382-829B-75A4-EDAD-1133D2671D6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4" creationId="{336B9C3F-8BD0-C962-C12D-7ABA9A72752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5" creationId="{A04E1B9E-C22A-98F0-5C7C-70F1167382F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6" creationId="{D2C6434B-E84F-4226-87CD-88EA11E3288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7" creationId="{3C8C060E-6317-9DFA-6A7B-829B42B4B00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8" creationId="{284CEAB1-ED46-6E96-5CCE-283B1A6B509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59" creationId="{8DB9BD9D-8DD4-FE22-AEF2-C3EFE43D6CA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0" creationId="{6A6C5E0D-8027-C8A2-0326-E8C229AB7D7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1" creationId="{9C7E3E83-48FA-5B70-2431-1B25C58711D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2" creationId="{D3E41363-1521-EB8D-5951-C36A7401C05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3" creationId="{8AAB721C-4210-39CC-03A8-11AE733C010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4" creationId="{ECA7F094-B874-08A3-7EBC-70ECF4165D3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5" creationId="{0BE9B0E1-E5A5-7F8A-E11C-87A28A67DD6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6" creationId="{F2CA2DE0-9AD5-FDCE-ED9F-B29B5B91E48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7" creationId="{858C2CEE-D3A3-5066-5585-51AF96B98E4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8" creationId="{422E9045-B31B-4D61-6698-8B54DDA3214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69" creationId="{D946BAD5-7233-4A62-FFB4-1591F7A2563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0" creationId="{9503BF70-FFF0-6401-CF8A-BF377EA87A1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1" creationId="{BCC7C24F-9FF4-C8A4-DDF7-A55BE43A660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2" creationId="{1A0F2772-EFED-F1BE-6967-C91301ACBA4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3" creationId="{1141E67D-3445-5756-B980-C3DA6CCBE25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4" creationId="{15EE13A2-51D7-0C0B-495A-60274FDAC7F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5" creationId="{EF015BB5-B9FA-8AD2-5047-5C62D23273B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6" creationId="{27C3C4CE-10FB-E238-C34C-AC7C64AE62A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7" creationId="{F91F0C9C-A7E3-B3DB-E2E0-D4975BEB78B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8" creationId="{C6C9B0BF-AC85-7A39-D095-32FF0C5A9B6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79" creationId="{70729104-CCA7-2197-1791-AF979ECF807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0" creationId="{C934991E-E37A-96CC-A23D-BD30D22450E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1" creationId="{03656455-7319-7C0A-4AA4-11C6D029325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2" creationId="{310C917D-6D0B-734A-C778-4EDC8FF4F55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3" creationId="{22F5D9B3-0CB1-7ED2-1DC2-36A30E21887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4" creationId="{500F9E6B-EBF5-76AE-DDC3-C4FA06834E0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5" creationId="{85E605C6-82FB-8FBD-0FAE-49B79745AAD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6" creationId="{DFF9A287-06CA-8B9F-2637-F543BA7D51E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7" creationId="{A8B983B6-754D-6555-F403-AACF22D6DDF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8" creationId="{6C74ECEA-15B6-95AE-12EB-DF9E49EBF12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89" creationId="{BA845A13-9CF5-5906-84BC-C17C0A4E682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0" creationId="{BFF0562A-94F5-F847-3B18-8C635183F26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1" creationId="{16C16B0C-0981-BE38-59E7-405972881AF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2" creationId="{7F2C7188-85D2-FE26-BC9D-0C987F1B39D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3" creationId="{1C6A6BF6-0AFF-7C98-102D-86A0FA3D603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4" creationId="{CE633FC4-3991-3833-5B3E-247E3BFA61A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5" creationId="{0677098C-15D1-BAFE-165F-4621874F459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6" creationId="{F4026109-2945-C351-A191-AFB7A63D0BC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7" creationId="{A02EAE25-962E-D444-2B18-DF16B4C835F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8" creationId="{F9A6B0B2-D81D-FF34-E15D-B4C005FE63A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499" creationId="{5E52F062-BAD0-4A6B-F4A3-B8F693380EB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0" creationId="{93FB3455-EAB3-8827-DAA3-5764A3EE972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1" creationId="{BDB24CDB-2274-1674-90B1-EF289744898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2" creationId="{97CBDE65-2407-93EB-ACF3-8267C3AF519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3" creationId="{16354D5C-42F1-767B-49C1-A02D20D58FA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4" creationId="{19AA9E11-05D1-9F28-BD17-4E184A66E5D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5" creationId="{C86A68C2-FC24-4D86-E024-996BADB9FE3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6" creationId="{4651B07C-AA08-B2BD-797C-5FF977DC9EE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7" creationId="{8192D942-7D50-48B1-B751-7A902780471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8" creationId="{6A8C62F2-C57B-ADD8-C3F8-AB1FF27AA7A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09" creationId="{56C7671D-30FB-6BF3-5B9D-C1D306BC166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0" creationId="{D6A0EC48-9FA6-0E8F-B82E-B6BA796319F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1" creationId="{02633039-27FF-FBA9-FFD6-7E85D617690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2" creationId="{20957B8A-4073-AFAC-7B80-661A8DC7C3A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3" creationId="{A068B80F-1D3F-4712-01EE-29989A634A0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4" creationId="{81E72904-DEF2-EF06-2C92-EA76738925A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5" creationId="{248D5766-FB19-93EC-C12E-D84A5B6775A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6" creationId="{DC4CA706-2365-2C38-AF18-53E318624E2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7" creationId="{0622C7E0-B831-313D-35A3-408871FD53D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8" creationId="{29C00C72-085C-2412-C913-4AE8930C006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19" creationId="{7290DAE6-65D8-49B1-A65A-E5A76E98268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0" creationId="{EF87BAA3-FBC4-C9E6-0F7E-DE99D300589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1" creationId="{76563FCE-BC68-AC97-1FE5-1DF1D0748EF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2" creationId="{5B920EC3-9C6C-EC3E-E958-859A6D55762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3" creationId="{08C92331-0A8A-74E2-2C2D-24067746673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4" creationId="{773B8AC7-B12B-79F1-521B-BDB58A33926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5" creationId="{794538A6-58F1-1B15-0D3D-E73728AFB74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6" creationId="{EBA73569-D8FC-E367-585D-9D497B8CA67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7" creationId="{ADB12D0D-8C30-80DF-CEED-B7D699C2D5F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8" creationId="{C0DBB962-EAC8-7248-4C8D-11974735683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29" creationId="{4227846A-66F0-D37A-AD9A-E3F0F76D595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0" creationId="{6B6AD8D9-D5BF-E13D-294C-D46B9E06D76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1" creationId="{55DD99DD-877D-84AE-9DB7-357B9C84881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2" creationId="{D779FA7F-38A8-216B-F7BF-7121F0F5BBB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3" creationId="{33900F9D-0B88-BF29-FB88-C3FAE202A40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4" creationId="{1E57898C-2258-2B15-50DA-F31774F88E8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5" creationId="{434DB8B7-8745-07C9-D129-F95A8C5E2DE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6" creationId="{C0CAE594-932D-87D1-9847-9B6F7DC711B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7" creationId="{CCC18828-DCF9-019B-7966-2D8496FE67A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8" creationId="{4602D0A3-F971-5A2B-8AE4-A8F07F12AFA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39" creationId="{A827AD2E-63D5-4A84-3987-D3B89B237DD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0" creationId="{F86CDE1C-D103-E358-7F3A-83C4B3E61F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1" creationId="{75AE5264-1923-015E-991E-88B7905A8F8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2" creationId="{A439156E-759E-A74A-72F7-811A6443A05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3" creationId="{26BE74D3-A636-6147-1907-510B52CCCED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4" creationId="{99550181-EA6E-E3CD-A33F-11162DDE9AF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5" creationId="{67FF0EE3-80C4-5E12-B7DB-14F7D6EAEC8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6" creationId="{FE4A1E9B-7CF2-CAE1-956A-0658171F732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7" creationId="{2BB808AD-ED9A-0E89-D048-231D406A408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8" creationId="{FCA3D8CB-2029-6D07-016B-9594EA04FD0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49" creationId="{F9BCF856-BC0E-C6C2-D929-E31AECC2641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0" creationId="{6CB929AE-C92C-0CBF-B070-BCCE4FA9E33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1" creationId="{87FB4838-72E8-F1C4-17AE-6B971D736F9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2" creationId="{12D739CE-7AD1-08DD-6D49-BAE4A240B99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3" creationId="{76B52F85-60BF-4964-CD1E-1C5C8BC2A6B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4" creationId="{A8E462AB-733E-F6D4-5855-61679AAB58B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5" creationId="{EE03B196-20F2-129E-06F7-2F24DCFAD3F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6" creationId="{AB967244-C7FC-14F7-CE18-DCD4C8A91DC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7" creationId="{EA65BC4E-6CC6-8298-3509-DCE55AD1A0D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8" creationId="{5579907C-790B-3C2B-4D6A-5C4C042F461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59" creationId="{0D7FBDBA-5961-E9FC-45D3-C39B3C7E9E2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0" creationId="{9C0976EC-CDDF-9992-4557-229E78CA821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1" creationId="{7797740E-C2A6-3D93-FD52-6FEB932B58A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2" creationId="{64F87A9D-6FB9-F7B7-2A4D-02E658084FA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3" creationId="{65D9002B-E1F8-81FE-4171-243B210045E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4" creationId="{214C31B8-8E1E-2E72-90EB-13AFDBA6698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5" creationId="{BA9C3402-EB31-3309-0112-8FF58FF6448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6" creationId="{1A7629AE-BE52-C887-22E0-F2C63054AE3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7" creationId="{CA7BA697-86AD-5E20-5B07-7E5E83E0ECF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8" creationId="{344F5929-6F71-2DB0-26D5-9A6D30798A9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69" creationId="{0A932817-BD1B-5048-F565-4505C61AA85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70" creationId="{560AD67A-438E-0652-83FB-D16B0B17C86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71" creationId="{62886F5D-5593-B3D1-EA9F-0606777FE5C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72" creationId="{1BB994FA-389F-4B4E-12DC-42FDE1383C3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73" creationId="{82BFC6B2-5A1B-1B9F-3027-5E1B16563AC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74" creationId="{576214A6-1FB4-975A-F871-6F1B3B2853B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75" creationId="{CA1B4B45-4B5F-296E-9A67-0023F772CC5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76" creationId="{C7C59E03-D35C-3D65-9081-0AF71072C11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77" creationId="{BCFBF2B0-3F49-86BC-AA9B-EB46D4B529F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578" creationId="{541CF888-2C8F-C3D4-EB04-D1B90B726038}"/>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79" creationId="{EE4F4561-5C59-1D6D-F5FA-2AC33B3B30EC}"/>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0" creationId="{3060C6C3-C03C-979C-9D60-E36CC45A7F1E}"/>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1" creationId="{4EED9212-B7A1-3A1F-15F2-9CEABDC00AEC}"/>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2" creationId="{CFC5C98A-8638-C2E9-6CB3-A7E37D2F9998}"/>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3" creationId="{532606AE-F2C4-2836-8C55-0AEE4A581E14}"/>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4" creationId="{D1DD8560-BF27-8C03-2172-82CCB54E5BC0}"/>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5" creationId="{BCC8BF16-E59D-0B57-72F6-80486554087F}"/>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6" creationId="{2E80F52B-143C-CDD4-5DF4-D5CF79716CDF}"/>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7" creationId="{598081A7-ED04-932A-38F1-5F5094E7A6E5}"/>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8" creationId="{F25C4DE3-B5E5-D44E-879E-9F39DC17F97C}"/>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89" creationId="{6A3C5899-E633-7E43-00A8-DD23FA82E66C}"/>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0" creationId="{82BF0DDF-D7A1-3BD5-7C95-2A06A0D471E6}"/>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1" creationId="{0EF96BA9-839A-8414-85F2-CC85632F13DE}"/>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2" creationId="{C5794DB0-5277-4D74-3FE0-05CC8EF1216B}"/>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3" creationId="{91403F1A-8FDE-1E77-34B6-361ED78C620F}"/>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4" creationId="{DEA4D799-E9EC-0F04-AF78-E12C41247433}"/>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5" creationId="{9A4FE674-DB8E-C3AB-25A7-8DD66556E3BE}"/>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6" creationId="{A0826B9E-8299-DD4C-F136-DEB307DB10B9}"/>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7" creationId="{90DAEA35-20A9-2DBE-B08F-9ABBCBA4799B}"/>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8" creationId="{22806059-3688-ECC2-6862-CCEB576EF458}"/>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599" creationId="{1CFF8D91-4703-FEC1-3554-2E5A28C9D928}"/>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600" creationId="{68AC273A-2F79-B760-A52F-B94C64090F02}"/>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601" creationId="{9A854A9D-60EA-ADE1-5CF0-6A4B5DDDC24F}"/>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602" creationId="{6DC86430-1082-0951-99AB-78F50837E9CE}"/>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603" creationId="{6C9EFCB6-4399-A947-89E0-775E1335EB4F}"/>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604" creationId="{B112E4B9-CEE9-DCBF-B43D-2DA50A496E06}"/>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605" creationId="{E2BC4C37-B880-479D-AE3B-39F5A96DFBC6}"/>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606" creationId="{742E9043-3562-739D-EA0E-BE8A0DF14EA6}"/>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607" creationId="{A9F5BC75-869C-48F5-C780-7465B0440A87}"/>
            </ac:spMkLst>
          </pc:spChg>
          <pc:spChg chg="del mod topLvl">
            <ac:chgData name="Emiliya Shender" userId="cb1f218db259381d" providerId="LiveId" clId="{086FD566-EF5E-4C22-8FA4-FE868275CE66}" dt="2023-02-24T15:51:34.614" v="13578" actId="478"/>
            <ac:spMkLst>
              <pc:docMk/>
              <pc:sldMasterMk cId="4053971265" sldId="2147483648"/>
              <pc:sldLayoutMk cId="1692072944" sldId="2147483649"/>
              <ac:spMk id="608" creationId="{1CC0EE61-F01C-F094-0AEA-9FB39390995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09" creationId="{8B383B9D-8088-0254-377A-F0BEE952BE52}"/>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0" creationId="{2BA7CD0D-E94E-1AD8-D405-6731D57D85B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1" creationId="{755F1F70-DEA6-E714-1F3E-F9680A40395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2" creationId="{59ED5A1F-F39E-6843-FA4B-63EF5E6BED7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3" creationId="{9366D688-A819-40C7-830C-C66EFBC6C627}"/>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4" creationId="{7AAC90BE-F3BD-3E71-5F0A-D5AF9005616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5" creationId="{AB865DEF-6F1E-9459-AFDD-400A402B053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6" creationId="{9029D19A-4B63-03D7-1F76-499365D3308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7" creationId="{5A17D2A2-97C8-A8C9-5057-CA14A65BB14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8" creationId="{A3330091-C183-8B66-7683-0300C2283D4D}"/>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19" creationId="{0D48ECDE-0773-94CD-8A20-D9D8F8597EA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0" creationId="{008C7E5B-9BBD-8119-D28F-435B4B55117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1" creationId="{DB3A2F82-1704-F593-AEE4-F82EDC2A5E80}"/>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2" creationId="{CDBF4379-5523-0320-CA47-1933FC648C7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3" creationId="{B0D39AF8-76F4-BA6E-2F12-6C87ECE3F66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4" creationId="{2CD29A78-A24C-C2E2-6075-65C7BAD89C5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5" creationId="{4E3651E6-9516-9A4A-B821-AE2FB9948C8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6" creationId="{52EDD2BF-5A07-B0D2-3991-6457157A78B5}"/>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7" creationId="{5B9DAAC4-8934-E167-1867-FE480DB8401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8" creationId="{BA1C8F52-E010-0659-33D2-257D328FC297}"/>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29" creationId="{AF9EE895-EDF6-969F-AFBB-DD4D67DA4AD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0" creationId="{A420EA2B-5351-1914-E330-D6BC6CF6F25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1" creationId="{8CC1784C-05ED-D51C-0619-CB0E0EB3E652}"/>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2" creationId="{6E460013-E58E-E731-F363-1580E1967E9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3" creationId="{EBD34508-6319-2BDC-C4A2-D17C580452F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4" creationId="{10F6AFF8-7671-192A-0731-3A737CE07B10}"/>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5" creationId="{4C0EEBC1-2C73-2BBF-A426-47772E1B2A37}"/>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6" creationId="{E9DD3DC8-9ABD-535D-3D7D-79F5B0F387B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7" creationId="{0C6233F4-E87E-0BE8-CDC7-0AA926BC74C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8" creationId="{82A82757-D49F-B601-032F-5F653A9C4CB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39" creationId="{7132912F-C066-DCDA-832A-1F3325E00A1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0" creationId="{CD16D06E-155A-5D0B-B93E-2CBED03B93E1}"/>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1" creationId="{F7CD773C-D778-B7EA-1795-7B2F4EDFA4D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2" creationId="{7F39BA6A-CDDE-C259-2A29-BE2FA43A98B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3" creationId="{F8CAD078-9D4B-30EA-4E5A-44A67C8670CD}"/>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4" creationId="{4E467454-20AE-BD39-02C4-9589CC3ECF01}"/>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5" creationId="{4385E347-645C-B6B0-B325-5B8ABCDCF43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6" creationId="{F9B84697-0508-42CD-387C-A24CD72C512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7" creationId="{71C5E389-8B91-7650-286B-20B43E5F7CA1}"/>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8" creationId="{3E121A68-A55A-9DF7-7A56-8EA17DDBA32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49" creationId="{513B3514-8609-70D8-8EE8-7FD2A371D23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0" creationId="{B6E6238F-4DCB-D829-7B61-A314B9CBA112}"/>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1" creationId="{C356C5AC-B30D-B25D-876E-4347159C00D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2" creationId="{EFAE5323-B24A-DEA4-EE7C-28896F43BAF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3" creationId="{8423EEA5-8F25-DC5A-F99E-3C077418480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4" creationId="{D4DCBE69-1DBE-67B7-9798-B26D64C7852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5" creationId="{86FAB0DC-911F-93BB-2E9A-09E87EEF724D}"/>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6" creationId="{1A952EBA-B650-D183-0B21-CDA1938B136D}"/>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7" creationId="{0F5626D7-3AFE-F29F-4C52-1D681E21BDD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8" creationId="{ECCEC3AE-2D20-761B-9DAE-44BDADC0EBED}"/>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59" creationId="{B04B82AC-903B-0E27-72A3-8320A7E8A41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0" creationId="{35349915-E153-043C-F2D2-E8EC9BEC9EF9}"/>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1" creationId="{BF8A5509-4197-FFE4-385E-C5FC4FE94B2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2" creationId="{051EBBCE-1866-EF33-F4EF-0B488775374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3" creationId="{10299ABB-FA15-98FC-D210-D86DCF7699E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4" creationId="{FE90083E-F63F-3334-C510-4A92BCBEE54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5" creationId="{B4977E29-2EF7-13F8-E8D1-C8C18223056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6" creationId="{82462AB1-C055-8EE3-9A8D-C4E719440959}"/>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7" creationId="{90F59A7B-B34E-09FD-AED7-DBF3CBD302AF}"/>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8" creationId="{E80CADBB-35E2-84ED-6AAA-9CAF87F53A69}"/>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69" creationId="{4700A19F-1444-1F58-DB96-F41D215DEC2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0" creationId="{73BD4AA6-E913-9D16-9713-18FA4B01370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1" creationId="{D2D20547-7025-2621-A992-9EC5638C0AC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2" creationId="{ADC9EF64-9033-62F6-1B4F-F30B0800D03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3" creationId="{5B3CD96D-951C-CEB1-EFF2-CB1E17A4C630}"/>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4" creationId="{9B6B48BE-3F81-1569-308C-29890E5B0A21}"/>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5" creationId="{27B61E86-3BD8-CDE7-2256-9B609D04845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6" creationId="{6D7E929F-8A64-D433-8DA6-781EFD961E80}"/>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7" creationId="{8C46504D-53EC-95E1-CA52-B50CA167A57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8" creationId="{86D220CF-8FA2-1D88-DC87-39F7A3FF566E}"/>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79" creationId="{E5CF4406-93D1-99FB-DB4F-34C95CD4BC6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0" creationId="{87D861FD-9A2F-E3A9-D73F-4682B9F511C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1" creationId="{68A6183C-AB1B-9466-8D6F-4D3DA47A0C3C}"/>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2" creationId="{DA92C45A-E3D3-E0C6-76CC-FB7BD1C9D57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3" creationId="{9F331407-152D-F48C-CEFB-87B377CF8B7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4" creationId="{FDA5A5F5-86A0-B065-F779-F44CF25A592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5" creationId="{86FDB27B-6773-6B10-CE64-BABF4B74AE83}"/>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6" creationId="{AFCA2620-B2AC-8C2F-2CE6-D57B3889C131}"/>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7" creationId="{C06028BC-28A4-B623-5BC1-DB8B8223AF84}"/>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8" creationId="{7F10DB1B-AF45-E455-55CB-AD90730A3C40}"/>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89" creationId="{3E167D4A-D06B-FB75-5E12-B66649091C1B}"/>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0" creationId="{AA2A344F-D598-F7E6-297A-72F3071F6ABA}"/>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1" creationId="{027FC873-BDD0-E7E1-B507-E9D97933F992}"/>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2" creationId="{D6036F00-BD91-0FC2-E905-4E9872364446}"/>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3" creationId="{614863C2-1A0A-B219-38A1-4575DD43A717}"/>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4" creationId="{05459C06-8C98-B91B-690F-037EBB058ED1}"/>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5" creationId="{3D8D1B0C-D3D2-7F70-6A5F-E873B5D1A8F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6" creationId="{23F9E501-2945-14B3-FF2C-76F55917FBD2}"/>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7" creationId="{E0DED190-B417-03A5-7D40-3254F0EF3F78}"/>
            </ac:spMkLst>
          </pc:spChg>
          <pc:spChg chg="mod topLvl">
            <ac:chgData name="Emiliya Shender" userId="cb1f218db259381d" providerId="LiveId" clId="{086FD566-EF5E-4C22-8FA4-FE868275CE66}" dt="2023-02-24T15:51:57.251" v="13583" actId="1076"/>
            <ac:spMkLst>
              <pc:docMk/>
              <pc:sldMasterMk cId="4053971265" sldId="2147483648"/>
              <pc:sldLayoutMk cId="1692072944" sldId="2147483649"/>
              <ac:spMk id="698" creationId="{41BE0B0C-0511-3B58-FDFA-1FFD989C3C0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699" creationId="{2B8BB0DA-1657-E175-2D73-92B6F8DC1D9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0" creationId="{62A8D8D6-EB8D-483B-AC23-5C4012E7812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1" creationId="{EE2C16EB-3632-21F0-3C0C-15383BFFE39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2" creationId="{36CE7AD1-0A61-C11B-A6B3-DAB3B295DF2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3" creationId="{9A155C04-D65E-52D5-D731-0F6A122B0EA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4" creationId="{A9532E78-9F41-CA95-A013-B08C2BB1EE7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5" creationId="{0697AD4C-22F7-37A4-5BE6-86B27371CB3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6" creationId="{56F937BE-C71A-50D4-63F0-0D8B29E868A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7" creationId="{23452E40-7BDD-06D2-4EA8-5241997904A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8" creationId="{8381B918-C932-1BE9-1756-C24FE322D46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09" creationId="{769A8129-71DD-0972-238D-E22DF6625B1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0" creationId="{1F93FDDA-85FF-EE19-6DF2-58D9B9FD14F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1" creationId="{032E0CEA-7669-5B4F-577C-D57011CD99E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2" creationId="{605013E0-15E9-58D7-F288-CF26C30F6F4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3" creationId="{7D98E0D6-F895-C5F1-13A5-975BDDC6344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4" creationId="{7DB6606E-5172-9A62-B6DA-324D21C9D0F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5" creationId="{3F5F88A3-E0BA-D22C-7AA2-970E0928A1F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6" creationId="{340597F0-5518-F905-F7DF-311E70A80F2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7" creationId="{1005ADD0-13B3-1B7C-FA26-C731E86AEA8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8" creationId="{ACA2AA3E-39A3-2C14-A6FD-158F0DEF3C4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19" creationId="{EFF68166-CBAD-40F8-0885-3C68CC1F51E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0" creationId="{9AD94E29-3E69-990D-E140-1ABB21B6147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1" creationId="{7045B98E-D8F9-C58C-47E8-0E89BC77353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2" creationId="{AA41D894-09AE-3238-4102-E33D77B5C40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3" creationId="{1FEEE6CF-FA26-44A7-A54F-C27F7E58284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4" creationId="{AAEA3447-D622-CAB8-0470-DD468D8AD04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5" creationId="{7F892E5A-069F-132E-580D-57EABA94542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6" creationId="{6206DAC5-B455-24BE-C5F4-BD6B8E5A849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7" creationId="{CE20FA42-B586-185B-042E-FF7ED9A2398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8" creationId="{9AF46AE1-4801-D170-358C-388FDB20067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29" creationId="{0E1FD408-7550-7C0E-8C27-0FD96B4CC66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0" creationId="{A4D75A46-1E06-F1B9-6C69-9C70D90C700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1" creationId="{C36F36D1-074A-49DE-DCF7-CEBAD7B8D15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2" creationId="{BD58EDFF-E683-95D1-D539-E2DAEF68546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3" creationId="{9DC187CA-0470-EA7A-2877-3DB24BF1F84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4" creationId="{838C63C7-5C51-2482-9455-96EB643117B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5" creationId="{C1B10FEA-E959-FA62-CDB5-CA367F7999E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6" creationId="{C798EAB3-4389-A749-45DC-26CFC1F1D19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7" creationId="{7B3C5F0F-134B-BE40-E61D-1181B111239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8" creationId="{32CBA62D-01B5-C4E0-13BA-C9FFF35DA27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39" creationId="{5119B79A-3732-B220-7C9C-49C5A3D7E8E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0" creationId="{54162E46-8328-24DC-5251-6626770434F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1" creationId="{97972EAE-3977-67AA-AAF5-6D17AAA54D6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2" creationId="{6E1C6357-4A89-530D-81A6-8CE0591BE6A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3" creationId="{917D9A66-31D8-6933-5099-C48718F1806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4" creationId="{0C84BBEE-ADE1-B564-B909-D0E6FE31A8F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5" creationId="{8ED0A459-92CD-D91B-653D-A6101F60700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6" creationId="{DC5237A3-7A6C-5FA1-A2EF-1999A457BEF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7" creationId="{F065D275-1883-33EB-D5DC-87309DBAB27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8" creationId="{05D600DB-164D-E038-85C9-ADF222A7C60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49" creationId="{A0F6C987-DFE0-D52A-06DA-AF82EDCDC81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0" creationId="{DD0B4D59-2364-ECEE-3736-DA20DFB5FFC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1" creationId="{C459B35B-335F-EAD8-0E0C-6CEC9D5C19C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2" creationId="{BAE75482-93F1-DE34-67D8-F67C62EBCD0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3" creationId="{505D0072-96D2-F8C4-AE52-48D9F2CCBD5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4" creationId="{A516D749-657C-AA5B-BC67-6F432A3DED0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5" creationId="{AC0FDE7A-381E-62FF-A622-400E8F35D73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6" creationId="{3E5C0BFD-94F5-CA89-E030-F94A406C26E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7" creationId="{330057CF-0CA6-76B8-D607-17A572A0A7D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8" creationId="{49034A53-C4E4-4197-2699-32BC6054E41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59" creationId="{1441E9AF-5E3F-DE3B-294A-77BCEB21E52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0" creationId="{50E629EF-4AD7-2166-7D93-36F645827DA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1" creationId="{B280E173-60F2-88C3-CBEE-F00A53BED91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2" creationId="{9670CEAF-450C-216E-BE00-86C1C40ECBE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3" creationId="{C326ECF8-AA90-9E5A-B3A9-6E9EC1BF534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4" creationId="{EF058C80-5469-7A8C-C848-F91519D1DF0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5" creationId="{42C56190-CFFC-A8E3-40C9-23E9C5F5252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6" creationId="{D9D9E801-20AC-89BC-71EE-73EE98C2C64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7" creationId="{AE0015D4-F9A7-E3ED-3287-37DAC071915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8" creationId="{FB8A37C7-CFBB-1080-FE13-1624A7DB4E4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69" creationId="{82F55871-F42E-3EDC-08E1-DA25A38FB04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0" creationId="{3ADAAE71-B263-36D6-6863-FC19C0D2DC0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1" creationId="{34ED4EC2-2117-2011-5AE8-59079C424F0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2" creationId="{444944E2-646B-702D-240A-E8E4F76304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3" creationId="{38FE4544-CB40-11BC-B7AC-7C24EBE7FE0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4" creationId="{BC4B595B-49E9-53D3-FF82-D68F297D59C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5" creationId="{BF4913C8-A8A3-E77B-13CC-74C1530307E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6" creationId="{B8B8E613-0207-4B33-DED1-9CF92CCBD44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7" creationId="{E9D54783-DEC3-28C4-D9CD-1497DB5F336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8" creationId="{B613B0BA-457A-4BB1-133C-87B4C50D132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79" creationId="{4A383BCB-74F6-26B4-7EE7-01B03BA2401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0" creationId="{B94C5262-E469-8252-CB85-46C00B4D0B6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1" creationId="{555B5C8D-585D-3700-A6B5-74A5D1A48E4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2" creationId="{AF612D3B-9647-C665-2468-37959FDF63E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3" creationId="{6254FCBF-02DB-1C94-0487-6D697C7F338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4" creationId="{C1CF7B2A-6916-64CA-7E0C-AEA5D8D9E37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5" creationId="{A56EF20A-7AB5-85B5-06EE-8C03A2EAF29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6" creationId="{97C38226-CF15-A2A9-1C5A-ACA5B623168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7" creationId="{94FF2D6D-03F9-184C-7240-71E876098E8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8" creationId="{0B974BBD-5EB0-AF4E-56EC-F9227557EA3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89" creationId="{09804CA0-297D-0AA0-6D53-B2B3D9636CE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0" creationId="{E5B52EBF-725D-77EB-B15A-DF6D44525CC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1" creationId="{6F4AAE3F-38C2-9106-B1BC-5E1660D0A64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2" creationId="{94C60A80-0337-2065-BA75-6DF20340660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3" creationId="{B3B2A70D-3853-7B5C-496B-96E6B1E3E38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4" creationId="{E0A0A86F-0B3E-E1B6-28A1-CEA14889CD5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5" creationId="{08C9A802-680B-3563-F0BD-AD4B14F1B71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6" creationId="{93971E87-CE95-8810-E2D3-8A7E5A039B2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7" creationId="{1750DC93-3F50-44A9-7ACB-C623EE23D74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8" creationId="{F06360CA-4D1F-6C0C-54AC-5D58D0EE794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799" creationId="{EC9791F2-8B10-9F3B-D799-3097F25CB8F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0" creationId="{F53610A6-4451-5004-3E0A-2C441D56199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1" creationId="{7FC988C0-1302-22AD-C8EA-9F5E4A3C2C3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2" creationId="{B7B2348B-7C61-1F6D-63B6-A450D631006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3" creationId="{3B26A8E0-BB73-8075-241F-E7B15B51D6C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4" creationId="{6D4BC317-940C-FE27-0F38-1F1A213351D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5" creationId="{728A2CEB-CB61-B8E4-0FC2-5DDE58C8E19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6" creationId="{2A4EBDEA-0191-F0A0-C115-B074CA0636F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7" creationId="{E8E86B4E-8962-3C10-D303-382D51D79B9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8" creationId="{48B97C42-F25E-2804-5BC4-AFDBA35D3F0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09" creationId="{F2D606C7-B3DE-45F8-C2F7-56FCCEE59CE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0" creationId="{16D8B8E8-ADEC-14C9-2490-506EEA7F4A4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1" creationId="{FA860748-CE77-85C8-79AF-ABECC5A6C91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2" creationId="{127D3A53-3B70-B1B5-204F-2E7AD478969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3" creationId="{05F1E200-6087-0176-8EA6-A8A52B3181B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4" creationId="{65713ECC-9785-5F39-78FA-C3F771417C1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5" creationId="{F7300410-F239-5CEB-0A81-4BC7A56EC06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6" creationId="{A285ECD8-6B1C-C73C-F807-3142DE84913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7" creationId="{21462353-CC4C-0F67-13F6-0A52575C1A1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8" creationId="{8A719E44-B491-6FDD-429E-23BA338BDE6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19" creationId="{AFE3D3EA-903A-D817-50AC-F6BD1444E0F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0" creationId="{DFDBE6D7-BF64-1EDE-82F8-419A7C55FE4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1" creationId="{52BDE7C8-6073-A1FB-04D6-EE54A9760F7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2" creationId="{74332FB3-D449-6EB2-4985-93510AA62C8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3" creationId="{150BF5BF-3764-7F20-6E19-7EAB6CB9464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4" creationId="{5F0D38B2-25D4-E3D3-EF95-1D79B66ACAB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5" creationId="{15E32390-2340-1028-19B4-73D624F7D14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6" creationId="{BF3CA1A8-6F33-1383-12C5-BD5D942E4C3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7" creationId="{71D2056F-5EEA-BF56-DAE4-04CFF90E229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8" creationId="{14778B14-9409-4FDA-977F-987395316A2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29" creationId="{3F86B79E-E93E-CB9F-B516-12D14133079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0" creationId="{80A1B7DF-0ECA-F8F6-A661-AD118165B9C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1" creationId="{129DAD19-4079-5BAC-6B83-6FC6129D818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2" creationId="{302C7BDF-0035-7C43-26E6-3C657DA0EEC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3" creationId="{76BBF55F-6026-BF64-3747-93390D7CC84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4" creationId="{9DC7C192-DA11-E8BD-5C41-58885F6DF94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5" creationId="{C22E2DCF-DC72-2D6F-0B34-13FA3CE81B5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6" creationId="{6267A499-1241-8AD8-543D-DA01E0E02D5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7" creationId="{C3611774-B836-E5F2-067A-2958290BA51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8" creationId="{F418801F-46EB-DDF3-8520-7AFDE88C4A8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39" creationId="{6AA59307-EC37-93B6-1CCB-9656A782444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0" creationId="{7ACA350D-7AAE-329A-7F46-711FDF54EE2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1" creationId="{F050405B-04DA-4AD5-4512-C236A7C4374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2" creationId="{6BD7E9BF-F631-F641-DA85-07D2EFDB28F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3" creationId="{4546F4CE-1672-F4E3-4465-F98C260D390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4" creationId="{15878C2E-4730-6142-5322-D5FB9609EE3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5" creationId="{5D4C0230-43DB-151A-861F-9305BACA01A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6" creationId="{0C8B977E-1EB2-5319-3BA4-6F928720A98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7" creationId="{545A8F9D-9712-9574-FF00-89BAEC74B6F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8" creationId="{B8D3F6E5-C3E5-81FE-CD46-B640F0B9BD3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49" creationId="{A1E39E2D-0A50-F96D-A85B-321F5B0C9AD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0" creationId="{B9C9D024-69C5-535F-C63A-441762807B4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1" creationId="{446C00A2-D5F3-1BEC-5EF5-636D6E296AD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2" creationId="{F9FF8C69-B3AA-3840-5F6D-C171C0B2121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3" creationId="{96A5B6EF-0695-6558-9C86-00023353CAA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4" creationId="{B9E8757F-6A82-DEE9-0AAB-B663A03D41F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5" creationId="{C5E7F992-1844-4E5D-4839-98E3EB65AC8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6" creationId="{3CB911FE-2C48-61DD-9907-E3213F41C02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7" creationId="{4D0A8183-BD6C-4FDD-788D-8E2960D6AE9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8" creationId="{BC037F40-0E68-5DE1-C8CC-2152554715B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59" creationId="{C4FCFAB3-6BC3-0313-9C2A-B19E8FF5473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0" creationId="{9912036E-E527-B8BA-EE99-5DED5641AFE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1" creationId="{2FD40E92-994E-E49D-AD21-938A81762E0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2" creationId="{B664167D-16EC-3107-F2BE-379EF6402FE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3" creationId="{91B6E0CD-8FF1-CBC5-37DF-BBD9929F065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4" creationId="{73882B1F-2F5F-4B84-7E02-D7D531A0CD3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5" creationId="{C4D4C71B-87EA-92D0-33BD-714A616694D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6" creationId="{6DA6E4E6-8A45-5693-B217-E99D2299E33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7" creationId="{EDB11E41-A33F-7962-8384-897CF8732A2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8" creationId="{A11B4DBD-6F97-AE16-A416-BA7C41ADD6E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69" creationId="{391E63D9-F8B0-E9DB-B5BD-072E158426A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0" creationId="{412D56DD-E45C-8110-6435-BA1841C1800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1" creationId="{BD71246D-88D3-616E-FEF2-79F0E63F356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2" creationId="{AA64A57C-4E81-77BA-EB4F-D73C4D356DF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3" creationId="{D92A2EF4-BBC3-1837-AEA0-3CA4914CE2F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4" creationId="{DD4A3504-B0C1-4439-2F33-E2DBFC4DF08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5" creationId="{1D8CAB07-2900-F316-DC4A-27BCA8BED17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6" creationId="{0A0BEABA-B462-5480-81D3-04A52040C20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7" creationId="{87394024-F6F0-50F7-CEFF-3364FBA6A56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8" creationId="{B9A67370-46D8-F746-2329-3550890E858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79" creationId="{CCAB6E40-80D6-0611-5341-F7198252733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0" creationId="{535A22D1-F2FF-0CF4-4159-DFFBE18A24C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1" creationId="{8E34BF31-D8FF-F534-33E0-B95CA2F2232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2" creationId="{6A55C271-7868-FF09-F2AB-B0014E7E31B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3" creationId="{0ADB146D-9E3C-2B89-12AE-D82E53AA131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4" creationId="{B15D0F29-208C-1314-D2AC-1E6CF039C83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5" creationId="{BEF6BF7A-6C68-9279-C132-F3AA48D40A7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6" creationId="{41B31A81-98FF-723F-6C35-D2D40133E7C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7" creationId="{DED44514-69F7-B565-66F2-133F754E593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8" creationId="{FF3A89E4-E6D5-0688-064C-1616C9D5DA4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89" creationId="{BBB49C2B-9063-D248-10CD-0C4581B7C4A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0" creationId="{56B42286-D090-C49C-1582-5EDF5F6BBE5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1" creationId="{9A910839-1C3A-D257-04AE-CDC4D9B03F0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2" creationId="{094D4EE8-4328-15DF-F8FE-CE7E3A9B625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3" creationId="{9CBCB78A-7126-8202-7940-3F7776BA1F6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4" creationId="{5516EF70-F39E-05E5-E1A8-B514909C858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5" creationId="{9D646C1F-E7CA-0C6F-E6D8-C591DD1CCC0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6" creationId="{D21811A5-EEA5-E163-274A-DE301957143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7" creationId="{215125B2-6C53-C954-E5A3-B697D93BBA5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8" creationId="{D9029B9A-083C-656B-A152-154274AF7E5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899" creationId="{02D03D02-B4C8-DADD-4CD5-59BBC763481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0" creationId="{28729DCD-A314-D66B-7597-4184AE2C14E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1" creationId="{FF4707B2-E946-F94F-B2D1-C7035767FC3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2" creationId="{3347ACE0-3E22-E5EF-47A6-1CD3F5C6977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3" creationId="{A741ADAC-AE78-8169-4132-5DCD7EE012D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4" creationId="{FF962F04-87A1-176B-24D2-8C3A455C50E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5" creationId="{8B3B825B-5A3D-F03D-D9F0-544AEB69DD6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6" creationId="{E60F0475-5364-340C-C2BC-734CED83088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7" creationId="{4751CD42-0BE2-6DD0-4A8D-E989B9C86EA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8" creationId="{7AF66894-4B41-8863-6DA0-40DCE3DB64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09" creationId="{FB7FAEE3-01AB-DD8A-A3B2-0229CB09650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0" creationId="{D8C7A423-870A-F761-6542-A371D6877CC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1" creationId="{8405377B-7150-5999-4C6F-F2E4F581731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2" creationId="{E6E2EBF2-9AB1-DC97-1F96-04BAB1C0238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3" creationId="{AAA80A61-71C9-5DBE-C283-0573A7CAB43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4" creationId="{85EB13D9-C072-C385-30B1-553085FD092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5" creationId="{66989A07-A54F-ECD7-1498-E6C35E158DE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6" creationId="{0F921FDA-C38F-3F66-B0FF-A185C549832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7" creationId="{A3EAED15-31CD-8544-F80F-C1DE9286F6E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8" creationId="{C04E31FD-D89D-A71F-630D-E3C92E07709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19" creationId="{DA1CEBA0-91CF-D93E-A875-E7895AD938F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0" creationId="{8222E884-783A-A444-A02D-48A464D3B80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1" creationId="{16C148AC-56BC-9449-ED30-ECAF924357E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2" creationId="{8CF4E09F-F6A3-34E9-16DF-269B5D0BE9C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3" creationId="{80BA3B4B-637C-CEB5-A247-69EFCFA9E4C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4" creationId="{BC99583D-F24D-9B07-CC3B-7F04645103C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5" creationId="{444ABDBE-B922-D6D3-EAC6-8E6639B427E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6" creationId="{33AA5862-B0C2-D8B2-49E2-31C9C33BE03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7" creationId="{1CDFB123-260B-EE2E-92C4-09B07D9D345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8" creationId="{D513DBA3-D551-D076-5467-7B7C7E592FE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29" creationId="{FB7020BD-FAA6-5884-DDC8-B396366662C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0" creationId="{C4FFAEB1-DF21-C00B-93FD-EAA90C7114B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1" creationId="{F832D91D-76D4-4444-9F8B-A2B6AE21A08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2" creationId="{744C876C-E133-39D3-6794-A9970FBC4E5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3" creationId="{B53593EF-E5A7-3971-D3CB-42D65EFB9AD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4" creationId="{BEEF7EC3-488F-B500-3440-DB57AD287E8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5" creationId="{7CC21311-15C0-AB5A-D4C0-DC0D03E936C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6" creationId="{BE4B8C2D-DEF5-4E2D-BA44-B322E465E74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7" creationId="{C4A08AD8-7416-01B0-A1D5-248C2C5D05A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8" creationId="{8F7704D4-4894-97D4-8104-489357E78C5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39" creationId="{4D5AFEBC-5D77-DCC2-F969-C0B462780C5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0" creationId="{6A87C0A3-8BAA-1BF3-9502-0EBCC3DEF64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1" creationId="{66D925D4-32B7-E514-2F09-8DB90783127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2" creationId="{C355A352-A01F-8428-2212-DBDA208C7EF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3" creationId="{F544DC89-5D18-3F81-3363-6AC97F91073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4" creationId="{B4F1FFD8-B16D-B7E5-5DB6-15757FCDA75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5" creationId="{095E6BEA-AF1D-E70F-DCB0-5D8B95B38C4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6" creationId="{80B02D0A-EAA7-674A-56D7-0AD254D4A30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7" creationId="{42906097-AB35-B051-77D4-19311205950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8" creationId="{688E7025-E7D8-FE9B-2386-17CE1EA524D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49" creationId="{344CCFA1-9A37-D633-9BD0-96B5C42F6EA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0" creationId="{1D2429D7-8A13-A865-8D66-BEB1249FE44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1" creationId="{73D579CD-68D3-EFA8-1B8C-30FA77BC494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2" creationId="{E178B827-D5CF-748E-19EF-15AC1919833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3" creationId="{CA422BE7-0F95-4FAF-9BF4-536D8BB04B1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4" creationId="{27CEBB3E-52D1-CB0E-B9FD-A05F29257DA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5" creationId="{37030424-9789-8C1E-4B01-E62036966C0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6" creationId="{62BF504C-584E-AD04-7193-DC8FA6AC9BA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7" creationId="{A18F6DDA-7DCC-BC24-6FB3-46B81D52511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8" creationId="{5B2CE1AF-48D9-5B5D-DCA6-7F60D92A4B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59" creationId="{357E5021-4CF4-0694-29CD-21A398CBB1D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0" creationId="{62BE12C7-105E-93EA-2C1A-8F02FE4E379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1" creationId="{A5A697ED-4F83-3E56-746D-DEC0E28B9B1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2" creationId="{125CA4BD-8A4B-7D81-F1EB-35B5098E5F1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3" creationId="{2F90E388-CD50-A682-4887-54E6E761720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4" creationId="{3136C503-7C27-5F65-A1F6-8798F6439ED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5" creationId="{EED1BEF2-9790-268A-3D3E-D18C644CBEA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6" creationId="{A5696ABA-4D05-016B-AF9D-2E17529265B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7" creationId="{AC02B268-E448-094F-4B1F-FE49B3397E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8" creationId="{7EC90203-48B5-8452-A7AA-3CC2B9EFACF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69" creationId="{761C406B-53E4-4113-5D6A-DBDD2CD81C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0" creationId="{69CB79FA-A96F-1F96-8E45-BB49EF44F3C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1" creationId="{C1B54A05-4CB0-72F1-C50C-80D1FBCAB09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2" creationId="{15A033AB-D675-36FD-3B2A-9F7CB894921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3" creationId="{33DC6238-9AB8-2BA0-AD5C-4F25BB4DA6B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4" creationId="{D6FF47FE-6165-558C-FCB6-E2CE7258720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5" creationId="{510D5C89-AD28-E075-A80D-E77D9FFE46F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6" creationId="{56A6393E-02EC-DAC0-27B8-0C69D5355EE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7" creationId="{D38B93FC-058C-4398-81F5-10253EC06AD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8" creationId="{2D81278B-C68E-6CAC-B46F-B91277CDBBB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79" creationId="{691A3CBD-2046-916F-2946-4453AAD0612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0" creationId="{72ECD9BA-EF0C-387E-19C8-390A1E85527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1" creationId="{05122A96-BD5F-18EB-EE25-0D962B3316E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2" creationId="{54BDCE85-AA4F-A7B5-98CA-CF15B781933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3" creationId="{686B7B5E-19DE-F0A2-B22C-7454061AF1F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4" creationId="{AAC219AF-1D58-6654-010A-405E00F88ED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5" creationId="{31C920D0-0212-176A-49B1-15578DF4734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6" creationId="{65E164DA-177C-A9CA-6BD3-84FCF61FEF4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7" creationId="{43ED8922-86F0-9311-3918-71886891ECD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8" creationId="{6400A81E-B4E9-5FC7-BAB6-9A86B5D7ACD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89" creationId="{C0D09DC0-EB1B-8071-807A-8C8E3A86289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0" creationId="{18A17E67-DBC3-C385-0AE4-CB71F5FB194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1" creationId="{AE57D9C4-0050-D91E-A8EF-5C3CCE2F365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2" creationId="{AAAD6597-E8AE-B6D9-B7F5-E56A6E1718B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3" creationId="{CB2B3007-8059-A790-759A-B3CC7F2EC9A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4" creationId="{5FE5D7A4-B644-4129-4496-03B9A4330EB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5" creationId="{1B636B0D-CAD7-761B-BF18-A75EF243BE0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6" creationId="{445A9EC8-9BCF-D728-84AE-45E608418C6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7" creationId="{4ECFC0ED-CBEC-599B-CEB7-806EEE91DC5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8" creationId="{AE219D68-84E3-392E-E220-B28F99E42B6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999" creationId="{54F817F9-BE06-B4B4-4418-5993ECCEC6A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0" creationId="{B93631B3-D227-0CFD-A8E7-B0979F09666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1" creationId="{6AFA9250-C002-1EC4-84B8-A5DA843BD3E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2" creationId="{F0A84876-D72C-80BA-71D4-1117E71B345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3" creationId="{A036EB93-A0D4-96F6-E401-674F635D381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4" creationId="{8D3006A1-FAD5-E52F-30F1-558D4643BDF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5" creationId="{5A27BA0F-DD6D-3ED1-D2F4-99883F36327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6" creationId="{67975CB0-9DE0-5EF4-0C8E-01D8CF82FAA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7" creationId="{A6BDA404-6064-A731-B3D8-8427061E871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8" creationId="{64F68FD7-BF3C-24DD-3BE9-360B3494454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09" creationId="{39C6F362-6B2D-162E-82DC-AB6EDFB9208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0" creationId="{2EEE03DD-9B48-7B17-4315-B8EE93D3687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1" creationId="{93F58CD9-86BD-CBB7-33B2-CCBF50401F5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2" creationId="{06153BAA-E0CF-7EFB-094A-028814C43CD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3" creationId="{F3859B47-2BBC-0DB2-8B39-B0BC2465835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4" creationId="{245095CB-9280-C2AB-6651-CFC53FCE7D2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5" creationId="{8A4206B2-F59A-8690-CA2E-B401D3937F2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6" creationId="{013A71B0-9061-920F-47EA-05AB422294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7" creationId="{82688BE8-A1D4-895C-8CA1-9B935CCCA3E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8" creationId="{1363C2A2-3107-3D05-421C-D6D02E60A17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19" creationId="{4A9858CE-AF4A-1109-3164-B2586C9534C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0" creationId="{72667D92-105E-EB0C-14A9-43AFBCC53D3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1" creationId="{B2354EEA-A61D-0B73-04EE-DE2085F343F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2" creationId="{F3E87BCC-539E-4090-15B5-F3BFD2B7A62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3" creationId="{74739B01-62EA-A0E9-F666-0CEB7BF44CA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4" creationId="{CDEE63B1-A7A5-66C4-BF9E-AB49B1C7E1D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5" creationId="{0BD1EA25-39A1-E6C9-9FFD-D76ABF8A45F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6" creationId="{E8F91E94-72DF-C5C8-F01E-4D2D12E8758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7" creationId="{E36E87A4-C5CA-2BAD-AEF2-8A1119BC4C0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8" creationId="{596CC31D-BE39-E17C-43B9-83E0809DFD6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29" creationId="{C5E59B83-822C-43A6-056D-9325438F666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0" creationId="{B72C45E1-D7EF-28BB-6050-AE2355C9401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1" creationId="{C09A6372-306B-2535-E924-245A0C29C21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2" creationId="{7C67D6D7-C4FA-0347-E27B-155A39EACE0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3" creationId="{87F176BB-3ED3-D420-CCD5-FAB75446B1F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4" creationId="{83DF035F-6ACD-79EE-B63E-A524ED620D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5" creationId="{3B6D838D-EF27-33EE-F373-04B4C8CDF33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6" creationId="{4AEAA556-FF12-B65A-003F-54B6108C764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7" creationId="{26393614-2E12-F680-27C2-5206ED9FD61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8" creationId="{86ECBB6E-1CCB-B5AD-833C-6B6AFE98428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39" creationId="{9C823599-3B4C-FA8A-018E-CEA1195053D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0" creationId="{413E286E-42D8-D843-9248-25B86F89CC9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1" creationId="{3EE8C8C8-A14A-3B30-2EC6-4043ACBD92B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2" creationId="{F901CCD6-DFA4-C9E4-1C9F-CA33E462DA7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3" creationId="{6F5977A1-D283-4D74-C50C-BC429505062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4" creationId="{E457EA7E-C1D6-1E57-A613-B9E27E5E335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5" creationId="{CE6DC964-F727-2668-7A87-F38978055BB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6" creationId="{D1A65FC8-65C5-EAE9-C0F3-691142AD4DC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7" creationId="{B6FAD687-AC7E-4E76-5F03-461D0AD66F5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8" creationId="{470CD14B-A42E-B88C-DCAF-F7685861A45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49" creationId="{24EA868C-FFC4-C50A-A6C8-D1DDF1815C1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0" creationId="{FEF4272A-2F2A-C604-57BF-ED603F47BA1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1" creationId="{5EEFE9E9-DD6C-262C-76F6-E4F219FD6C0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2" creationId="{3F2558C6-CC38-AB76-B93D-4B207489365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3" creationId="{2D66468E-2DE9-B29A-7118-C9C62FAAB7D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4" creationId="{298A441E-858D-C562-EDC2-798D7A620D5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5" creationId="{D52369BD-92CA-699C-D8F3-FA72B507212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6" creationId="{CB3B1DEC-9BAF-35D0-4250-CD15C56424A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7" creationId="{7F7932FF-1109-C928-0874-30AF25343E5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8" creationId="{2480C4FF-545B-0F1A-3D4A-65D52B83290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59" creationId="{D121E19D-F611-916A-0AA1-2545242350D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0" creationId="{CB5F44E0-CCB6-DDF6-3469-3A8C4AF4418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1" creationId="{49E39BAE-2CBD-42B3-F1E7-2EBF4A00AB0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2" creationId="{B579C1E0-CFEB-CF27-D1A4-9F5089DDB98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3" creationId="{5AA950D0-5E95-C427-B60B-C63998F7165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4" creationId="{517F1C6B-EC96-B69A-68CC-AB8AF689B7E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5" creationId="{5B1B5CF3-AE7B-B046-A6B0-591DB8AD175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6" creationId="{20CAAFD6-1397-C3F0-3733-54242AA7AB9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7" creationId="{A5CAC372-8116-6D02-CC8A-515139D9A9B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8" creationId="{C9BD2171-9E3C-4913-193D-71336360C4C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69" creationId="{6EFB5E68-B030-A399-6CD2-48E76A25FAB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0" creationId="{D6FFC876-EA7B-B6E6-5B65-C4B6445A199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1" creationId="{FBC965D8-E9FE-4B55-702E-FFB06D5702E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2" creationId="{A26D4A8D-406A-F670-3AE6-672341BB0BE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3" creationId="{882EFC3D-CC90-9702-C46A-1659442E757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4" creationId="{4D851889-C0C2-5A4B-0EA7-61BEF88A0D5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5" creationId="{266320A2-8AC1-4971-FC95-FC143B664D3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6" creationId="{068AD16D-CA9C-E37A-C420-2BF82F61EAD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7" creationId="{915F71A6-B806-9515-7A1E-7B458C32D46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8" creationId="{5F6C6203-3E02-A165-3F9D-B12DA7AD7D1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79" creationId="{B451B8DC-DE9B-9B70-55EB-5C7C85A14FB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0" creationId="{CCF8DD3D-0B21-C124-4E0A-7D46FC29F02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1" creationId="{44632274-233F-6CD9-E096-670082D3B8E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2" creationId="{602B8D0B-15FB-DE88-8B0F-301DF1AA7A9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3" creationId="{AAE57357-38BE-2C87-37DF-B05C73FF2C1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4" creationId="{31D590B2-BF44-47C7-C7F0-04BC2C94B67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5" creationId="{E5BF3C68-9829-F81A-DC09-B01A538B427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6" creationId="{32B7D054-FA8D-0CF3-C458-4F967C36997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7" creationId="{0A12B3E4-0A61-569B-604F-E6C32C8BC00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8" creationId="{CCD8187D-31FD-F4F5-4A93-5371E846FA9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89" creationId="{9D4D8FE6-D6DC-A047-5636-7342DD3D7DE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0" creationId="{89906183-32AD-29E7-302A-793A41138E2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1" creationId="{802E8779-0018-4AAD-7B95-70D618D86A3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2" creationId="{32D5205F-8C9D-CB7D-1F24-1BE5B837705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3" creationId="{2479811A-1F87-0654-6495-C1132033E9B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4" creationId="{886D4F63-2B5D-19DC-C010-871DD0C6AE2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5" creationId="{E28FABA5-1E0C-5A35-7278-FDA820DF879D}"/>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6" creationId="{F32A85F3-667E-4B46-286C-DB293357F92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7" creationId="{9E12F62C-343E-E2C9-8213-6657132D1F8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8" creationId="{93D39B4F-54BA-D513-8229-965972C9D679}"/>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099" creationId="{53861C06-5340-4C88-ECF2-4C381A6105B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0" creationId="{D759621C-754E-95AF-9A14-525E26901E4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1" creationId="{E6C03A28-8FF0-2D5E-8AF6-04D02BA35C4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2" creationId="{0952F7B0-906B-F24D-62A9-C85F4E2EA08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3" creationId="{85036922-ED37-6539-DB1D-271B33453CC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4" creationId="{4D704B97-2F90-DA32-827E-8E4FA51E0EF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5" creationId="{53ECAC08-C0C1-9294-A062-E38A1E31794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6" creationId="{F976D78F-B1DC-F4CD-C4A9-0E4A2ACCE9E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7" creationId="{042F5D46-99EC-5F07-F285-38ED146D6A2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8" creationId="{001506D1-B523-4789-B253-2AEC6813A60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09" creationId="{22C005BA-F534-41ED-476B-1D874E670BE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0" creationId="{0605F0A2-8CEE-E470-4B58-451F57559FA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1" creationId="{F19CEBFD-8670-22A0-37C5-73B237A43AE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2" creationId="{5678A6F1-05B9-2765-02CF-029E2D19ED6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3" creationId="{1CCB2D5F-648E-DCA7-B034-803DBEBB46F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4" creationId="{A734BC50-3D83-C2FF-2134-1EECC3ED5A7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5" creationId="{239F03C5-0048-9E3D-7D1E-88EFC3B8488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6" creationId="{5FA7E5D2-B73E-F6AD-1786-E04DE8FC573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7" creationId="{8A1144A5-8A09-49C8-A6DF-DD5C408EC5C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8" creationId="{DA7953AE-5AD5-5AA6-479C-1781B0E85A9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19" creationId="{B4862DED-C52D-DCB7-4C74-1B815133AED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0" creationId="{CC877A35-C246-14F1-DA0F-52E7EC6C2FE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1" creationId="{D03BAC90-8872-6D07-E191-D0C89629296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2" creationId="{862C7D87-CF63-118C-26CC-AD3F832AC36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3" creationId="{2164576A-D696-CB83-84DB-96D15F4689E4}"/>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4" creationId="{980ECC17-C95C-EC5D-5F12-CD187E46646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5" creationId="{BFC10F47-901A-4DE9-2E0B-8412B38580F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6" creationId="{56FD857F-CCCA-5E8B-DA11-3626B41ADAE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7" creationId="{505F1AE4-52B2-D866-B4E5-26B854AC758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8" creationId="{1DDB9096-B839-3D41-3BE2-DFE4DD8DCA3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29" creationId="{183CE35F-61EE-5FBA-9175-8FCBB8374A5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0" creationId="{A7F74E7C-7663-EF9A-3F1D-F73C7C358EB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1" creationId="{444265D4-7543-7EAD-2116-2231C16D860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2" creationId="{A559623C-DA8E-0F72-2F2C-32E8BEC3A7DC}"/>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3" creationId="{7FBC7FEF-7E59-3BAB-BC7D-9D49743B03F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4" creationId="{57AE4D8F-855A-6DAA-9C88-F69EBAEB18C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5" creationId="{30FE1EB1-6C91-3023-C831-549CA28A1C1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6" creationId="{786DF05C-466F-16B4-4BB0-3ABC02104DDB}"/>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7" creationId="{3D188078-01E0-CC55-9DAE-95B727FFC85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8" creationId="{8A1CAABA-6044-FCC6-2400-9CD8364C772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39" creationId="{B02D3C04-F28D-DF7F-5DFF-17AA60DE5772}"/>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0" creationId="{A79EBE3F-E013-8E06-609E-BF51B18662F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1" creationId="{092CBFAD-81C4-F6F7-BD1A-C261530C8F3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2" creationId="{72D65794-6805-D8BA-82A5-BB8D81A72881}"/>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3" creationId="{A32D3D79-D140-970C-C42F-0F96C918000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4" creationId="{507B5C8F-6338-EDC5-8461-3F29A924BD8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5" creationId="{4AA00BB4-8C9E-976C-78D8-54327599255E}"/>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6" creationId="{C37FD69A-94DC-F6DE-CAB0-300138368060}"/>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7" creationId="{58A5B382-F33E-E7DC-A3CD-E404E576EF9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8" creationId="{B9FF1D68-9BDE-11E1-B389-012A11E152C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49" creationId="{8C938AA1-B905-949C-C5B3-E17B712D5C36}"/>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50" creationId="{BCECD009-3F3C-BDEF-441F-BF8F6E2849A5}"/>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51" creationId="{0537D225-7995-1DFE-A496-D4C67F35DCE3}"/>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52" creationId="{6018067B-EE7E-3561-5670-656A34E5C85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53" creationId="{DE6BD3BA-4E1E-C64B-3BF2-15274667278A}"/>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54" creationId="{1EC37BFF-1C62-DA87-6609-3BCC906ED8C8}"/>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55" creationId="{0C7D0DD7-26D2-060E-2329-9108A43D3887}"/>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56" creationId="{3F5B5948-578B-6B48-8E18-A21F90F095EF}"/>
            </ac:spMkLst>
          </pc:spChg>
          <pc:spChg chg="del mod topLvl">
            <ac:chgData name="Emiliya Shender" userId="cb1f218db259381d" providerId="LiveId" clId="{086FD566-EF5E-4C22-8FA4-FE868275CE66}" dt="2023-02-24T15:50:46.397" v="2712" actId="478"/>
            <ac:spMkLst>
              <pc:docMk/>
              <pc:sldMasterMk cId="4053971265" sldId="2147483648"/>
              <pc:sldLayoutMk cId="1692072944" sldId="2147483649"/>
              <ac:spMk id="1157" creationId="{A5AF618F-6F78-D5A5-53A4-C27E571CDEB6}"/>
            </ac:spMkLst>
          </pc:spChg>
          <pc:spChg chg="add del mod modVis">
            <ac:chgData name="Emiliya Shender" userId="cb1f218db259381d" providerId="LiveId" clId="{086FD566-EF5E-4C22-8FA4-FE868275CE66}" dt="2023-02-24T15:51:57.251" v="13583" actId="1076"/>
            <ac:spMkLst>
              <pc:docMk/>
              <pc:sldMasterMk cId="4053971265" sldId="2147483648"/>
              <pc:sldLayoutMk cId="1692072944" sldId="2147483649"/>
              <ac:spMk id="1159" creationId="{9D8B47A1-17ED-89C3-61C4-9BF60CF6BFA7}"/>
            </ac:spMkLst>
          </pc:spChg>
          <pc:spChg chg="add del mod modVis">
            <ac:chgData name="Emiliya Shender" userId="cb1f218db259381d" providerId="LiveId" clId="{086FD566-EF5E-4C22-8FA4-FE868275CE66}" dt="2023-02-24T15:51:29.139" v="11602"/>
            <ac:spMkLst>
              <pc:docMk/>
              <pc:sldMasterMk cId="4053971265" sldId="2147483648"/>
              <pc:sldLayoutMk cId="1692072944" sldId="2147483649"/>
              <ac:spMk id="1160" creationId="{139D9794-74E4-4973-A185-E07A3C69545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63" creationId="{CAC8CA4C-185A-C566-84EE-887434A82B2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64" creationId="{132714B8-2CEF-3808-A303-D8387C7FDE56}"/>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65" creationId="{8BD95E52-86C3-3637-9DC4-D3C41CDB256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66" creationId="{99248EC5-0D87-1078-7366-72DAE66D9EE3}"/>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67" creationId="{C4CB7759-DF8E-E448-D98C-E3083C5C1D3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68" creationId="{88BC097A-734C-7CCF-3042-76F4B90B532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69" creationId="{B433FE47-4B27-8D8A-F86E-39FAD07D68A0}"/>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0" creationId="{89A31C13-0881-4258-3151-16F6D325326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1" creationId="{18F008C1-29B8-2EEA-9515-408324F16C0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2" creationId="{37B4DAE7-3C52-62E1-9B54-57F67BA7E93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3" creationId="{A959EBFF-24DB-17FF-E117-E486B9A1C05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4" creationId="{F52FE1F0-1E30-814B-81C3-97D5E2E68965}"/>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5" creationId="{9AD28838-8485-0721-F52C-29A80C8E62E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6" creationId="{25DFEC60-3EC9-B28F-A9EC-C4F656A0725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7" creationId="{C6903560-1955-B4D8-9C80-B08ED7E4FB5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8" creationId="{79A02E3C-1889-47EE-0600-27F291EC44A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79" creationId="{40CD639E-B1CF-885C-7D95-F532987DF4B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0" creationId="{620299A3-F887-26C4-7E28-CBFE89F7571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1" creationId="{0470A9F4-3348-6F2E-A381-7A3CF9CAA79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2" creationId="{89F68760-0AF2-CB16-1257-3FAD689C60D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3" creationId="{3273A9DB-7E49-C391-804B-39165F501E96}"/>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4" creationId="{0DA46009-096A-C4DF-2C3A-5E7A2E755DB6}"/>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5" creationId="{56CB2498-3A76-D2DD-43A3-6157171C3A4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6" creationId="{1D8D40B0-9A50-ABDE-B295-7F44F128F60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7" creationId="{788BCF10-D1E7-C5FF-71B4-166CC91B561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8" creationId="{61EDF6CB-F02C-3F36-5EF8-477E22821A1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89" creationId="{BFA1FFFA-FDB3-1A43-F654-F0FB0A5F1AD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0" creationId="{37510D11-5184-4342-4558-0829651D057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1" creationId="{DADA628B-BD9A-DD5E-A716-D0A9B6E7C7B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2" creationId="{DBC24AA4-7DFB-C02B-8389-B2EB393F49E5}"/>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3" creationId="{CA0F24C3-7650-1344-A2D3-0890B92E352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4" creationId="{26CAC974-75B5-E07F-0919-34375E657BA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5" creationId="{66DD5ECE-CD1B-B704-3920-29676F3766A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6" creationId="{A2EF8D23-D566-9C5B-8BAE-08FFB349E03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7" creationId="{252450D1-F576-6E91-6F6B-451E79A1328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8" creationId="{CBCC6F80-757D-88FF-A126-751A5A605026}"/>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199" creationId="{E47261F3-7CDB-3DDD-8D94-A1FDEB433F4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0" creationId="{DC11B723-ABC1-748B-A2BA-6BDD5DD2595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1" creationId="{F633F63C-613F-7A41-A5E2-FF5D3EADC45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2" creationId="{4ED05F1A-AE53-30EB-09C5-D9EFE0F47F07}"/>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3" creationId="{E3C32007-3F80-070C-2D0A-7AC65AD3250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4" creationId="{52F35BD7-03A2-4AF0-6ACA-26CAF92C0DD0}"/>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5" creationId="{DC9AACCD-EFB9-5309-7C1F-9FF2F2FF2D7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6" creationId="{5147573C-8365-36AD-11CE-B92DB690771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7" creationId="{9A9AFF7D-B858-E129-B53E-6897EDDB903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8" creationId="{517652BE-6FB7-B7B3-DD82-6D3A453C928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09" creationId="{E46B95A3-120F-3246-D81A-F36B15B915F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0" creationId="{418BBED2-121C-31B2-DC64-98AEF92B539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1" creationId="{8474E9AE-6274-3204-7AEF-7D02A50EE3B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2" creationId="{D34EC35B-7448-BA59-C1BC-D9FF895B6DB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3" creationId="{44FD711A-FA3A-6D63-A9FB-16A79BF8ADD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4" creationId="{B7F895D7-49BC-B97E-304D-6E53E9C523F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5" creationId="{59B466C3-2DA9-4D88-E9FA-2EBC33F2311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6" creationId="{7CC27AF6-65F4-E84D-3BDC-68B4ECBB84D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7" creationId="{1288A2BF-3FBD-B914-5516-406319CE671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8" creationId="{AF828233-5F5B-7107-6E12-8B20DED0121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19" creationId="{BCEF78E6-D7D3-8256-E6C2-6A2A9982366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0" creationId="{94C950FD-C095-547F-186A-ECAFF0054EF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1" creationId="{8AD72DD7-EBC4-7DF1-1669-84AC4CA3540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2" creationId="{F4DBE06A-9857-F4DE-A82B-D83DD30EE6F5}"/>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3" creationId="{171B0956-C9BA-8F53-42E4-CC61F802A665}"/>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4" creationId="{75C9F83E-A3D2-7C9A-892E-4BAA185E747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5" creationId="{77B271D1-2D1F-DA59-8F78-6E824FA07313}"/>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6" creationId="{F44E576F-85DA-CFE9-E0CA-133D541D795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7" creationId="{0ACE1EFD-FDA8-42DC-E834-FF3AB81AA9B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8" creationId="{06727655-BB24-D9E1-2304-56AA68FA412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29" creationId="{8E7706C0-6755-92A2-7319-1279591E110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0" creationId="{7F7AA92E-494C-42C9-9643-094B51979FC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1" creationId="{24626573-D7BA-73D2-2755-A309BEFC007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2" creationId="{C7BC6C6C-CE85-697A-A616-B7FF4222D62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3" creationId="{2B6EBDF5-0F9B-7046-414D-F3E6BED839D3}"/>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4" creationId="{5928ABF5-3891-7B52-63DB-2227D6A8774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5" creationId="{867D5864-5116-C77F-88C9-415E2496CDF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6" creationId="{93B2B7AC-FB7A-42D3-15E4-0BF896B281D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7" creationId="{DF0BA51E-FE56-972D-7AC2-4D08A4577F0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8" creationId="{BEA39009-D253-8A72-EF2F-C731432DE99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39" creationId="{14A55419-2536-DBEA-DC25-0E4BE200DCB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0" creationId="{A3D83683-979D-1E4D-4D69-B0FA78F1550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1" creationId="{1149566A-B908-D386-F2AF-6579B7EE8C4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2" creationId="{56FA9677-5599-889D-31E8-7F9FBB917B1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3" creationId="{647576A5-06EE-0D6C-B9D8-A392B12C87B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4" creationId="{EF00E20B-E6A4-A5C2-0E0B-43C962C1B0F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5" creationId="{12F509A9-D113-D04B-4653-AB4900517FB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6" creationId="{1739C91E-1B63-0105-0ACC-BE7531B447A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7" creationId="{C3002FF6-778D-D4DA-A811-457A11F3C72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8" creationId="{B393B6FC-FBAB-6C46-B79C-1AD35C0BF08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49" creationId="{C7C2B80D-288D-2EBA-F841-B2709AAC892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0" creationId="{CB202CE5-EB4E-4B09-9EFA-C810456BAC9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1" creationId="{E66507F3-E050-729A-B133-5E4120103CC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2" creationId="{1B6EC187-8A2F-4444-5E2F-90B9EF23368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3" creationId="{D5AEFBA6-6C6A-51A4-4C96-D1B65AB106C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4" creationId="{146A4F22-71CB-7787-3AE9-2B0C1FAA880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5" creationId="{B8ED6514-F2BD-2713-473C-1DD9EEECDE7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6" creationId="{CF724112-8B88-F47D-27D3-047884032A6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7" creationId="{ECE80A6D-F649-65A5-79BF-89CDF11C328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8" creationId="{124BE862-2B20-870D-0192-C9C19DF5428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59" creationId="{B1D6406B-7C7F-BFB7-966B-A75C74DC673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0" creationId="{409D96B9-5463-CE38-7592-3D18D302579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1" creationId="{AB1BC625-959F-0755-4775-AA6244F359C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2" creationId="{D0F7C368-05EA-432D-3ACD-E3E610AE84E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3" creationId="{DF1A70F6-25FE-FE07-584B-BF2B74277835}"/>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4" creationId="{53B0CDCB-0588-7F47-C2CF-41E78460410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5" creationId="{5947A7F7-AC01-B448-FC60-585BE49E2FA7}"/>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6" creationId="{7F430502-2C2B-EDD8-1ABC-D47F2CFC20B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7" creationId="{C65423A4-3FC0-FDFD-9124-D2D16042F3D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8" creationId="{7906FAC0-C7F8-1976-AF28-37F0BBB9158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69" creationId="{6043259A-DA49-AEB9-70DD-5C725B467D56}"/>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0" creationId="{08761F45-E66C-6B0F-FD84-F4BA89F116B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1" creationId="{0C36F40E-8894-E352-FFA7-EB618407BB6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2" creationId="{3C161629-8C9D-D8AC-DF99-8082300CEB1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3" creationId="{0E258411-D559-A6B4-2877-F6CF4DD5C8E3}"/>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4" creationId="{0FEC90E1-7FBA-661F-D45E-57F0A063165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5" creationId="{02450047-4C85-73FD-93D8-61892BAEDF4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6" creationId="{541B0330-6DB1-30B4-8017-6FC2FB647233}"/>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7" creationId="{8195E616-C963-D775-6BB7-EE736CB3E05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8" creationId="{2EF77CAD-ED9B-A0F2-FB6D-A1EB59AE7E7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79" creationId="{724FC033-A9E3-09AD-10C6-C920630E92B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0" creationId="{91D57E7D-A8E8-4399-B1D6-624650E3ACD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1" creationId="{2321AAE6-09B9-5EDD-14BC-238BBFF3371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2" creationId="{018FEC88-E45E-7570-18F1-CF9CC7661A4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3" creationId="{3584DE4C-B974-E3B2-EC11-FBD8F57A49F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4" creationId="{F86C8836-A45F-FECD-0B46-AEDB7BCD60B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5" creationId="{FE19E9BB-8510-0DA9-7669-51AEED7CC44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6" creationId="{7846358F-0715-5E07-3B11-A84E048386E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7" creationId="{A2701B24-0D1B-E863-FAAD-ECC63FAD88A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8" creationId="{1477D891-F843-C7F4-3E97-3EAEFA406CF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89" creationId="{EBB18083-0679-8B81-6AA8-5C517F61C08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0" creationId="{958269AC-6837-E306-3788-AF620B9B948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1" creationId="{FE377F92-84AA-80A7-C3F7-0C177552296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2" creationId="{D36EF9B5-EF44-6970-3047-A3473B12AF1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3" creationId="{EB0E92CE-79E9-FC50-1E05-4628970325C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4" creationId="{C7294B0A-BDB8-5530-CB0D-F6EA5A8A6610}"/>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5" creationId="{03E09FD9-6F52-2CC5-8813-683AB95DCB8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6" creationId="{5DA6254B-E58F-21C2-C9ED-0DCFC57FBCA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7" creationId="{537226D6-9F56-3B88-A8B0-AE729AF1889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8" creationId="{589021F2-880C-A61A-4EE8-4D8FD0FA2696}"/>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299" creationId="{2EB20ABD-2805-1B3F-34E9-67B6359E62B0}"/>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0" creationId="{A1E8C8F8-3F19-DCEB-95BA-E3DF41AE8A7C}"/>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1" creationId="{2E877FF3-A8D4-24FA-9094-160124F3F3B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2" creationId="{D711C0D3-CA22-AFB1-62F0-6FBBDDD9B596}"/>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3" creationId="{5973561B-A165-8895-866D-27BF8465134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4" creationId="{BB7579D6-52D1-FD72-D179-0C73074CD62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5" creationId="{78225F0A-AA21-B517-EC08-98A2E259D6C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6" creationId="{2F1C0B75-A0AB-D650-7C0A-7E28CA1946A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7" creationId="{D2F08AB7-8140-E7E3-3A64-3293132A60D0}"/>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8" creationId="{6C94F596-A44D-4058-4EA5-00E91AA8C5B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09" creationId="{50C361FE-F8C4-DD04-5E85-6C69F6CAB82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0" creationId="{4D891B61-FC80-57F4-5FDD-6A9EA5C189E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1" creationId="{6AEC575F-E696-D3BC-7233-AD5325798148}"/>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2" creationId="{DC859446-0BEA-A637-EC99-64459AAEA2B3}"/>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3" creationId="{B2137C0B-55E8-5413-4900-142F0FA69957}"/>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4" creationId="{7FD8FF5C-277C-AC1B-964B-F6F56945ED07}"/>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5" creationId="{E8DC6176-0C7F-890B-7F0A-15321404F490}"/>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6" creationId="{29406CC0-AB67-B0B3-D0A2-909670E1824F}"/>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7" creationId="{1378ECC8-1738-B51F-FA01-230FC4C5256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8" creationId="{309FCE2C-687B-A499-B9F4-5D97DB2BED73}"/>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19" creationId="{80ADE12E-B4CD-0AD1-BFC0-F742A692750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0" creationId="{1C50AE2B-707E-E16D-245D-489BAF0A5A0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1" creationId="{C1A4AA10-9032-FFC6-1FB3-6BB5A4FB16B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2" creationId="{423B84CC-72F3-DE56-E60A-871E4F7F5C45}"/>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3" creationId="{3C152339-5912-BA4B-5126-4F195A678A9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4" creationId="{3424846B-2077-80C9-C8E5-006AF0759EE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5" creationId="{9D1220A1-BDB7-DD9F-F53C-CE46988E28C6}"/>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6" creationId="{2048CF76-A1AD-ACA7-9054-EF12445EEDC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7" creationId="{F405DA41-655A-2D0C-E4AB-B5434176FAF2}"/>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8" creationId="{5B50D502-415E-4CE4-C0AA-648CB216BAD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29" creationId="{5AF7D455-C9E4-2403-384B-96B8EE3725BA}"/>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0" creationId="{B9311300-388E-C5DA-CE41-4D5DEBD34D40}"/>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1" creationId="{ADD8DBE5-1F03-917E-6C9B-06C425A06623}"/>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2" creationId="{7F3D2150-C508-09B2-88EF-F5FAD86A944B}"/>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3" creationId="{F888D010-5B10-AD49-28C9-03FF81942234}"/>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4" creationId="{A50FA133-B770-BABA-2E5F-9EC73FCA824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5" creationId="{1C3A4EF4-324A-CF13-2C5C-6EBCEB61C89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6" creationId="{5827BCE0-359B-E1CB-8D9D-9E8A13547F9E}"/>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7" creationId="{1135C1B0-5462-F019-A3D5-559562DABDC7}"/>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8" creationId="{BED4F4B3-978F-BDCC-6416-4D3D903153B1}"/>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39" creationId="{DF84AD09-6345-B9CD-ABC7-CFAD2FBEA5D9}"/>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40" creationId="{1F3D47E1-BC8B-18AA-7C70-8A2FCDD7A86D}"/>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41" creationId="{9F255CA0-B5AA-8F55-8D4B-779EB1508ED7}"/>
            </ac:spMkLst>
          </pc:spChg>
          <pc:spChg chg="del mod topLvl">
            <ac:chgData name="Emiliya Shender" userId="cb1f218db259381d" providerId="LiveId" clId="{086FD566-EF5E-4C22-8FA4-FE868275CE66}" dt="2023-02-24T15:52:01.652" v="13586"/>
            <ac:spMkLst>
              <pc:docMk/>
              <pc:sldMasterMk cId="4053971265" sldId="2147483648"/>
              <pc:sldLayoutMk cId="1692072944" sldId="2147483649"/>
              <ac:spMk id="1342" creationId="{8DB00A57-FC8D-AF39-D2AD-5425DD746D34}"/>
            </ac:spMkLst>
          </pc:spChg>
          <pc:spChg chg="del mod">
            <ac:chgData name="Emiliya Shender" userId="cb1f218db259381d" providerId="LiveId" clId="{086FD566-EF5E-4C22-8FA4-FE868275CE66}" dt="2023-02-24T16:28:42.085" v="14716" actId="21"/>
            <ac:spMkLst>
              <pc:docMk/>
              <pc:sldMasterMk cId="4053971265" sldId="2147483648"/>
              <pc:sldLayoutMk cId="1692072944" sldId="2147483649"/>
              <ac:spMk id="1343" creationId="{7333CDCD-28D5-15D2-2022-DFFE32D8167B}"/>
            </ac:spMkLst>
          </pc:spChg>
          <pc:spChg chg="mod">
            <ac:chgData name="Emiliya Shender" userId="cb1f218db259381d" providerId="LiveId" clId="{086FD566-EF5E-4C22-8FA4-FE868275CE66}" dt="2023-02-24T15:55:26.805" v="13998"/>
            <ac:spMkLst>
              <pc:docMk/>
              <pc:sldMasterMk cId="4053971265" sldId="2147483648"/>
              <pc:sldLayoutMk cId="1692072944" sldId="2147483649"/>
              <ac:spMk id="1345" creationId="{F7D84A7E-D2DA-2829-2120-BD512C05E9DA}"/>
            </ac:spMkLst>
          </pc:spChg>
          <pc:spChg chg="mod">
            <ac:chgData name="Emiliya Shender" userId="cb1f218db259381d" providerId="LiveId" clId="{086FD566-EF5E-4C22-8FA4-FE868275CE66}" dt="2023-02-24T15:55:26.805" v="13998"/>
            <ac:spMkLst>
              <pc:docMk/>
              <pc:sldMasterMk cId="4053971265" sldId="2147483648"/>
              <pc:sldLayoutMk cId="1692072944" sldId="2147483649"/>
              <ac:spMk id="1346" creationId="{8C014EC9-D3DB-D835-541A-9FD2010E3A3E}"/>
            </ac:spMkLst>
          </pc:spChg>
          <pc:grpChg chg="del mod">
            <ac:chgData name="Emiliya Shender" userId="cb1f218db259381d" providerId="LiveId" clId="{086FD566-EF5E-4C22-8FA4-FE868275CE66}" dt="2023-02-24T15:50:31.448" v="2708" actId="27803"/>
            <ac:grpSpMkLst>
              <pc:docMk/>
              <pc:sldMasterMk cId="4053971265" sldId="2147483648"/>
              <pc:sldLayoutMk cId="1692072944" sldId="2147483649"/>
              <ac:grpSpMk id="6" creationId="{5BBE4C54-17A2-B4D7-90B4-94611DB964B8}"/>
            </ac:grpSpMkLst>
          </pc:grpChg>
          <pc:grpChg chg="del">
            <ac:chgData name="Emiliya Shender" userId="cb1f218db259381d" providerId="LiveId" clId="{086FD566-EF5E-4C22-8FA4-FE868275CE66}" dt="2023-02-23T14:31:25.379" v="168" actId="478"/>
            <ac:grpSpMkLst>
              <pc:docMk/>
              <pc:sldMasterMk cId="4053971265" sldId="2147483648"/>
              <pc:sldLayoutMk cId="1692072944" sldId="2147483649"/>
              <ac:grpSpMk id="220" creationId="{778D509C-BB8C-6B71-E6C6-2A46A81F4B5A}"/>
            </ac:grpSpMkLst>
          </pc:grpChg>
          <pc:grpChg chg="add del mod">
            <ac:chgData name="Emiliya Shender" userId="cb1f218db259381d" providerId="LiveId" clId="{086FD566-EF5E-4C22-8FA4-FE868275CE66}" dt="2023-02-24T15:50:40.282" v="2711" actId="165"/>
            <ac:grpSpMkLst>
              <pc:docMk/>
              <pc:sldMasterMk cId="4053971265" sldId="2147483648"/>
              <pc:sldLayoutMk cId="1692072944" sldId="2147483649"/>
              <ac:grpSpMk id="1158" creationId="{8F69155B-35A4-6FD4-2A0D-9ADC9F895336}"/>
            </ac:grpSpMkLst>
          </pc:grpChg>
          <pc:grpChg chg="add del mod">
            <ac:chgData name="Emiliya Shender" userId="cb1f218db259381d" providerId="LiveId" clId="{086FD566-EF5E-4C22-8FA4-FE868275CE66}" dt="2023-02-24T16:28:42.085" v="14716" actId="21"/>
            <ac:grpSpMkLst>
              <pc:docMk/>
              <pc:sldMasterMk cId="4053971265" sldId="2147483648"/>
              <pc:sldLayoutMk cId="1692072944" sldId="2147483649"/>
              <ac:grpSpMk id="1161" creationId="{20FA55C9-F4A8-4D3C-8A3C-1D7A3FDBC72E}"/>
            </ac:grpSpMkLst>
          </pc:grpChg>
          <pc:grpChg chg="add del mod">
            <ac:chgData name="Emiliya Shender" userId="cb1f218db259381d" providerId="LiveId" clId="{086FD566-EF5E-4C22-8FA4-FE868275CE66}" dt="2023-02-24T15:51:59.213" v="13585" actId="165"/>
            <ac:grpSpMkLst>
              <pc:docMk/>
              <pc:sldMasterMk cId="4053971265" sldId="2147483648"/>
              <pc:sldLayoutMk cId="1692072944" sldId="2147483649"/>
              <ac:grpSpMk id="1162" creationId="{8EDCD838-B941-C17E-7A2F-4DEEF8850A46}"/>
            </ac:grpSpMkLst>
          </pc:grpChg>
          <pc:grpChg chg="add del mod">
            <ac:chgData name="Emiliya Shender" userId="cb1f218db259381d" providerId="LiveId" clId="{086FD566-EF5E-4C22-8FA4-FE868275CE66}" dt="2023-02-24T16:28:42.085" v="14716" actId="21"/>
            <ac:grpSpMkLst>
              <pc:docMk/>
              <pc:sldMasterMk cId="4053971265" sldId="2147483648"/>
              <pc:sldLayoutMk cId="1692072944" sldId="2147483649"/>
              <ac:grpSpMk id="1344" creationId="{51A7DF6E-CEFC-F77C-AD8E-3C7BD1B50414}"/>
            </ac:grpSpMkLst>
          </pc:grpChg>
          <pc:picChg chg="add del mod">
            <ac:chgData name="Emiliya Shender" userId="cb1f218db259381d" providerId="LiveId" clId="{086FD566-EF5E-4C22-8FA4-FE868275CE66}" dt="2023-02-24T15:50:31.448" v="2708" actId="27803"/>
            <ac:picMkLst>
              <pc:docMk/>
              <pc:sldMasterMk cId="4053971265" sldId="2147483648"/>
              <pc:sldLayoutMk cId="1692072944" sldId="2147483649"/>
              <ac:picMk id="3" creationId="{A17D9D2A-2BFB-9CB1-2E99-6D92295CF48C}"/>
            </ac:picMkLst>
          </pc:picChg>
          <pc:picChg chg="del">
            <ac:chgData name="Emiliya Shender" userId="cb1f218db259381d" providerId="LiveId" clId="{086FD566-EF5E-4C22-8FA4-FE868275CE66}" dt="2023-02-23T14:31:24.172" v="167" actId="478"/>
            <ac:picMkLst>
              <pc:docMk/>
              <pc:sldMasterMk cId="4053971265" sldId="2147483648"/>
              <pc:sldLayoutMk cId="1692072944" sldId="2147483649"/>
              <ac:picMk id="217" creationId="{29129CA1-2F66-4B7E-4A85-F38214EF0D02}"/>
            </ac:picMkLst>
          </pc:picChg>
        </pc:sldLayoutChg>
        <pc:sldLayoutChg chg="addSp delSp modSp mod">
          <pc:chgData name="Emiliya Shender" userId="cb1f218db259381d" providerId="LiveId" clId="{086FD566-EF5E-4C22-8FA4-FE868275CE66}" dt="2023-02-24T16:07:05.012" v="14457" actId="14100"/>
          <pc:sldLayoutMkLst>
            <pc:docMk/>
            <pc:sldMasterMk cId="4053971265" sldId="2147483648"/>
            <pc:sldLayoutMk cId="129172858" sldId="2147483650"/>
          </pc:sldLayoutMkLst>
          <pc:spChg chg="del">
            <ac:chgData name="Emiliya Shender" userId="cb1f218db259381d" providerId="LiveId" clId="{086FD566-EF5E-4C22-8FA4-FE868275CE66}" dt="2023-02-23T15:56:59.513" v="446" actId="478"/>
            <ac:spMkLst>
              <pc:docMk/>
              <pc:sldMasterMk cId="4053971265" sldId="2147483648"/>
              <pc:sldLayoutMk cId="129172858" sldId="2147483650"/>
              <ac:spMk id="4" creationId="{1F93F644-A656-5B90-CC5D-0EBBA7F2DA05}"/>
            </ac:spMkLst>
          </pc:spChg>
          <pc:spChg chg="add del mod">
            <ac:chgData name="Emiliya Shender" userId="cb1f218db259381d" providerId="LiveId" clId="{086FD566-EF5E-4C22-8FA4-FE868275CE66}" dt="2023-02-23T16:17:03.616" v="951" actId="478"/>
            <ac:spMkLst>
              <pc:docMk/>
              <pc:sldMasterMk cId="4053971265" sldId="2147483648"/>
              <pc:sldLayoutMk cId="129172858" sldId="2147483650"/>
              <ac:spMk id="5" creationId="{68DBC6FD-F00D-FB95-940B-7FB9922D326F}"/>
            </ac:spMkLst>
          </pc:spChg>
          <pc:spChg chg="mod topLvl">
            <ac:chgData name="Emiliya Shender" userId="cb1f218db259381d" providerId="LiveId" clId="{086FD566-EF5E-4C22-8FA4-FE868275CE66}" dt="2023-02-24T16:06:54.595" v="14442"/>
            <ac:spMkLst>
              <pc:docMk/>
              <pc:sldMasterMk cId="4053971265" sldId="2147483648"/>
              <pc:sldLayoutMk cId="129172858" sldId="2147483650"/>
              <ac:spMk id="5" creationId="{D603A67E-FB62-B015-CA8A-804DC336D1E5}"/>
            </ac:spMkLst>
          </pc:spChg>
          <pc:spChg chg="add mod">
            <ac:chgData name="Emiliya Shender" userId="cb1f218db259381d" providerId="LiveId" clId="{086FD566-EF5E-4C22-8FA4-FE868275CE66}" dt="2023-02-24T14:56:11.014" v="1066" actId="20577"/>
            <ac:spMkLst>
              <pc:docMk/>
              <pc:sldMasterMk cId="4053971265" sldId="2147483648"/>
              <pc:sldLayoutMk cId="129172858" sldId="2147483650"/>
              <ac:spMk id="6" creationId="{F3A1D627-3E2A-3946-89A6-F9588FC4F5EC}"/>
            </ac:spMkLst>
          </pc:spChg>
          <pc:spChg chg="del">
            <ac:chgData name="Emiliya Shender" userId="cb1f218db259381d" providerId="LiveId" clId="{086FD566-EF5E-4C22-8FA4-FE868275CE66}" dt="2023-02-23T14:29:40.809" v="110" actId="478"/>
            <ac:spMkLst>
              <pc:docMk/>
              <pc:sldMasterMk cId="4053971265" sldId="2147483648"/>
              <pc:sldLayoutMk cId="129172858" sldId="2147483650"/>
              <ac:spMk id="7" creationId="{0C50FAF4-AA3D-8BB2-B5EB-9E6756E6A517}"/>
            </ac:spMkLst>
          </pc:spChg>
          <pc:spChg chg="mod topLvl">
            <ac:chgData name="Emiliya Shender" userId="cb1f218db259381d" providerId="LiveId" clId="{086FD566-EF5E-4C22-8FA4-FE868275CE66}" dt="2023-02-24T16:07:00.903" v="14454"/>
            <ac:spMkLst>
              <pc:docMk/>
              <pc:sldMasterMk cId="4053971265" sldId="2147483648"/>
              <pc:sldLayoutMk cId="129172858" sldId="2147483650"/>
              <ac:spMk id="7" creationId="{3C614F60-E1B9-785E-87C7-7B01363193CC}"/>
            </ac:spMkLst>
          </pc:spChg>
          <pc:spChg chg="del mod">
            <ac:chgData name="Emiliya Shender" userId="cb1f218db259381d" providerId="LiveId" clId="{086FD566-EF5E-4C22-8FA4-FE868275CE66}" dt="2023-02-23T14:29:42.378" v="112" actId="478"/>
            <ac:spMkLst>
              <pc:docMk/>
              <pc:sldMasterMk cId="4053971265" sldId="2147483648"/>
              <pc:sldLayoutMk cId="129172858" sldId="2147483650"/>
              <ac:spMk id="8" creationId="{76E277B3-6EA1-4A63-9E54-79576FCF6C66}"/>
            </ac:spMkLst>
          </pc:spChg>
          <pc:spChg chg="mod topLvl">
            <ac:chgData name="Emiliya Shender" userId="cb1f218db259381d" providerId="LiveId" clId="{086FD566-EF5E-4C22-8FA4-FE868275CE66}" dt="2023-02-24T16:07:00.902" v="14452"/>
            <ac:spMkLst>
              <pc:docMk/>
              <pc:sldMasterMk cId="4053971265" sldId="2147483648"/>
              <pc:sldLayoutMk cId="129172858" sldId="2147483650"/>
              <ac:spMk id="9" creationId="{BEE9DDFB-9CCA-5FD2-BE0A-AC847AB6ED55}"/>
            </ac:spMkLst>
          </pc:spChg>
          <pc:spChg chg="mod topLvl">
            <ac:chgData name="Emiliya Shender" userId="cb1f218db259381d" providerId="LiveId" clId="{086FD566-EF5E-4C22-8FA4-FE868275CE66}" dt="2023-02-24T16:06:57.876" v="14446"/>
            <ac:spMkLst>
              <pc:docMk/>
              <pc:sldMasterMk cId="4053971265" sldId="2147483648"/>
              <pc:sldLayoutMk cId="129172858" sldId="2147483650"/>
              <ac:spMk id="10" creationId="{62411D24-85D3-CB88-9CF2-9FEA28FB7DB3}"/>
            </ac:spMkLst>
          </pc:spChg>
          <pc:spChg chg="mod">
            <ac:chgData name="Emiliya Shender" userId="cb1f218db259381d" providerId="LiveId" clId="{086FD566-EF5E-4C22-8FA4-FE868275CE66}" dt="2023-02-24T16:07:05.012" v="14457" actId="14100"/>
            <ac:spMkLst>
              <pc:docMk/>
              <pc:sldMasterMk cId="4053971265" sldId="2147483648"/>
              <pc:sldLayoutMk cId="129172858" sldId="2147483650"/>
              <ac:spMk id="56" creationId="{2E2B6050-233E-98DD-81C6-E45863DFF79D}"/>
            </ac:spMkLst>
          </pc:spChg>
          <pc:grpChg chg="add del mod">
            <ac:chgData name="Emiliya Shender" userId="cb1f218db259381d" providerId="LiveId" clId="{086FD566-EF5E-4C22-8FA4-FE868275CE66}" dt="2023-02-24T16:06:45.782" v="14437" actId="165"/>
            <ac:grpSpMkLst>
              <pc:docMk/>
              <pc:sldMasterMk cId="4053971265" sldId="2147483648"/>
              <pc:sldLayoutMk cId="129172858" sldId="2147483650"/>
              <ac:grpSpMk id="4" creationId="{FC193C2C-0B58-4097-5C9B-922CB9B1DF4B}"/>
            </ac:grpSpMkLst>
          </pc:grpChg>
          <pc:grpChg chg="del mod topLvl">
            <ac:chgData name="Emiliya Shender" userId="cb1f218db259381d" providerId="LiveId" clId="{086FD566-EF5E-4C22-8FA4-FE868275CE66}" dt="2023-02-24T16:06:46.618" v="14438" actId="165"/>
            <ac:grpSpMkLst>
              <pc:docMk/>
              <pc:sldMasterMk cId="4053971265" sldId="2147483648"/>
              <pc:sldLayoutMk cId="129172858" sldId="2147483650"/>
              <ac:grpSpMk id="8" creationId="{683A790D-C510-3D5F-0BDB-EA1C6EF8A0A7}"/>
            </ac:grpSpMkLst>
          </pc:grpChg>
          <pc:grpChg chg="del">
            <ac:chgData name="Emiliya Shender" userId="cb1f218db259381d" providerId="LiveId" clId="{086FD566-EF5E-4C22-8FA4-FE868275CE66}" dt="2023-02-23T14:29:39.233" v="108" actId="478"/>
            <ac:grpSpMkLst>
              <pc:docMk/>
              <pc:sldMasterMk cId="4053971265" sldId="2147483648"/>
              <pc:sldLayoutMk cId="129172858" sldId="2147483650"/>
              <ac:grpSpMk id="9" creationId="{487CB246-3AE0-93E4-92CF-A1CA3A7EDE3D}"/>
            </ac:grpSpMkLst>
          </pc:grpChg>
          <pc:picChg chg="del">
            <ac:chgData name="Emiliya Shender" userId="cb1f218db259381d" providerId="LiveId" clId="{086FD566-EF5E-4C22-8FA4-FE868275CE66}" dt="2023-02-23T14:29:39.802" v="109" actId="478"/>
            <ac:picMkLst>
              <pc:docMk/>
              <pc:sldMasterMk cId="4053971265" sldId="2147483648"/>
              <pc:sldLayoutMk cId="129172858" sldId="2147483650"/>
              <ac:picMk id="6" creationId="{9D213ABE-8F03-390B-7570-5AA44E85EB56}"/>
            </ac:picMkLst>
          </pc:picChg>
        </pc:sldLayoutChg>
        <pc:sldLayoutChg chg="addSp delSp modSp mod">
          <pc:chgData name="Emiliya Shender" userId="cb1f218db259381d" providerId="LiveId" clId="{086FD566-EF5E-4C22-8FA4-FE868275CE66}" dt="2023-02-24T16:17:05.625" v="14524" actId="14100"/>
          <pc:sldLayoutMkLst>
            <pc:docMk/>
            <pc:sldMasterMk cId="4053971265" sldId="2147483648"/>
            <pc:sldLayoutMk cId="3615145680" sldId="2147483651"/>
          </pc:sldLayoutMkLst>
          <pc:spChg chg="mod">
            <ac:chgData name="Emiliya Shender" userId="cb1f218db259381d" providerId="LiveId" clId="{086FD566-EF5E-4C22-8FA4-FE868275CE66}" dt="2023-02-24T16:17:05.625" v="14524" actId="14100"/>
            <ac:spMkLst>
              <pc:docMk/>
              <pc:sldMasterMk cId="4053971265" sldId="2147483648"/>
              <pc:sldLayoutMk cId="3615145680" sldId="2147483651"/>
              <ac:spMk id="2" creationId="{EF2A27A3-CFB9-D3D4-A273-42A3A7AB623F}"/>
            </ac:spMkLst>
          </pc:spChg>
          <pc:spChg chg="del">
            <ac:chgData name="Emiliya Shender" userId="cb1f218db259381d" providerId="LiveId" clId="{086FD566-EF5E-4C22-8FA4-FE868275CE66}" dt="2023-02-23T14:26:45.152" v="2" actId="478"/>
            <ac:spMkLst>
              <pc:docMk/>
              <pc:sldMasterMk cId="4053971265" sldId="2147483648"/>
              <pc:sldLayoutMk cId="3615145680" sldId="2147483651"/>
              <ac:spMk id="7" creationId="{272C21A4-7395-7BD8-AF32-D598177636EE}"/>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8" creationId="{262252EF-C11F-FD86-7796-AF5940EA3FBC}"/>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9" creationId="{24A5F28D-B85D-AD38-6320-41980CDD6F8B}"/>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10" creationId="{B7220B93-AA09-E9BD-D3F4-E0926A380E78}"/>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11" creationId="{69C0D326-2A42-04B5-E72E-39FC230EC5D1}"/>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12" creationId="{F71E113C-33E1-D521-F5EF-7EB4B22CA062}"/>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14" creationId="{45A497B8-2F57-0CF3-1606-EBC913453D96}"/>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15" creationId="{28AA20EB-4CFE-ACBE-7784-697266C9C63B}"/>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16" creationId="{68BB15F3-C05C-3A89-40F5-022507F923C0}"/>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17" creationId="{77E35BB8-19C2-0EC1-04B1-D0C66A18771A}"/>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18" creationId="{639C32E2-144C-4F25-2E2C-F5CA5263B62D}"/>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20" creationId="{5E81FC12-9C8C-F8BF-2959-01DBB199CE9C}"/>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21" creationId="{314660FE-2F4F-4969-70D0-3CFDE7E954B0}"/>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22" creationId="{592EBB30-FE4D-5595-6EAF-49FAE7A5A4FF}"/>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23" creationId="{52BFE7FC-8DBF-B453-D1BF-59DB89738BFA}"/>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24" creationId="{61DA2B69-9FEB-CBCA-9609-1AF1A9D165B5}"/>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26" creationId="{8B1461E1-536F-2609-E1FC-007E7511B9E6}"/>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27" creationId="{D0522465-7F48-1F2D-BF86-B3FDE2D4EA3A}"/>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28" creationId="{BC455BC4-D97A-9979-3DDC-6F91F4EA7E06}"/>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29" creationId="{29745ED8-DFB3-53D8-29CE-0EBCFEA427D8}"/>
            </ac:spMkLst>
          </pc:spChg>
          <pc:spChg chg="add mod">
            <ac:chgData name="Emiliya Shender" userId="cb1f218db259381d" providerId="LiveId" clId="{086FD566-EF5E-4C22-8FA4-FE868275CE66}" dt="2023-02-24T16:16:49.754" v="14518" actId="164"/>
            <ac:spMkLst>
              <pc:docMk/>
              <pc:sldMasterMk cId="4053971265" sldId="2147483648"/>
              <pc:sldLayoutMk cId="3615145680" sldId="2147483651"/>
              <ac:spMk id="30" creationId="{34102E66-33C1-829A-069B-175ABFB3F5E3}"/>
            </ac:spMkLst>
          </pc:spChg>
          <pc:spChg chg="del">
            <ac:chgData name="Emiliya Shender" userId="cb1f218db259381d" providerId="LiveId" clId="{086FD566-EF5E-4C22-8FA4-FE868275CE66}" dt="2023-02-23T14:26:46.675" v="4" actId="478"/>
            <ac:spMkLst>
              <pc:docMk/>
              <pc:sldMasterMk cId="4053971265" sldId="2147483648"/>
              <pc:sldLayoutMk cId="3615145680" sldId="2147483651"/>
              <ac:spMk id="101" creationId="{1053430B-8E57-416D-F09B-E494600A6B9D}"/>
            </ac:spMkLst>
          </pc:spChg>
          <pc:spChg chg="del">
            <ac:chgData name="Emiliya Shender" userId="cb1f218db259381d" providerId="LiveId" clId="{086FD566-EF5E-4C22-8FA4-FE868275CE66}" dt="2023-02-23T14:26:49.985" v="7" actId="478"/>
            <ac:spMkLst>
              <pc:docMk/>
              <pc:sldMasterMk cId="4053971265" sldId="2147483648"/>
              <pc:sldLayoutMk cId="3615145680" sldId="2147483651"/>
              <ac:spMk id="103" creationId="{CBE178D5-2E4D-B727-0003-12622521F349}"/>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04" creationId="{CD85A1C3-1327-6DBE-1BCA-9777E8FA0063}"/>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29" creationId="{DCE19D9A-C0E0-0457-8AD1-3611D2BD5E34}"/>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30" creationId="{148CCDE6-7316-BFAF-DA93-8B619A206A91}"/>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31" creationId="{46860E1F-EB32-141E-F48F-63A38C8AC0CC}"/>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32" creationId="{029EAAD0-AE9F-81EB-CD6B-10306014F0B4}"/>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33" creationId="{02919324-D05C-A2C8-9AD8-A6012D52C8F7}"/>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34" creationId="{4637F65A-5CA7-2A72-5721-E36EF8458881}"/>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46" creationId="{9F5BA765-2CA0-A3B2-66A2-4CD6A6204CEA}"/>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47" creationId="{00F92C6F-8C5C-4AE9-9B3F-711A1F751381}"/>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48" creationId="{4743FD71-CFBE-3E98-1976-50CD612B220B}"/>
            </ac:spMkLst>
          </pc:spChg>
          <pc:spChg chg="del">
            <ac:chgData name="Emiliya Shender" userId="cb1f218db259381d" providerId="LiveId" clId="{086FD566-EF5E-4C22-8FA4-FE868275CE66}" dt="2023-02-23T14:26:44.495" v="1" actId="478"/>
            <ac:spMkLst>
              <pc:docMk/>
              <pc:sldMasterMk cId="4053971265" sldId="2147483648"/>
              <pc:sldLayoutMk cId="3615145680" sldId="2147483651"/>
              <ac:spMk id="149" creationId="{DF795ED9-2AB5-ED52-D9D5-A7FA90582FF8}"/>
            </ac:spMkLst>
          </pc:spChg>
          <pc:grpChg chg="add mod">
            <ac:chgData name="Emiliya Shender" userId="cb1f218db259381d" providerId="LiveId" clId="{086FD566-EF5E-4C22-8FA4-FE868275CE66}" dt="2023-02-24T16:16:54.302" v="14519" actId="1076"/>
            <ac:grpSpMkLst>
              <pc:docMk/>
              <pc:sldMasterMk cId="4053971265" sldId="2147483648"/>
              <pc:sldLayoutMk cId="3615145680" sldId="2147483651"/>
              <ac:grpSpMk id="31" creationId="{5CAD4E46-33F7-EC82-C123-662F841AC9CC}"/>
            </ac:grpSpMkLst>
          </pc:grpChg>
          <pc:grpChg chg="del">
            <ac:chgData name="Emiliya Shender" userId="cb1f218db259381d" providerId="LiveId" clId="{086FD566-EF5E-4C22-8FA4-FE868275CE66}" dt="2023-02-23T14:26:44.495" v="1" actId="478"/>
            <ac:grpSpMkLst>
              <pc:docMk/>
              <pc:sldMasterMk cId="4053971265" sldId="2147483648"/>
              <pc:sldLayoutMk cId="3615145680" sldId="2147483651"/>
              <ac:grpSpMk id="64" creationId="{EDFB52BE-D9FA-D097-9103-BD21B1927694}"/>
            </ac:grpSpMkLst>
          </pc:grpChg>
          <pc:grpChg chg="del">
            <ac:chgData name="Emiliya Shender" userId="cb1f218db259381d" providerId="LiveId" clId="{086FD566-EF5E-4C22-8FA4-FE868275CE66}" dt="2023-02-23T14:26:44.495" v="1" actId="478"/>
            <ac:grpSpMkLst>
              <pc:docMk/>
              <pc:sldMasterMk cId="4053971265" sldId="2147483648"/>
              <pc:sldLayoutMk cId="3615145680" sldId="2147483651"/>
              <ac:grpSpMk id="65" creationId="{C180803E-4570-1F25-DAFD-C43545952526}"/>
            </ac:grpSpMkLst>
          </pc:grpChg>
          <pc:grpChg chg="del">
            <ac:chgData name="Emiliya Shender" userId="cb1f218db259381d" providerId="LiveId" clId="{086FD566-EF5E-4C22-8FA4-FE868275CE66}" dt="2023-02-23T14:26:49.985" v="7" actId="478"/>
            <ac:grpSpMkLst>
              <pc:docMk/>
              <pc:sldMasterMk cId="4053971265" sldId="2147483648"/>
              <pc:sldLayoutMk cId="3615145680" sldId="2147483651"/>
              <ac:grpSpMk id="96" creationId="{510A5536-CC9F-8B69-956F-4BC861404D20}"/>
            </ac:grpSpMkLst>
          </pc:grpChg>
          <pc:grpChg chg="del">
            <ac:chgData name="Emiliya Shender" userId="cb1f218db259381d" providerId="LiveId" clId="{086FD566-EF5E-4C22-8FA4-FE868275CE66}" dt="2023-02-23T14:26:44.495" v="1" actId="478"/>
            <ac:grpSpMkLst>
              <pc:docMk/>
              <pc:sldMasterMk cId="4053971265" sldId="2147483648"/>
              <pc:sldLayoutMk cId="3615145680" sldId="2147483651"/>
              <ac:grpSpMk id="108" creationId="{2BF33153-6439-4AFD-CD24-506A3ADF57F6}"/>
            </ac:grpSpMkLst>
          </pc:grpChg>
          <pc:grpChg chg="del">
            <ac:chgData name="Emiliya Shender" userId="cb1f218db259381d" providerId="LiveId" clId="{086FD566-EF5E-4C22-8FA4-FE868275CE66}" dt="2023-02-23T14:26:44.495" v="1" actId="478"/>
            <ac:grpSpMkLst>
              <pc:docMk/>
              <pc:sldMasterMk cId="4053971265" sldId="2147483648"/>
              <pc:sldLayoutMk cId="3615145680" sldId="2147483651"/>
              <ac:grpSpMk id="115" creationId="{D7915567-A54F-411B-F6B5-BC6F3031E505}"/>
            </ac:grpSpMkLst>
          </pc:grpChg>
          <pc:grpChg chg="del">
            <ac:chgData name="Emiliya Shender" userId="cb1f218db259381d" providerId="LiveId" clId="{086FD566-EF5E-4C22-8FA4-FE868275CE66}" dt="2023-02-23T14:26:44.495" v="1" actId="478"/>
            <ac:grpSpMkLst>
              <pc:docMk/>
              <pc:sldMasterMk cId="4053971265" sldId="2147483648"/>
              <pc:sldLayoutMk cId="3615145680" sldId="2147483651"/>
              <ac:grpSpMk id="122" creationId="{87CE0C2E-EAFF-9007-A435-813A6CD229DD}"/>
            </ac:grpSpMkLst>
          </pc:grpChg>
          <pc:grpChg chg="del">
            <ac:chgData name="Emiliya Shender" userId="cb1f218db259381d" providerId="LiveId" clId="{086FD566-EF5E-4C22-8FA4-FE868275CE66}" dt="2023-02-23T14:26:44.495" v="1" actId="478"/>
            <ac:grpSpMkLst>
              <pc:docMk/>
              <pc:sldMasterMk cId="4053971265" sldId="2147483648"/>
              <pc:sldLayoutMk cId="3615145680" sldId="2147483651"/>
              <ac:grpSpMk id="135" creationId="{4763ACA3-24A0-820F-F114-EF04DC74EF73}"/>
            </ac:grpSpMkLst>
          </pc:grpChg>
          <pc:picChg chg="add mod ord">
            <ac:chgData name="Emiliya Shender" userId="cb1f218db259381d" providerId="LiveId" clId="{086FD566-EF5E-4C22-8FA4-FE868275CE66}" dt="2023-02-24T16:16:19.132" v="14511" actId="167"/>
            <ac:picMkLst>
              <pc:docMk/>
              <pc:sldMasterMk cId="4053971265" sldId="2147483648"/>
              <pc:sldLayoutMk cId="3615145680" sldId="2147483651"/>
              <ac:picMk id="3" creationId="{E4EEAF92-9120-509F-2840-58606242E5CE}"/>
            </ac:picMkLst>
          </pc:picChg>
          <pc:picChg chg="add del mod">
            <ac:chgData name="Emiliya Shender" userId="cb1f218db259381d" providerId="LiveId" clId="{086FD566-EF5E-4C22-8FA4-FE868275CE66}" dt="2023-02-24T16:14:59.319" v="14491" actId="478"/>
            <ac:picMkLst>
              <pc:docMk/>
              <pc:sldMasterMk cId="4053971265" sldId="2147483648"/>
              <pc:sldLayoutMk cId="3615145680" sldId="2147483651"/>
              <ac:picMk id="4" creationId="{0BCF9137-F45B-64B7-A2E4-B3F01ED21278}"/>
            </ac:picMkLst>
          </pc:picChg>
          <pc:picChg chg="del">
            <ac:chgData name="Emiliya Shender" userId="cb1f218db259381d" providerId="LiveId" clId="{086FD566-EF5E-4C22-8FA4-FE868275CE66}" dt="2023-02-23T14:26:45.825" v="3" actId="478"/>
            <ac:picMkLst>
              <pc:docMk/>
              <pc:sldMasterMk cId="4053971265" sldId="2147483648"/>
              <pc:sldLayoutMk cId="3615145680" sldId="2147483651"/>
              <ac:picMk id="6" creationId="{B6EB2A3F-0482-11FE-45DE-F6F646DD3E3D}"/>
            </ac:picMkLst>
          </pc:picChg>
          <pc:picChg chg="add mod ord modCrop">
            <ac:chgData name="Emiliya Shender" userId="cb1f218db259381d" providerId="LiveId" clId="{086FD566-EF5E-4C22-8FA4-FE868275CE66}" dt="2023-02-24T16:16:28.318" v="14514" actId="732"/>
            <ac:picMkLst>
              <pc:docMk/>
              <pc:sldMasterMk cId="4053971265" sldId="2147483648"/>
              <pc:sldLayoutMk cId="3615145680" sldId="2147483651"/>
              <ac:picMk id="6" creationId="{BF975206-B356-47A7-8AF8-0346CB5DF6AB}"/>
            </ac:picMkLst>
          </pc:picChg>
          <pc:picChg chg="add mod">
            <ac:chgData name="Emiliya Shender" userId="cb1f218db259381d" providerId="LiveId" clId="{086FD566-EF5E-4C22-8FA4-FE868275CE66}" dt="2023-02-24T16:16:49.754" v="14518" actId="164"/>
            <ac:picMkLst>
              <pc:docMk/>
              <pc:sldMasterMk cId="4053971265" sldId="2147483648"/>
              <pc:sldLayoutMk cId="3615145680" sldId="2147483651"/>
              <ac:picMk id="7" creationId="{C3938DF0-543A-6850-2EC8-8D0D03287DBB}"/>
            </ac:picMkLst>
          </pc:picChg>
          <pc:picChg chg="add mod">
            <ac:chgData name="Emiliya Shender" userId="cb1f218db259381d" providerId="LiveId" clId="{086FD566-EF5E-4C22-8FA4-FE868275CE66}" dt="2023-02-24T16:16:49.754" v="14518" actId="164"/>
            <ac:picMkLst>
              <pc:docMk/>
              <pc:sldMasterMk cId="4053971265" sldId="2147483648"/>
              <pc:sldLayoutMk cId="3615145680" sldId="2147483651"/>
              <ac:picMk id="13" creationId="{AA993295-72B2-A419-2FB9-34788CAA06FB}"/>
            </ac:picMkLst>
          </pc:picChg>
          <pc:picChg chg="del">
            <ac:chgData name="Emiliya Shender" userId="cb1f218db259381d" providerId="LiveId" clId="{086FD566-EF5E-4C22-8FA4-FE868275CE66}" dt="2023-02-23T14:26:49.985" v="7" actId="478"/>
            <ac:picMkLst>
              <pc:docMk/>
              <pc:sldMasterMk cId="4053971265" sldId="2147483648"/>
              <pc:sldLayoutMk cId="3615145680" sldId="2147483651"/>
              <ac:picMk id="15" creationId="{FDD3CCF7-4F89-5764-3E3D-9C080F8F0A87}"/>
            </ac:picMkLst>
          </pc:picChg>
          <pc:picChg chg="del">
            <ac:chgData name="Emiliya Shender" userId="cb1f218db259381d" providerId="LiveId" clId="{086FD566-EF5E-4C22-8FA4-FE868275CE66}" dt="2023-02-23T14:26:49.985" v="7" actId="478"/>
            <ac:picMkLst>
              <pc:docMk/>
              <pc:sldMasterMk cId="4053971265" sldId="2147483648"/>
              <pc:sldLayoutMk cId="3615145680" sldId="2147483651"/>
              <ac:picMk id="17" creationId="{23098BA1-C41E-FE9D-2E11-1A462EECCFE7}"/>
            </ac:picMkLst>
          </pc:picChg>
          <pc:picChg chg="add mod">
            <ac:chgData name="Emiliya Shender" userId="cb1f218db259381d" providerId="LiveId" clId="{086FD566-EF5E-4C22-8FA4-FE868275CE66}" dt="2023-02-24T16:16:49.754" v="14518" actId="164"/>
            <ac:picMkLst>
              <pc:docMk/>
              <pc:sldMasterMk cId="4053971265" sldId="2147483648"/>
              <pc:sldLayoutMk cId="3615145680" sldId="2147483651"/>
              <ac:picMk id="19" creationId="{ED0F7D90-1BB4-B09B-31EA-7435F7088B8E}"/>
            </ac:picMkLst>
          </pc:picChg>
          <pc:picChg chg="add mod">
            <ac:chgData name="Emiliya Shender" userId="cb1f218db259381d" providerId="LiveId" clId="{086FD566-EF5E-4C22-8FA4-FE868275CE66}" dt="2023-02-24T16:16:49.754" v="14518" actId="164"/>
            <ac:picMkLst>
              <pc:docMk/>
              <pc:sldMasterMk cId="4053971265" sldId="2147483648"/>
              <pc:sldLayoutMk cId="3615145680" sldId="2147483651"/>
              <ac:picMk id="25" creationId="{4FA3B23A-C294-09B0-96F5-2FB0DBF061D9}"/>
            </ac:picMkLst>
          </pc:picChg>
          <pc:picChg chg="del mod">
            <ac:chgData name="Emiliya Shender" userId="cb1f218db259381d" providerId="LiveId" clId="{086FD566-EF5E-4C22-8FA4-FE868275CE66}" dt="2023-02-23T14:26:48.555" v="6" actId="478"/>
            <ac:picMkLst>
              <pc:docMk/>
              <pc:sldMasterMk cId="4053971265" sldId="2147483648"/>
              <pc:sldLayoutMk cId="3615145680" sldId="2147483651"/>
              <ac:picMk id="98" creationId="{F52E838A-1BCB-2D74-B37E-A325053D3D7C}"/>
            </ac:picMkLst>
          </pc:picChg>
          <pc:picChg chg="del">
            <ac:chgData name="Emiliya Shender" userId="cb1f218db259381d" providerId="LiveId" clId="{086FD566-EF5E-4C22-8FA4-FE868275CE66}" dt="2023-02-23T14:26:44.495" v="1" actId="478"/>
            <ac:picMkLst>
              <pc:docMk/>
              <pc:sldMasterMk cId="4053971265" sldId="2147483648"/>
              <pc:sldLayoutMk cId="3615145680" sldId="2147483651"/>
              <ac:picMk id="100" creationId="{42F9AA9E-8BDE-D502-B96A-878681A4A6D6}"/>
            </ac:picMkLst>
          </pc:picChg>
        </pc:sldLayoutChg>
        <pc:sldLayoutChg chg="addSp delSp modSp mod">
          <pc:chgData name="Emiliya Shender" userId="cb1f218db259381d" providerId="LiveId" clId="{086FD566-EF5E-4C22-8FA4-FE868275CE66}" dt="2023-02-24T15:48:47.855" v="2702" actId="255"/>
          <pc:sldLayoutMkLst>
            <pc:docMk/>
            <pc:sldMasterMk cId="4053971265" sldId="2147483648"/>
            <pc:sldLayoutMk cId="3003539943" sldId="2147483652"/>
          </pc:sldLayoutMkLst>
          <pc:spChg chg="del">
            <ac:chgData name="Emiliya Shender" userId="cb1f218db259381d" providerId="LiveId" clId="{086FD566-EF5E-4C22-8FA4-FE868275CE66}" dt="2023-02-23T15:56:56.962" v="444" actId="478"/>
            <ac:spMkLst>
              <pc:docMk/>
              <pc:sldMasterMk cId="4053971265" sldId="2147483648"/>
              <pc:sldLayoutMk cId="3003539943" sldId="2147483652"/>
              <ac:spMk id="4" creationId="{ED788D91-F379-530C-567E-00294951C056}"/>
            </ac:spMkLst>
          </pc:spChg>
          <pc:spChg chg="mod">
            <ac:chgData name="Emiliya Shender" userId="cb1f218db259381d" providerId="LiveId" clId="{086FD566-EF5E-4C22-8FA4-FE868275CE66}" dt="2023-02-24T15:45:34.373" v="2607" actId="255"/>
            <ac:spMkLst>
              <pc:docMk/>
              <pc:sldMasterMk cId="4053971265" sldId="2147483648"/>
              <pc:sldLayoutMk cId="3003539943" sldId="2147483652"/>
              <ac:spMk id="5" creationId="{3763301E-C330-A018-482C-AD63D6EFB34B}"/>
            </ac:spMkLst>
          </pc:spChg>
          <pc:spChg chg="mod">
            <ac:chgData name="Emiliya Shender" userId="cb1f218db259381d" providerId="LiveId" clId="{086FD566-EF5E-4C22-8FA4-FE868275CE66}" dt="2023-02-24T15:45:34.373" v="2607" actId="255"/>
            <ac:spMkLst>
              <pc:docMk/>
              <pc:sldMasterMk cId="4053971265" sldId="2147483648"/>
              <pc:sldLayoutMk cId="3003539943" sldId="2147483652"/>
              <ac:spMk id="6" creationId="{44ABBAED-E58F-3E92-32E0-193297EA076E}"/>
            </ac:spMkLst>
          </pc:spChg>
          <pc:spChg chg="mod">
            <ac:chgData name="Emiliya Shender" userId="cb1f218db259381d" providerId="LiveId" clId="{086FD566-EF5E-4C22-8FA4-FE868275CE66}" dt="2023-02-24T15:45:34.373" v="2607" actId="255"/>
            <ac:spMkLst>
              <pc:docMk/>
              <pc:sldMasterMk cId="4053971265" sldId="2147483648"/>
              <pc:sldLayoutMk cId="3003539943" sldId="2147483652"/>
              <ac:spMk id="7" creationId="{273BF4F4-0C06-A92C-CD38-6646215F839A}"/>
            </ac:spMkLst>
          </pc:spChg>
          <pc:spChg chg="mod">
            <ac:chgData name="Emiliya Shender" userId="cb1f218db259381d" providerId="LiveId" clId="{086FD566-EF5E-4C22-8FA4-FE868275CE66}" dt="2023-02-24T15:45:34.373" v="2607" actId="255"/>
            <ac:spMkLst>
              <pc:docMk/>
              <pc:sldMasterMk cId="4053971265" sldId="2147483648"/>
              <pc:sldLayoutMk cId="3003539943" sldId="2147483652"/>
              <ac:spMk id="8" creationId="{FE740D58-A985-3C29-67EE-B26842E95DCF}"/>
            </ac:spMkLst>
          </pc:spChg>
          <pc:spChg chg="mod">
            <ac:chgData name="Emiliya Shender" userId="cb1f218db259381d" providerId="LiveId" clId="{086FD566-EF5E-4C22-8FA4-FE868275CE66}" dt="2023-02-24T15:48:47.855" v="2702" actId="255"/>
            <ac:spMkLst>
              <pc:docMk/>
              <pc:sldMasterMk cId="4053971265" sldId="2147483648"/>
              <pc:sldLayoutMk cId="3003539943" sldId="2147483652"/>
              <ac:spMk id="9" creationId="{942BCD5B-3B6B-9F64-167B-AF2BB86713BE}"/>
            </ac:spMkLst>
          </pc:spChg>
          <pc:spChg chg="mod">
            <ac:chgData name="Emiliya Shender" userId="cb1f218db259381d" providerId="LiveId" clId="{086FD566-EF5E-4C22-8FA4-FE868275CE66}" dt="2023-02-24T15:48:47.855" v="2702" actId="255"/>
            <ac:spMkLst>
              <pc:docMk/>
              <pc:sldMasterMk cId="4053971265" sldId="2147483648"/>
              <pc:sldLayoutMk cId="3003539943" sldId="2147483652"/>
              <ac:spMk id="10" creationId="{D7E128B0-90D4-26EF-2A8C-D30050A3529F}"/>
            </ac:spMkLst>
          </pc:spChg>
          <pc:spChg chg="mod">
            <ac:chgData name="Emiliya Shender" userId="cb1f218db259381d" providerId="LiveId" clId="{086FD566-EF5E-4C22-8FA4-FE868275CE66}" dt="2023-02-24T15:48:47.855" v="2702" actId="255"/>
            <ac:spMkLst>
              <pc:docMk/>
              <pc:sldMasterMk cId="4053971265" sldId="2147483648"/>
              <pc:sldLayoutMk cId="3003539943" sldId="2147483652"/>
              <ac:spMk id="11" creationId="{C4AFAB25-5340-23FD-A471-DE5B2EC18850}"/>
            </ac:spMkLst>
          </pc:spChg>
          <pc:spChg chg="mod">
            <ac:chgData name="Emiliya Shender" userId="cb1f218db259381d" providerId="LiveId" clId="{086FD566-EF5E-4C22-8FA4-FE868275CE66}" dt="2023-02-24T15:48:47.855" v="2702" actId="255"/>
            <ac:spMkLst>
              <pc:docMk/>
              <pc:sldMasterMk cId="4053971265" sldId="2147483648"/>
              <pc:sldLayoutMk cId="3003539943" sldId="2147483652"/>
              <ac:spMk id="12" creationId="{9292E931-AE84-C2D1-C328-D7097BF81FFC}"/>
            </ac:spMkLst>
          </pc:spChg>
          <pc:spChg chg="add del mod">
            <ac:chgData name="Emiliya Shender" userId="cb1f218db259381d" providerId="LiveId" clId="{086FD566-EF5E-4C22-8FA4-FE868275CE66}" dt="2023-02-23T16:17:01.652" v="949" actId="478"/>
            <ac:spMkLst>
              <pc:docMk/>
              <pc:sldMasterMk cId="4053971265" sldId="2147483648"/>
              <pc:sldLayoutMk cId="3003539943" sldId="2147483652"/>
              <ac:spMk id="13" creationId="{3A841273-5B93-6205-BC9F-43DD1174C43D}"/>
            </ac:spMkLst>
          </pc:spChg>
          <pc:spChg chg="add mod">
            <ac:chgData name="Emiliya Shender" userId="cb1f218db259381d" providerId="LiveId" clId="{086FD566-EF5E-4C22-8FA4-FE868275CE66}" dt="2023-02-24T14:56:06.983" v="1064" actId="20577"/>
            <ac:spMkLst>
              <pc:docMk/>
              <pc:sldMasterMk cId="4053971265" sldId="2147483648"/>
              <pc:sldLayoutMk cId="3003539943" sldId="2147483652"/>
              <ac:spMk id="14" creationId="{59B8414D-9B75-505B-03CD-B13D56995B96}"/>
            </ac:spMkLst>
          </pc:spChg>
          <pc:spChg chg="mod topLvl">
            <ac:chgData name="Emiliya Shender" userId="cb1f218db259381d" providerId="LiveId" clId="{086FD566-EF5E-4C22-8FA4-FE868275CE66}" dt="2023-02-24T15:16:31.340" v="1913" actId="207"/>
            <ac:spMkLst>
              <pc:docMk/>
              <pc:sldMasterMk cId="4053971265" sldId="2147483648"/>
              <pc:sldLayoutMk cId="3003539943" sldId="2147483652"/>
              <ac:spMk id="16" creationId="{21293EBE-B846-8BE0-7118-2046B9314B8E}"/>
            </ac:spMkLst>
          </pc:spChg>
          <pc:spChg chg="mod topLvl">
            <ac:chgData name="Emiliya Shender" userId="cb1f218db259381d" providerId="LiveId" clId="{086FD566-EF5E-4C22-8FA4-FE868275CE66}" dt="2023-02-24T15:16:31.340" v="1913" actId="207"/>
            <ac:spMkLst>
              <pc:docMk/>
              <pc:sldMasterMk cId="4053971265" sldId="2147483648"/>
              <pc:sldLayoutMk cId="3003539943" sldId="2147483652"/>
              <ac:spMk id="17" creationId="{BED84E0C-654F-EDC6-EC7C-DEDD7331B21B}"/>
            </ac:spMkLst>
          </pc:spChg>
          <pc:spChg chg="mod topLvl">
            <ac:chgData name="Emiliya Shender" userId="cb1f218db259381d" providerId="LiveId" clId="{086FD566-EF5E-4C22-8FA4-FE868275CE66}" dt="2023-02-24T15:16:31.340" v="1913" actId="207"/>
            <ac:spMkLst>
              <pc:docMk/>
              <pc:sldMasterMk cId="4053971265" sldId="2147483648"/>
              <pc:sldLayoutMk cId="3003539943" sldId="2147483652"/>
              <ac:spMk id="18" creationId="{4AEEC42A-2401-D91C-97AA-68C62A8A3C13}"/>
            </ac:spMkLst>
          </pc:spChg>
          <pc:spChg chg="mod topLvl">
            <ac:chgData name="Emiliya Shender" userId="cb1f218db259381d" providerId="LiveId" clId="{086FD566-EF5E-4C22-8FA4-FE868275CE66}" dt="2023-02-24T15:16:31.340" v="1913" actId="207"/>
            <ac:spMkLst>
              <pc:docMk/>
              <pc:sldMasterMk cId="4053971265" sldId="2147483648"/>
              <pc:sldLayoutMk cId="3003539943" sldId="2147483652"/>
              <ac:spMk id="19" creationId="{8475A58F-19B5-9280-346C-146C2AE8D4BC}"/>
            </ac:spMkLst>
          </pc:spChg>
          <pc:spChg chg="mod">
            <ac:chgData name="Emiliya Shender" userId="cb1f218db259381d" providerId="LiveId" clId="{086FD566-EF5E-4C22-8FA4-FE868275CE66}" dt="2023-02-24T15:47:10.342" v="2664"/>
            <ac:spMkLst>
              <pc:docMk/>
              <pc:sldMasterMk cId="4053971265" sldId="2147483648"/>
              <pc:sldLayoutMk cId="3003539943" sldId="2147483652"/>
              <ac:spMk id="22" creationId="{55A78FDA-8A8B-5CB1-1F5B-820D0921DC61}"/>
            </ac:spMkLst>
          </pc:spChg>
          <pc:spChg chg="mod">
            <ac:chgData name="Emiliya Shender" userId="cb1f218db259381d" providerId="LiveId" clId="{086FD566-EF5E-4C22-8FA4-FE868275CE66}" dt="2023-02-24T15:47:10.342" v="2664"/>
            <ac:spMkLst>
              <pc:docMk/>
              <pc:sldMasterMk cId="4053971265" sldId="2147483648"/>
              <pc:sldLayoutMk cId="3003539943" sldId="2147483652"/>
              <ac:spMk id="23" creationId="{802379CB-F5FE-AD04-16D5-F1A768E78F78}"/>
            </ac:spMkLst>
          </pc:spChg>
          <pc:spChg chg="mod">
            <ac:chgData name="Emiliya Shender" userId="cb1f218db259381d" providerId="LiveId" clId="{086FD566-EF5E-4C22-8FA4-FE868275CE66}" dt="2023-02-24T15:47:10.342" v="2664"/>
            <ac:spMkLst>
              <pc:docMk/>
              <pc:sldMasterMk cId="4053971265" sldId="2147483648"/>
              <pc:sldLayoutMk cId="3003539943" sldId="2147483652"/>
              <ac:spMk id="28" creationId="{B39F0798-D1BA-1EF1-7344-A5B18D2015A8}"/>
            </ac:spMkLst>
          </pc:spChg>
          <pc:spChg chg="mod">
            <ac:chgData name="Emiliya Shender" userId="cb1f218db259381d" providerId="LiveId" clId="{086FD566-EF5E-4C22-8FA4-FE868275CE66}" dt="2023-02-24T15:47:10.342" v="2664"/>
            <ac:spMkLst>
              <pc:docMk/>
              <pc:sldMasterMk cId="4053971265" sldId="2147483648"/>
              <pc:sldLayoutMk cId="3003539943" sldId="2147483652"/>
              <ac:spMk id="29" creationId="{EC6FB62A-0477-2A62-4D37-CD010296F647}"/>
            </ac:spMkLst>
          </pc:spChg>
          <pc:spChg chg="del">
            <ac:chgData name="Emiliya Shender" userId="cb1f218db259381d" providerId="LiveId" clId="{086FD566-EF5E-4C22-8FA4-FE868275CE66}" dt="2023-02-23T14:29:18.100" v="94" actId="478"/>
            <ac:spMkLst>
              <pc:docMk/>
              <pc:sldMasterMk cId="4053971265" sldId="2147483648"/>
              <pc:sldLayoutMk cId="3003539943" sldId="2147483652"/>
              <ac:spMk id="61" creationId="{92A892D8-3CDD-5185-B9B0-A38542EF42E3}"/>
            </ac:spMkLst>
          </pc:spChg>
          <pc:spChg chg="del">
            <ac:chgData name="Emiliya Shender" userId="cb1f218db259381d" providerId="LiveId" clId="{086FD566-EF5E-4C22-8FA4-FE868275CE66}" dt="2023-02-23T14:29:18.100" v="94" actId="478"/>
            <ac:spMkLst>
              <pc:docMk/>
              <pc:sldMasterMk cId="4053971265" sldId="2147483648"/>
              <pc:sldLayoutMk cId="3003539943" sldId="2147483652"/>
              <ac:spMk id="62" creationId="{3E0D231D-D7C6-8245-5164-AC87944E41E8}"/>
            </ac:spMkLst>
          </pc:spChg>
          <pc:spChg chg="del">
            <ac:chgData name="Emiliya Shender" userId="cb1f218db259381d" providerId="LiveId" clId="{086FD566-EF5E-4C22-8FA4-FE868275CE66}" dt="2023-02-23T14:29:18.100" v="94" actId="478"/>
            <ac:spMkLst>
              <pc:docMk/>
              <pc:sldMasterMk cId="4053971265" sldId="2147483648"/>
              <pc:sldLayoutMk cId="3003539943" sldId="2147483652"/>
              <ac:spMk id="63" creationId="{C3C7C98E-2977-AA6F-4FEC-86CE3DC81BC5}"/>
            </ac:spMkLst>
          </pc:spChg>
          <pc:spChg chg="del">
            <ac:chgData name="Emiliya Shender" userId="cb1f218db259381d" providerId="LiveId" clId="{086FD566-EF5E-4C22-8FA4-FE868275CE66}" dt="2023-02-23T14:29:18.100" v="94" actId="478"/>
            <ac:spMkLst>
              <pc:docMk/>
              <pc:sldMasterMk cId="4053971265" sldId="2147483648"/>
              <pc:sldLayoutMk cId="3003539943" sldId="2147483652"/>
              <ac:spMk id="64" creationId="{96E14A57-C956-591F-46DA-DA977827684A}"/>
            </ac:spMkLst>
          </pc:spChg>
          <pc:spChg chg="del">
            <ac:chgData name="Emiliya Shender" userId="cb1f218db259381d" providerId="LiveId" clId="{086FD566-EF5E-4C22-8FA4-FE868275CE66}" dt="2023-02-23T14:29:20.423" v="97" actId="478"/>
            <ac:spMkLst>
              <pc:docMk/>
              <pc:sldMasterMk cId="4053971265" sldId="2147483648"/>
              <pc:sldLayoutMk cId="3003539943" sldId="2147483652"/>
              <ac:spMk id="65" creationId="{9A07A8D2-FE1C-BCBD-6D21-BE92EF6CA8ED}"/>
            </ac:spMkLst>
          </pc:spChg>
          <pc:spChg chg="del">
            <ac:chgData name="Emiliya Shender" userId="cb1f218db259381d" providerId="LiveId" clId="{086FD566-EF5E-4C22-8FA4-FE868275CE66}" dt="2023-02-23T14:29:16.218" v="93" actId="478"/>
            <ac:spMkLst>
              <pc:docMk/>
              <pc:sldMasterMk cId="4053971265" sldId="2147483648"/>
              <pc:sldLayoutMk cId="3003539943" sldId="2147483652"/>
              <ac:spMk id="66" creationId="{B39E94AC-633C-1CD9-D9F7-1B3C038B3900}"/>
            </ac:spMkLst>
          </pc:spChg>
          <pc:grpChg chg="del mod">
            <ac:chgData name="Emiliya Shender" userId="cb1f218db259381d" providerId="LiveId" clId="{086FD566-EF5E-4C22-8FA4-FE868275CE66}" dt="2023-02-24T15:15:33.261" v="1879" actId="27803"/>
            <ac:grpSpMkLst>
              <pc:docMk/>
              <pc:sldMasterMk cId="4053971265" sldId="2147483648"/>
              <pc:sldLayoutMk cId="3003539943" sldId="2147483652"/>
              <ac:grpSpMk id="15" creationId="{3DFDD1AC-5070-A7C0-FD9D-476191D41B70}"/>
            </ac:grpSpMkLst>
          </pc:grpChg>
          <pc:grpChg chg="add del mod">
            <ac:chgData name="Emiliya Shender" userId="cb1f218db259381d" providerId="LiveId" clId="{086FD566-EF5E-4C22-8FA4-FE868275CE66}" dt="2023-02-24T15:16:11.301" v="1899" actId="165"/>
            <ac:grpSpMkLst>
              <pc:docMk/>
              <pc:sldMasterMk cId="4053971265" sldId="2147483648"/>
              <pc:sldLayoutMk cId="3003539943" sldId="2147483652"/>
              <ac:grpSpMk id="20" creationId="{FA3AB771-B4B5-2516-0D1A-9E8243E87775}"/>
            </ac:grpSpMkLst>
          </pc:grpChg>
          <pc:grpChg chg="add del mod">
            <ac:chgData name="Emiliya Shender" userId="cb1f218db259381d" providerId="LiveId" clId="{086FD566-EF5E-4C22-8FA4-FE868275CE66}" dt="2023-02-24T15:47:12.333" v="2665" actId="478"/>
            <ac:grpSpMkLst>
              <pc:docMk/>
              <pc:sldMasterMk cId="4053971265" sldId="2147483648"/>
              <pc:sldLayoutMk cId="3003539943" sldId="2147483652"/>
              <ac:grpSpMk id="21" creationId="{0AA585AE-CA88-4B54-CE47-F24EB022DBFA}"/>
            </ac:grpSpMkLst>
          </pc:grpChg>
          <pc:grpChg chg="mod">
            <ac:chgData name="Emiliya Shender" userId="cb1f218db259381d" providerId="LiveId" clId="{086FD566-EF5E-4C22-8FA4-FE868275CE66}" dt="2023-02-24T15:47:10.342" v="2664"/>
            <ac:grpSpMkLst>
              <pc:docMk/>
              <pc:sldMasterMk cId="4053971265" sldId="2147483648"/>
              <pc:sldLayoutMk cId="3003539943" sldId="2147483652"/>
              <ac:grpSpMk id="24" creationId="{47F2F1C5-E54E-3667-0CD7-C78B1E4245CC}"/>
            </ac:grpSpMkLst>
          </pc:grpChg>
          <pc:grpChg chg="mod">
            <ac:chgData name="Emiliya Shender" userId="cb1f218db259381d" providerId="LiveId" clId="{086FD566-EF5E-4C22-8FA4-FE868275CE66}" dt="2023-02-24T15:47:10.342" v="2664"/>
            <ac:grpSpMkLst>
              <pc:docMk/>
              <pc:sldMasterMk cId="4053971265" sldId="2147483648"/>
              <pc:sldLayoutMk cId="3003539943" sldId="2147483652"/>
              <ac:grpSpMk id="25" creationId="{BE77B6F4-D192-4948-CEDA-120E2675108D}"/>
            </ac:grpSpMkLst>
          </pc:grpChg>
          <pc:grpChg chg="del">
            <ac:chgData name="Emiliya Shender" userId="cb1f218db259381d" providerId="LiveId" clId="{086FD566-EF5E-4C22-8FA4-FE868275CE66}" dt="2023-02-23T14:29:19.309" v="96" actId="478"/>
            <ac:grpSpMkLst>
              <pc:docMk/>
              <pc:sldMasterMk cId="4053971265" sldId="2147483648"/>
              <pc:sldLayoutMk cId="3003539943" sldId="2147483652"/>
              <ac:grpSpMk id="67" creationId="{4ADE23B7-3883-AB76-1108-768248C4BB8E}"/>
            </ac:grpSpMkLst>
          </pc:grpChg>
          <pc:picChg chg="add del">
            <ac:chgData name="Emiliya Shender" userId="cb1f218db259381d" providerId="LiveId" clId="{086FD566-EF5E-4C22-8FA4-FE868275CE66}" dt="2023-02-24T15:15:33.261" v="1879" actId="27803"/>
            <ac:picMkLst>
              <pc:docMk/>
              <pc:sldMasterMk cId="4053971265" sldId="2147483648"/>
              <pc:sldLayoutMk cId="3003539943" sldId="2147483652"/>
              <ac:picMk id="13" creationId="{B3298B21-196B-87BE-39E2-5D0729ACD94B}"/>
            </ac:picMkLst>
          </pc:picChg>
          <pc:picChg chg="del">
            <ac:chgData name="Emiliya Shender" userId="cb1f218db259381d" providerId="LiveId" clId="{086FD566-EF5E-4C22-8FA4-FE868275CE66}" dt="2023-02-23T14:29:18.901" v="95" actId="478"/>
            <ac:picMkLst>
              <pc:docMk/>
              <pc:sldMasterMk cId="4053971265" sldId="2147483648"/>
              <pc:sldLayoutMk cId="3003539943" sldId="2147483652"/>
              <ac:picMk id="114" creationId="{48457863-EEFC-C383-8AD6-FC88A40DF66E}"/>
            </ac:picMkLst>
          </pc:picChg>
          <pc:cxnChg chg="mod">
            <ac:chgData name="Emiliya Shender" userId="cb1f218db259381d" providerId="LiveId" clId="{086FD566-EF5E-4C22-8FA4-FE868275CE66}" dt="2023-02-24T15:47:10.342" v="2664"/>
            <ac:cxnSpMkLst>
              <pc:docMk/>
              <pc:sldMasterMk cId="4053971265" sldId="2147483648"/>
              <pc:sldLayoutMk cId="3003539943" sldId="2147483652"/>
              <ac:cxnSpMk id="26" creationId="{296D2A08-9787-CF87-994B-8009E808BA70}"/>
            </ac:cxnSpMkLst>
          </pc:cxnChg>
          <pc:cxnChg chg="mod">
            <ac:chgData name="Emiliya Shender" userId="cb1f218db259381d" providerId="LiveId" clId="{086FD566-EF5E-4C22-8FA4-FE868275CE66}" dt="2023-02-24T15:47:10.342" v="2664"/>
            <ac:cxnSpMkLst>
              <pc:docMk/>
              <pc:sldMasterMk cId="4053971265" sldId="2147483648"/>
              <pc:sldLayoutMk cId="3003539943" sldId="2147483652"/>
              <ac:cxnSpMk id="27" creationId="{44DF0A44-44CD-7AE2-E823-6AC88E595130}"/>
            </ac:cxnSpMkLst>
          </pc:cxnChg>
        </pc:sldLayoutChg>
        <pc:sldLayoutChg chg="addSp delSp modSp mod setBg">
          <pc:chgData name="Emiliya Shender" userId="cb1f218db259381d" providerId="LiveId" clId="{086FD566-EF5E-4C22-8FA4-FE868275CE66}" dt="2023-02-24T16:17:46.210" v="14589" actId="29295"/>
          <pc:sldLayoutMkLst>
            <pc:docMk/>
            <pc:sldMasterMk cId="4053971265" sldId="2147483648"/>
            <pc:sldLayoutMk cId="3311258231" sldId="2147483653"/>
          </pc:sldLayoutMkLst>
          <pc:spChg chg="mod">
            <ac:chgData name="Emiliya Shender" userId="cb1f218db259381d" providerId="LiveId" clId="{086FD566-EF5E-4C22-8FA4-FE868275CE66}" dt="2023-02-23T16:18:08.044" v="985"/>
            <ac:spMkLst>
              <pc:docMk/>
              <pc:sldMasterMk cId="4053971265" sldId="2147483648"/>
              <pc:sldLayoutMk cId="3311258231" sldId="2147483653"/>
              <ac:spMk id="2" creationId="{5A42F1EC-0E0A-87EF-758E-00C3675DF760}"/>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6" creationId="{DFA10374-FE5A-483E-AB7B-34F0D6E07579}"/>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7" creationId="{AB074B3D-26E4-2EA4-0B0D-168F4A044915}"/>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8" creationId="{8552B9CF-FC4B-B1EF-B257-C878C8B00E4A}"/>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9" creationId="{C0463AA4-9554-F393-F537-5D866EBF57DA}"/>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10" creationId="{BDEA2355-2433-7E14-8AE0-034AE0BD22D6}"/>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12" creationId="{E3F49237-2022-989E-9F0E-F7E748C7C808}"/>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13" creationId="{5A1332DF-5C8A-C92E-2CF3-F0052480AE9A}"/>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14" creationId="{0631CDE7-18F7-9197-4A66-C9409A26584C}"/>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15" creationId="{DB720F34-217C-31EA-41F2-3026E128D516}"/>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16" creationId="{B58C933C-CFD0-9870-EF36-860E20EB3AF6}"/>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18" creationId="{EA36881A-C772-306C-20FA-A9E618B7EBA6}"/>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19" creationId="{971F811C-0C58-34EB-1804-06AD23E89571}"/>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20" creationId="{5A828BD5-DAEA-A0AC-B1BA-3F86D8D8AB7C}"/>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21" creationId="{321F5963-87FC-1CE5-D5CC-2868ED94F9D1}"/>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22" creationId="{EBD10113-32EB-EE84-BD62-FB0382C7E54C}"/>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24" creationId="{4E2187C8-9188-7F35-5B13-081A2D9611D6}"/>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25" creationId="{7EF64D16-8BCA-2272-AE78-18DE61AA8393}"/>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26" creationId="{1F1D41FD-978A-2EC9-3D33-E2AB37B18452}"/>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27" creationId="{54D76F58-570F-C32B-D4A8-93D866373F9C}"/>
            </ac:spMkLst>
          </pc:spChg>
          <pc:spChg chg="add mod">
            <ac:chgData name="Emiliya Shender" userId="cb1f218db259381d" providerId="LiveId" clId="{086FD566-EF5E-4C22-8FA4-FE868275CE66}" dt="2023-02-24T16:17:10.297" v="14526" actId="164"/>
            <ac:spMkLst>
              <pc:docMk/>
              <pc:sldMasterMk cId="4053971265" sldId="2147483648"/>
              <pc:sldLayoutMk cId="3311258231" sldId="2147483653"/>
              <ac:spMk id="28" creationId="{4420B673-56E1-5E5C-44E1-ADAA543C9423}"/>
            </ac:spMkLst>
          </pc:spChg>
          <pc:spChg chg="del">
            <ac:chgData name="Emiliya Shender" userId="cb1f218db259381d" providerId="LiveId" clId="{086FD566-EF5E-4C22-8FA4-FE868275CE66}" dt="2023-02-23T14:26:52.515" v="8" actId="478"/>
            <ac:spMkLst>
              <pc:docMk/>
              <pc:sldMasterMk cId="4053971265" sldId="2147483648"/>
              <pc:sldLayoutMk cId="3311258231" sldId="2147483653"/>
              <ac:spMk id="402" creationId="{90B8BB4D-DE93-EBD0-2CC4-158327471340}"/>
            </ac:spMkLst>
          </pc:spChg>
          <pc:spChg chg="del">
            <ac:chgData name="Emiliya Shender" userId="cb1f218db259381d" providerId="LiveId" clId="{086FD566-EF5E-4C22-8FA4-FE868275CE66}" dt="2023-02-23T14:26:52.515" v="8" actId="478"/>
            <ac:spMkLst>
              <pc:docMk/>
              <pc:sldMasterMk cId="4053971265" sldId="2147483648"/>
              <pc:sldLayoutMk cId="3311258231" sldId="2147483653"/>
              <ac:spMk id="441" creationId="{6C8CE711-4F03-1D94-1E9D-F363DB50FA2E}"/>
            </ac:spMkLst>
          </pc:spChg>
          <pc:spChg chg="del">
            <ac:chgData name="Emiliya Shender" userId="cb1f218db259381d" providerId="LiveId" clId="{086FD566-EF5E-4C22-8FA4-FE868275CE66}" dt="2023-02-23T14:26:52.515" v="8" actId="478"/>
            <ac:spMkLst>
              <pc:docMk/>
              <pc:sldMasterMk cId="4053971265" sldId="2147483648"/>
              <pc:sldLayoutMk cId="3311258231" sldId="2147483653"/>
              <ac:spMk id="445" creationId="{F5D502CF-8B16-2E58-2822-93224A0E7C43}"/>
            </ac:spMkLst>
          </pc:spChg>
          <pc:spChg chg="del">
            <ac:chgData name="Emiliya Shender" userId="cb1f218db259381d" providerId="LiveId" clId="{086FD566-EF5E-4C22-8FA4-FE868275CE66}" dt="2023-02-23T14:26:52.515" v="8" actId="478"/>
            <ac:spMkLst>
              <pc:docMk/>
              <pc:sldMasterMk cId="4053971265" sldId="2147483648"/>
              <pc:sldLayoutMk cId="3311258231" sldId="2147483653"/>
              <ac:spMk id="476" creationId="{AB2F5A74-8C48-0ABE-D4A2-6507623DD1A7}"/>
            </ac:spMkLst>
          </pc:spChg>
          <pc:spChg chg="del">
            <ac:chgData name="Emiliya Shender" userId="cb1f218db259381d" providerId="LiveId" clId="{086FD566-EF5E-4C22-8FA4-FE868275CE66}" dt="2023-02-23T14:26:54.120" v="10" actId="478"/>
            <ac:spMkLst>
              <pc:docMk/>
              <pc:sldMasterMk cId="4053971265" sldId="2147483648"/>
              <pc:sldLayoutMk cId="3311258231" sldId="2147483653"/>
              <ac:spMk id="508" creationId="{5634D147-BA51-6DAA-BF7A-FBC1A802755D}"/>
            </ac:spMkLst>
          </pc:spChg>
          <pc:spChg chg="del">
            <ac:chgData name="Emiliya Shender" userId="cb1f218db259381d" providerId="LiveId" clId="{086FD566-EF5E-4C22-8FA4-FE868275CE66}" dt="2023-02-23T14:26:52.515" v="8" actId="478"/>
            <ac:spMkLst>
              <pc:docMk/>
              <pc:sldMasterMk cId="4053971265" sldId="2147483648"/>
              <pc:sldLayoutMk cId="3311258231" sldId="2147483653"/>
              <ac:spMk id="532" creationId="{E9283E0D-E50E-EBB0-7838-0539AA0C34EF}"/>
            </ac:spMkLst>
          </pc:spChg>
          <pc:spChg chg="del">
            <ac:chgData name="Emiliya Shender" userId="cb1f218db259381d" providerId="LiveId" clId="{086FD566-EF5E-4C22-8FA4-FE868275CE66}" dt="2023-02-23T14:26:52.515" v="8" actId="478"/>
            <ac:spMkLst>
              <pc:docMk/>
              <pc:sldMasterMk cId="4053971265" sldId="2147483648"/>
              <pc:sldLayoutMk cId="3311258231" sldId="2147483653"/>
              <ac:spMk id="535" creationId="{856EF39F-473F-10C2-013F-AC5CCE1FA23A}"/>
            </ac:spMkLst>
          </pc:spChg>
          <pc:spChg chg="del">
            <ac:chgData name="Emiliya Shender" userId="cb1f218db259381d" providerId="LiveId" clId="{086FD566-EF5E-4C22-8FA4-FE868275CE66}" dt="2023-02-23T14:26:53.461" v="9" actId="478"/>
            <ac:spMkLst>
              <pc:docMk/>
              <pc:sldMasterMk cId="4053971265" sldId="2147483648"/>
              <pc:sldLayoutMk cId="3311258231" sldId="2147483653"/>
              <ac:spMk id="536" creationId="{B142733C-8DE1-ED2F-5F6D-E4B02723EF5B}"/>
            </ac:spMkLst>
          </pc:spChg>
          <pc:spChg chg="del">
            <ac:chgData name="Emiliya Shender" userId="cb1f218db259381d" providerId="LiveId" clId="{086FD566-EF5E-4C22-8FA4-FE868275CE66}" dt="2023-02-23T14:31:40.019" v="174" actId="478"/>
            <ac:spMkLst>
              <pc:docMk/>
              <pc:sldMasterMk cId="4053971265" sldId="2147483648"/>
              <pc:sldLayoutMk cId="3311258231" sldId="2147483653"/>
              <ac:spMk id="634" creationId="{1167B3AF-5E1B-163D-314D-41C6A92AA95D}"/>
            </ac:spMkLst>
          </pc:spChg>
          <pc:spChg chg="del">
            <ac:chgData name="Emiliya Shender" userId="cb1f218db259381d" providerId="LiveId" clId="{086FD566-EF5E-4C22-8FA4-FE868275CE66}" dt="2023-02-23T14:26:53.461" v="9" actId="478"/>
            <ac:spMkLst>
              <pc:docMk/>
              <pc:sldMasterMk cId="4053971265" sldId="2147483648"/>
              <pc:sldLayoutMk cId="3311258231" sldId="2147483653"/>
              <ac:spMk id="636" creationId="{DA4D5B78-EF8B-50E7-A112-028E0D697230}"/>
            </ac:spMkLst>
          </pc:spChg>
          <pc:grpChg chg="add mod">
            <ac:chgData name="Emiliya Shender" userId="cb1f218db259381d" providerId="LiveId" clId="{086FD566-EF5E-4C22-8FA4-FE868275CE66}" dt="2023-02-24T16:17:12.665" v="14527" actId="1076"/>
            <ac:grpSpMkLst>
              <pc:docMk/>
              <pc:sldMasterMk cId="4053971265" sldId="2147483648"/>
              <pc:sldLayoutMk cId="3311258231" sldId="2147483653"/>
              <ac:grpSpMk id="29" creationId="{0C6304FA-EE21-2907-308F-97B509B1521A}"/>
            </ac:grpSpMkLst>
          </pc:grpChg>
          <pc:grpChg chg="del">
            <ac:chgData name="Emiliya Shender" userId="cb1f218db259381d" providerId="LiveId" clId="{086FD566-EF5E-4C22-8FA4-FE868275CE66}" dt="2023-02-23T14:26:52.515" v="8" actId="478"/>
            <ac:grpSpMkLst>
              <pc:docMk/>
              <pc:sldMasterMk cId="4053971265" sldId="2147483648"/>
              <pc:sldLayoutMk cId="3311258231" sldId="2147483653"/>
              <ac:grpSpMk id="478" creationId="{49621B7A-DDE1-DEBC-9784-AB9FCCF67394}"/>
            </ac:grpSpMkLst>
          </pc:grpChg>
          <pc:grpChg chg="del">
            <ac:chgData name="Emiliya Shender" userId="cb1f218db259381d" providerId="LiveId" clId="{086FD566-EF5E-4C22-8FA4-FE868275CE66}" dt="2023-02-23T14:26:52.515" v="8" actId="478"/>
            <ac:grpSpMkLst>
              <pc:docMk/>
              <pc:sldMasterMk cId="4053971265" sldId="2147483648"/>
              <pc:sldLayoutMk cId="3311258231" sldId="2147483653"/>
              <ac:grpSpMk id="479" creationId="{98D89740-59BE-3382-71C2-909ACF65D1BF}"/>
            </ac:grpSpMkLst>
          </pc:grpChg>
          <pc:grpChg chg="del">
            <ac:chgData name="Emiliya Shender" userId="cb1f218db259381d" providerId="LiveId" clId="{086FD566-EF5E-4C22-8FA4-FE868275CE66}" dt="2023-02-23T14:26:52.515" v="8" actId="478"/>
            <ac:grpSpMkLst>
              <pc:docMk/>
              <pc:sldMasterMk cId="4053971265" sldId="2147483648"/>
              <pc:sldLayoutMk cId="3311258231" sldId="2147483653"/>
              <ac:grpSpMk id="480" creationId="{BF97CC1C-D7CA-9777-F7A2-B49F9A3825AA}"/>
            </ac:grpSpMkLst>
          </pc:grpChg>
          <pc:grpChg chg="del">
            <ac:chgData name="Emiliya Shender" userId="cb1f218db259381d" providerId="LiveId" clId="{086FD566-EF5E-4C22-8FA4-FE868275CE66}" dt="2023-02-23T14:26:52.515" v="8" actId="478"/>
            <ac:grpSpMkLst>
              <pc:docMk/>
              <pc:sldMasterMk cId="4053971265" sldId="2147483648"/>
              <pc:sldLayoutMk cId="3311258231" sldId="2147483653"/>
              <ac:grpSpMk id="481" creationId="{733E1B9D-1153-BCF0-0276-C8F8FC4AEF61}"/>
            </ac:grpSpMkLst>
          </pc:grpChg>
          <pc:grpChg chg="del">
            <ac:chgData name="Emiliya Shender" userId="cb1f218db259381d" providerId="LiveId" clId="{086FD566-EF5E-4C22-8FA4-FE868275CE66}" dt="2023-02-23T14:26:52.515" v="8" actId="478"/>
            <ac:grpSpMkLst>
              <pc:docMk/>
              <pc:sldMasterMk cId="4053971265" sldId="2147483648"/>
              <pc:sldLayoutMk cId="3311258231" sldId="2147483653"/>
              <ac:grpSpMk id="482" creationId="{F142791D-C5BC-851B-94D7-3DAD8BD950F2}"/>
            </ac:grpSpMkLst>
          </pc:grpChg>
          <pc:grpChg chg="del">
            <ac:chgData name="Emiliya Shender" userId="cb1f218db259381d" providerId="LiveId" clId="{086FD566-EF5E-4C22-8FA4-FE868275CE66}" dt="2023-02-23T14:26:52.515" v="8" actId="478"/>
            <ac:grpSpMkLst>
              <pc:docMk/>
              <pc:sldMasterMk cId="4053971265" sldId="2147483648"/>
              <pc:sldLayoutMk cId="3311258231" sldId="2147483653"/>
              <ac:grpSpMk id="483" creationId="{02A7B563-B6A4-26EE-AA7F-478CF8DC4830}"/>
            </ac:grpSpMkLst>
          </pc:grpChg>
          <pc:grpChg chg="del">
            <ac:chgData name="Emiliya Shender" userId="cb1f218db259381d" providerId="LiveId" clId="{086FD566-EF5E-4C22-8FA4-FE868275CE66}" dt="2023-02-23T14:26:52.515" v="8" actId="478"/>
            <ac:grpSpMkLst>
              <pc:docMk/>
              <pc:sldMasterMk cId="4053971265" sldId="2147483648"/>
              <pc:sldLayoutMk cId="3311258231" sldId="2147483653"/>
              <ac:grpSpMk id="484" creationId="{3A593A24-15E8-74D7-8D32-56404B4E6976}"/>
            </ac:grpSpMkLst>
          </pc:grpChg>
          <pc:grpChg chg="del">
            <ac:chgData name="Emiliya Shender" userId="cb1f218db259381d" providerId="LiveId" clId="{086FD566-EF5E-4C22-8FA4-FE868275CE66}" dt="2023-02-23T14:26:53.461" v="9" actId="478"/>
            <ac:grpSpMkLst>
              <pc:docMk/>
              <pc:sldMasterMk cId="4053971265" sldId="2147483648"/>
              <pc:sldLayoutMk cId="3311258231" sldId="2147483653"/>
              <ac:grpSpMk id="512" creationId="{0069ED97-9913-3BA1-37B3-A55F26F1CCB4}"/>
            </ac:grpSpMkLst>
          </pc:grpChg>
          <pc:grpChg chg="del">
            <ac:chgData name="Emiliya Shender" userId="cb1f218db259381d" providerId="LiveId" clId="{086FD566-EF5E-4C22-8FA4-FE868275CE66}" dt="2023-02-23T14:26:52.515" v="8" actId="478"/>
            <ac:grpSpMkLst>
              <pc:docMk/>
              <pc:sldMasterMk cId="4053971265" sldId="2147483648"/>
              <pc:sldLayoutMk cId="3311258231" sldId="2147483653"/>
              <ac:grpSpMk id="596" creationId="{2C0C1EAF-D45E-E299-7BA5-376965FC77E5}"/>
            </ac:grpSpMkLst>
          </pc:grpChg>
          <pc:grpChg chg="del">
            <ac:chgData name="Emiliya Shender" userId="cb1f218db259381d" providerId="LiveId" clId="{086FD566-EF5E-4C22-8FA4-FE868275CE66}" dt="2023-02-23T14:26:52.515" v="8" actId="478"/>
            <ac:grpSpMkLst>
              <pc:docMk/>
              <pc:sldMasterMk cId="4053971265" sldId="2147483648"/>
              <pc:sldLayoutMk cId="3311258231" sldId="2147483653"/>
              <ac:grpSpMk id="625" creationId="{B4AECE87-239C-8DD2-9C6A-B18D2EA9A800}"/>
            </ac:grpSpMkLst>
          </pc:grpChg>
          <pc:picChg chg="add del mod ord">
            <ac:chgData name="Emiliya Shender" userId="cb1f218db259381d" providerId="LiveId" clId="{086FD566-EF5E-4C22-8FA4-FE868275CE66}" dt="2023-02-24T16:17:38.113" v="14552" actId="478"/>
            <ac:picMkLst>
              <pc:docMk/>
              <pc:sldMasterMk cId="4053971265" sldId="2147483648"/>
              <pc:sldLayoutMk cId="3311258231" sldId="2147483653"/>
              <ac:picMk id="3" creationId="{BEE7ADF8-0178-BC0E-9305-9B1F4EA8FFF3}"/>
            </ac:picMkLst>
          </pc:picChg>
          <pc:picChg chg="add mod">
            <ac:chgData name="Emiliya Shender" userId="cb1f218db259381d" providerId="LiveId" clId="{086FD566-EF5E-4C22-8FA4-FE868275CE66}" dt="2023-02-24T16:17:10.297" v="14526" actId="164"/>
            <ac:picMkLst>
              <pc:docMk/>
              <pc:sldMasterMk cId="4053971265" sldId="2147483648"/>
              <pc:sldLayoutMk cId="3311258231" sldId="2147483653"/>
              <ac:picMk id="4" creationId="{2EF04A3E-E33A-572A-53D6-5E002E44A4A9}"/>
            </ac:picMkLst>
          </pc:picChg>
          <pc:picChg chg="add mod">
            <ac:chgData name="Emiliya Shender" userId="cb1f218db259381d" providerId="LiveId" clId="{086FD566-EF5E-4C22-8FA4-FE868275CE66}" dt="2023-02-24T16:17:10.297" v="14526" actId="164"/>
            <ac:picMkLst>
              <pc:docMk/>
              <pc:sldMasterMk cId="4053971265" sldId="2147483648"/>
              <pc:sldLayoutMk cId="3311258231" sldId="2147483653"/>
              <ac:picMk id="11" creationId="{BF00B2E5-B462-EBE7-6738-2C3028234F3A}"/>
            </ac:picMkLst>
          </pc:picChg>
          <pc:picChg chg="add mod">
            <ac:chgData name="Emiliya Shender" userId="cb1f218db259381d" providerId="LiveId" clId="{086FD566-EF5E-4C22-8FA4-FE868275CE66}" dt="2023-02-24T16:17:10.297" v="14526" actId="164"/>
            <ac:picMkLst>
              <pc:docMk/>
              <pc:sldMasterMk cId="4053971265" sldId="2147483648"/>
              <pc:sldLayoutMk cId="3311258231" sldId="2147483653"/>
              <ac:picMk id="17" creationId="{EE6533F8-7A5B-4B3D-511B-D3421D7D6207}"/>
            </ac:picMkLst>
          </pc:picChg>
          <pc:picChg chg="add mod">
            <ac:chgData name="Emiliya Shender" userId="cb1f218db259381d" providerId="LiveId" clId="{086FD566-EF5E-4C22-8FA4-FE868275CE66}" dt="2023-02-24T16:17:10.297" v="14526" actId="164"/>
            <ac:picMkLst>
              <pc:docMk/>
              <pc:sldMasterMk cId="4053971265" sldId="2147483648"/>
              <pc:sldLayoutMk cId="3311258231" sldId="2147483653"/>
              <ac:picMk id="23" creationId="{E666C0B4-4DA3-FEE7-49CE-612ACE697BF6}"/>
            </ac:picMkLst>
          </pc:picChg>
          <pc:picChg chg="add mod ord modCrop">
            <ac:chgData name="Emiliya Shender" userId="cb1f218db259381d" providerId="LiveId" clId="{086FD566-EF5E-4C22-8FA4-FE868275CE66}" dt="2023-02-24T16:17:46.210" v="14589" actId="29295"/>
            <ac:picMkLst>
              <pc:docMk/>
              <pc:sldMasterMk cId="4053971265" sldId="2147483648"/>
              <pc:sldLayoutMk cId="3311258231" sldId="2147483653"/>
              <ac:picMk id="31" creationId="{5DD0C4BC-8AB5-EDF1-C4A2-27586A422058}"/>
            </ac:picMkLst>
          </pc:picChg>
          <pc:picChg chg="add del mod">
            <ac:chgData name="Emiliya Shender" userId="cb1f218db259381d" providerId="LiveId" clId="{086FD566-EF5E-4C22-8FA4-FE868275CE66}" dt="2023-02-24T16:17:30.935" v="14535" actId="478"/>
            <ac:picMkLst>
              <pc:docMk/>
              <pc:sldMasterMk cId="4053971265" sldId="2147483648"/>
              <pc:sldLayoutMk cId="3311258231" sldId="2147483653"/>
              <ac:picMk id="32" creationId="{C3223922-0439-0D4D-9B0D-7CB2AB359FB7}"/>
            </ac:picMkLst>
          </pc:picChg>
          <pc:picChg chg="del">
            <ac:chgData name="Emiliya Shender" userId="cb1f218db259381d" providerId="LiveId" clId="{086FD566-EF5E-4C22-8FA4-FE868275CE66}" dt="2023-02-23T14:26:56.819" v="12" actId="478"/>
            <ac:picMkLst>
              <pc:docMk/>
              <pc:sldMasterMk cId="4053971265" sldId="2147483648"/>
              <pc:sldLayoutMk cId="3311258231" sldId="2147483653"/>
              <ac:picMk id="443" creationId="{A9B33DA2-DBFE-56DC-9487-58217675A56C}"/>
            </ac:picMkLst>
          </pc:picChg>
          <pc:picChg chg="del">
            <ac:chgData name="Emiliya Shender" userId="cb1f218db259381d" providerId="LiveId" clId="{086FD566-EF5E-4C22-8FA4-FE868275CE66}" dt="2023-02-23T14:26:55.027" v="11" actId="478"/>
            <ac:picMkLst>
              <pc:docMk/>
              <pc:sldMasterMk cId="4053971265" sldId="2147483648"/>
              <pc:sldLayoutMk cId="3311258231" sldId="2147483653"/>
              <ac:picMk id="507" creationId="{DEE4F965-D306-C5F6-08D8-047631E04F06}"/>
            </ac:picMkLst>
          </pc:picChg>
          <pc:picChg chg="del">
            <ac:chgData name="Emiliya Shender" userId="cb1f218db259381d" providerId="LiveId" clId="{086FD566-EF5E-4C22-8FA4-FE868275CE66}" dt="2023-02-23T14:26:52.515" v="8" actId="478"/>
            <ac:picMkLst>
              <pc:docMk/>
              <pc:sldMasterMk cId="4053971265" sldId="2147483648"/>
              <pc:sldLayoutMk cId="3311258231" sldId="2147483653"/>
              <ac:picMk id="511" creationId="{72BE1FBC-B1A7-0D92-BD16-6241B5CB06B4}"/>
            </ac:picMkLst>
          </pc:picChg>
          <pc:picChg chg="del">
            <ac:chgData name="Emiliya Shender" userId="cb1f218db259381d" providerId="LiveId" clId="{086FD566-EF5E-4C22-8FA4-FE868275CE66}" dt="2023-02-23T14:26:53.461" v="9" actId="478"/>
            <ac:picMkLst>
              <pc:docMk/>
              <pc:sldMasterMk cId="4053971265" sldId="2147483648"/>
              <pc:sldLayoutMk cId="3311258231" sldId="2147483653"/>
              <ac:picMk id="530" creationId="{E89AEE47-C11E-97DC-80A1-5B083E08076E}"/>
            </ac:picMkLst>
          </pc:picChg>
          <pc:picChg chg="del">
            <ac:chgData name="Emiliya Shender" userId="cb1f218db259381d" providerId="LiveId" clId="{086FD566-EF5E-4C22-8FA4-FE868275CE66}" dt="2023-02-23T14:26:52.515" v="8" actId="478"/>
            <ac:picMkLst>
              <pc:docMk/>
              <pc:sldMasterMk cId="4053971265" sldId="2147483648"/>
              <pc:sldLayoutMk cId="3311258231" sldId="2147483653"/>
              <ac:picMk id="626" creationId="{DE8D14D5-5AAC-5A89-DD98-A39164AC8C96}"/>
            </ac:picMkLst>
          </pc:picChg>
          <pc:cxnChg chg="add mod">
            <ac:chgData name="Emiliya Shender" userId="cb1f218db259381d" providerId="LiveId" clId="{086FD566-EF5E-4C22-8FA4-FE868275CE66}" dt="2023-02-23T16:18:08.043" v="983"/>
            <ac:cxnSpMkLst>
              <pc:docMk/>
              <pc:sldMasterMk cId="4053971265" sldId="2147483648"/>
              <pc:sldLayoutMk cId="3311258231" sldId="2147483653"/>
              <ac:cxnSpMk id="5" creationId="{7905CEA5-42B9-3AC9-08B7-DAC020B32F76}"/>
            </ac:cxnSpMkLst>
          </pc:cxnChg>
          <pc:cxnChg chg="del">
            <ac:chgData name="Emiliya Shender" userId="cb1f218db259381d" providerId="LiveId" clId="{086FD566-EF5E-4C22-8FA4-FE868275CE66}" dt="2023-02-23T14:26:52.515" v="8" actId="478"/>
            <ac:cxnSpMkLst>
              <pc:docMk/>
              <pc:sldMasterMk cId="4053971265" sldId="2147483648"/>
              <pc:sldLayoutMk cId="3311258231" sldId="2147483653"/>
              <ac:cxnSpMk id="628" creationId="{73AE66A6-8AD1-621C-0E3D-9853F3CC0872}"/>
            </ac:cxnSpMkLst>
          </pc:cxnChg>
          <pc:cxnChg chg="del">
            <ac:chgData name="Emiliya Shender" userId="cb1f218db259381d" providerId="LiveId" clId="{086FD566-EF5E-4C22-8FA4-FE868275CE66}" dt="2023-02-23T14:26:52.515" v="8" actId="478"/>
            <ac:cxnSpMkLst>
              <pc:docMk/>
              <pc:sldMasterMk cId="4053971265" sldId="2147483648"/>
              <pc:sldLayoutMk cId="3311258231" sldId="2147483653"/>
              <ac:cxnSpMk id="629" creationId="{DE28AA12-B726-83C1-7D73-A65E46FF5C99}"/>
            </ac:cxnSpMkLst>
          </pc:cxnChg>
          <pc:cxnChg chg="del">
            <ac:chgData name="Emiliya Shender" userId="cb1f218db259381d" providerId="LiveId" clId="{086FD566-EF5E-4C22-8FA4-FE868275CE66}" dt="2023-02-23T14:26:52.515" v="8" actId="478"/>
            <ac:cxnSpMkLst>
              <pc:docMk/>
              <pc:sldMasterMk cId="4053971265" sldId="2147483648"/>
              <pc:sldLayoutMk cId="3311258231" sldId="2147483653"/>
              <ac:cxnSpMk id="630" creationId="{FD55DE84-2238-BF6A-5E1F-B44B8D6DB70A}"/>
            </ac:cxnSpMkLst>
          </pc:cxnChg>
          <pc:cxnChg chg="del">
            <ac:chgData name="Emiliya Shender" userId="cb1f218db259381d" providerId="LiveId" clId="{086FD566-EF5E-4C22-8FA4-FE868275CE66}" dt="2023-02-23T14:26:52.515" v="8" actId="478"/>
            <ac:cxnSpMkLst>
              <pc:docMk/>
              <pc:sldMasterMk cId="4053971265" sldId="2147483648"/>
              <pc:sldLayoutMk cId="3311258231" sldId="2147483653"/>
              <ac:cxnSpMk id="631" creationId="{BE6808B7-1DFA-B858-ECCE-56C711BB761F}"/>
            </ac:cxnSpMkLst>
          </pc:cxnChg>
        </pc:sldLayoutChg>
        <pc:sldLayoutChg chg="addSp delSp modSp mod setBg">
          <pc:chgData name="Emiliya Shender" userId="cb1f218db259381d" providerId="LiveId" clId="{086FD566-EF5E-4C22-8FA4-FE868275CE66}" dt="2023-02-24T14:55:14.612" v="1050" actId="1036"/>
          <pc:sldLayoutMkLst>
            <pc:docMk/>
            <pc:sldMasterMk cId="4053971265" sldId="2147483648"/>
            <pc:sldLayoutMk cId="773495719" sldId="2147483654"/>
          </pc:sldLayoutMkLst>
          <pc:spChg chg="mod ord">
            <ac:chgData name="Emiliya Shender" userId="cb1f218db259381d" providerId="LiveId" clId="{086FD566-EF5E-4C22-8FA4-FE868275CE66}" dt="2023-02-24T14:54:59.660" v="1039" actId="14838"/>
            <ac:spMkLst>
              <pc:docMk/>
              <pc:sldMasterMk cId="4053971265" sldId="2147483648"/>
              <pc:sldLayoutMk cId="773495719" sldId="2147483654"/>
              <ac:spMk id="2" creationId="{8E29AAA3-CDC5-C6B3-2C16-E5D96C2FD696}"/>
            </ac:spMkLst>
          </pc:spChg>
          <pc:spChg chg="add del mod">
            <ac:chgData name="Emiliya Shender" userId="cb1f218db259381d" providerId="LiveId" clId="{086FD566-EF5E-4C22-8FA4-FE868275CE66}" dt="2023-02-23T16:17:26.420" v="962" actId="478"/>
            <ac:spMkLst>
              <pc:docMk/>
              <pc:sldMasterMk cId="4053971265" sldId="2147483648"/>
              <pc:sldLayoutMk cId="773495719" sldId="2147483654"/>
              <ac:spMk id="3" creationId="{5ADAD14B-8F0A-900D-1040-EA91E07101B4}"/>
            </ac:spMkLst>
          </pc:spChg>
          <pc:spChg chg="add del mod">
            <ac:chgData name="Emiliya Shender" userId="cb1f218db259381d" providerId="LiveId" clId="{086FD566-EF5E-4C22-8FA4-FE868275CE66}" dt="2023-02-23T16:17:26.420" v="962" actId="478"/>
            <ac:spMkLst>
              <pc:docMk/>
              <pc:sldMasterMk cId="4053971265" sldId="2147483648"/>
              <pc:sldLayoutMk cId="773495719" sldId="2147483654"/>
              <ac:spMk id="4" creationId="{51C5F5EB-9E32-B611-8DE8-1C2EA56BE924}"/>
            </ac:spMkLst>
          </pc:spChg>
          <pc:spChg chg="del">
            <ac:chgData name="Emiliya Shender" userId="cb1f218db259381d" providerId="LiveId" clId="{086FD566-EF5E-4C22-8FA4-FE868275CE66}" dt="2023-02-23T14:29:45.863" v="114" actId="478"/>
            <ac:spMkLst>
              <pc:docMk/>
              <pc:sldMasterMk cId="4053971265" sldId="2147483648"/>
              <pc:sldLayoutMk cId="773495719" sldId="2147483654"/>
              <ac:spMk id="703" creationId="{0CC71C80-E23F-53C6-76E4-F27B6BBAC028}"/>
            </ac:spMkLst>
          </pc:spChg>
          <pc:spChg chg="del">
            <ac:chgData name="Emiliya Shender" userId="cb1f218db259381d" providerId="LiveId" clId="{086FD566-EF5E-4C22-8FA4-FE868275CE66}" dt="2023-02-23T14:29:46.915" v="115" actId="478"/>
            <ac:spMkLst>
              <pc:docMk/>
              <pc:sldMasterMk cId="4053971265" sldId="2147483648"/>
              <pc:sldLayoutMk cId="773495719" sldId="2147483654"/>
              <ac:spMk id="887" creationId="{90587DD2-BC8C-D5E5-AB46-04E469790368}"/>
            </ac:spMkLst>
          </pc:spChg>
          <pc:spChg chg="del">
            <ac:chgData name="Emiliya Shender" userId="cb1f218db259381d" providerId="LiveId" clId="{086FD566-EF5E-4C22-8FA4-FE868275CE66}" dt="2023-02-23T14:29:53.243" v="119" actId="478"/>
            <ac:spMkLst>
              <pc:docMk/>
              <pc:sldMasterMk cId="4053971265" sldId="2147483648"/>
              <pc:sldLayoutMk cId="773495719" sldId="2147483654"/>
              <ac:spMk id="888" creationId="{A5EE6E66-EDD3-88F0-EB24-14E3DD63C949}"/>
            </ac:spMkLst>
          </pc:spChg>
          <pc:spChg chg="del">
            <ac:chgData name="Emiliya Shender" userId="cb1f218db259381d" providerId="LiveId" clId="{086FD566-EF5E-4C22-8FA4-FE868275CE66}" dt="2023-02-23T14:29:44.904" v="113" actId="478"/>
            <ac:spMkLst>
              <pc:docMk/>
              <pc:sldMasterMk cId="4053971265" sldId="2147483648"/>
              <pc:sldLayoutMk cId="773495719" sldId="2147483654"/>
              <ac:spMk id="948" creationId="{C925E873-5CCC-5599-13F5-29DA74586DBE}"/>
            </ac:spMkLst>
          </pc:spChg>
          <pc:spChg chg="del">
            <ac:chgData name="Emiliya Shender" userId="cb1f218db259381d" providerId="LiveId" clId="{086FD566-EF5E-4C22-8FA4-FE868275CE66}" dt="2023-02-23T14:29:49.083" v="117" actId="478"/>
            <ac:spMkLst>
              <pc:docMk/>
              <pc:sldMasterMk cId="4053971265" sldId="2147483648"/>
              <pc:sldLayoutMk cId="773495719" sldId="2147483654"/>
              <ac:spMk id="1130" creationId="{75DBF69D-94CA-5470-CE9A-36DA3AA6BD96}"/>
            </ac:spMkLst>
          </pc:spChg>
          <pc:grpChg chg="del">
            <ac:chgData name="Emiliya Shender" userId="cb1f218db259381d" providerId="LiveId" clId="{086FD566-EF5E-4C22-8FA4-FE868275CE66}" dt="2023-02-23T14:29:47.701" v="116" actId="478"/>
            <ac:grpSpMkLst>
              <pc:docMk/>
              <pc:sldMasterMk cId="4053971265" sldId="2147483648"/>
              <pc:sldLayoutMk cId="773495719" sldId="2147483654"/>
              <ac:grpSpMk id="886" creationId="{9C531568-2FFD-B0E4-2906-140127082023}"/>
            </ac:grpSpMkLst>
          </pc:grpChg>
          <pc:grpChg chg="del">
            <ac:chgData name="Emiliya Shender" userId="cb1f218db259381d" providerId="LiveId" clId="{086FD566-EF5E-4C22-8FA4-FE868275CE66}" dt="2023-02-23T14:29:50.152" v="118" actId="478"/>
            <ac:grpSpMkLst>
              <pc:docMk/>
              <pc:sldMasterMk cId="4053971265" sldId="2147483648"/>
              <pc:sldLayoutMk cId="773495719" sldId="2147483654"/>
              <ac:grpSpMk id="889" creationId="{C66F1E21-2435-BB04-F814-C12F373A42F1}"/>
            </ac:grpSpMkLst>
          </pc:grpChg>
          <pc:grpChg chg="del">
            <ac:chgData name="Emiliya Shender" userId="cb1f218db259381d" providerId="LiveId" clId="{086FD566-EF5E-4C22-8FA4-FE868275CE66}" dt="2023-02-23T14:29:50.152" v="118" actId="478"/>
            <ac:grpSpMkLst>
              <pc:docMk/>
              <pc:sldMasterMk cId="4053971265" sldId="2147483648"/>
              <pc:sldLayoutMk cId="773495719" sldId="2147483654"/>
              <ac:grpSpMk id="920" creationId="{0995FB22-C1FF-EC82-2AB8-8A5516AF196A}"/>
            </ac:grpSpMkLst>
          </pc:grpChg>
          <pc:grpChg chg="del">
            <ac:chgData name="Emiliya Shender" userId="cb1f218db259381d" providerId="LiveId" clId="{086FD566-EF5E-4C22-8FA4-FE868275CE66}" dt="2023-02-23T14:29:50.152" v="118" actId="478"/>
            <ac:grpSpMkLst>
              <pc:docMk/>
              <pc:sldMasterMk cId="4053971265" sldId="2147483648"/>
              <pc:sldLayoutMk cId="773495719" sldId="2147483654"/>
              <ac:grpSpMk id="921" creationId="{8C6C3C95-1558-78E4-0136-6AB6BEF62073}"/>
            </ac:grpSpMkLst>
          </pc:grpChg>
          <pc:grpChg chg="del">
            <ac:chgData name="Emiliya Shender" userId="cb1f218db259381d" providerId="LiveId" clId="{086FD566-EF5E-4C22-8FA4-FE868275CE66}" dt="2023-02-23T14:29:50.152" v="118" actId="478"/>
            <ac:grpSpMkLst>
              <pc:docMk/>
              <pc:sldMasterMk cId="4053971265" sldId="2147483648"/>
              <pc:sldLayoutMk cId="773495719" sldId="2147483654"/>
              <ac:grpSpMk id="922" creationId="{E0132BF4-E892-2A14-FC05-E3B337206B97}"/>
            </ac:grpSpMkLst>
          </pc:grpChg>
          <pc:grpChg chg="del">
            <ac:chgData name="Emiliya Shender" userId="cb1f218db259381d" providerId="LiveId" clId="{086FD566-EF5E-4C22-8FA4-FE868275CE66}" dt="2023-02-23T14:29:46.915" v="115" actId="478"/>
            <ac:grpSpMkLst>
              <pc:docMk/>
              <pc:sldMasterMk cId="4053971265" sldId="2147483648"/>
              <pc:sldLayoutMk cId="773495719" sldId="2147483654"/>
              <ac:grpSpMk id="923" creationId="{2BCF0259-5984-DA5C-A5E7-B5A6BFBC1288}"/>
            </ac:grpSpMkLst>
          </pc:grpChg>
          <pc:grpChg chg="del">
            <ac:chgData name="Emiliya Shender" userId="cb1f218db259381d" providerId="LiveId" clId="{086FD566-EF5E-4C22-8FA4-FE868275CE66}" dt="2023-02-23T14:29:50.152" v="118" actId="478"/>
            <ac:grpSpMkLst>
              <pc:docMk/>
              <pc:sldMasterMk cId="4053971265" sldId="2147483648"/>
              <pc:sldLayoutMk cId="773495719" sldId="2147483654"/>
              <ac:grpSpMk id="924" creationId="{104B3C43-28A7-22B2-7882-CE3ABC125590}"/>
            </ac:grpSpMkLst>
          </pc:grpChg>
          <pc:grpChg chg="del">
            <ac:chgData name="Emiliya Shender" userId="cb1f218db259381d" providerId="LiveId" clId="{086FD566-EF5E-4C22-8FA4-FE868275CE66}" dt="2023-02-23T14:29:46.915" v="115" actId="478"/>
            <ac:grpSpMkLst>
              <pc:docMk/>
              <pc:sldMasterMk cId="4053971265" sldId="2147483648"/>
              <pc:sldLayoutMk cId="773495719" sldId="2147483654"/>
              <ac:grpSpMk id="925" creationId="{BA568742-CBFE-73F6-B70D-EFB7CEE17E5F}"/>
            </ac:grpSpMkLst>
          </pc:grpChg>
          <pc:grpChg chg="del">
            <ac:chgData name="Emiliya Shender" userId="cb1f218db259381d" providerId="LiveId" clId="{086FD566-EF5E-4C22-8FA4-FE868275CE66}" dt="2023-02-23T14:29:46.915" v="115" actId="478"/>
            <ac:grpSpMkLst>
              <pc:docMk/>
              <pc:sldMasterMk cId="4053971265" sldId="2147483648"/>
              <pc:sldLayoutMk cId="773495719" sldId="2147483654"/>
              <ac:grpSpMk id="926" creationId="{F3688635-CB03-3219-EC6E-3BF00312779F}"/>
            </ac:grpSpMkLst>
          </pc:grpChg>
          <pc:picChg chg="add mod ord">
            <ac:chgData name="Emiliya Shender" userId="cb1f218db259381d" providerId="LiveId" clId="{086FD566-EF5E-4C22-8FA4-FE868275CE66}" dt="2023-02-24T14:54:35.762" v="1034" actId="167"/>
            <ac:picMkLst>
              <pc:docMk/>
              <pc:sldMasterMk cId="4053971265" sldId="2147483648"/>
              <pc:sldLayoutMk cId="773495719" sldId="2147483654"/>
              <ac:picMk id="4" creationId="{BFBE9070-26F9-D307-A638-71A6B13D527C}"/>
            </ac:picMkLst>
          </pc:picChg>
          <pc:picChg chg="add del mod">
            <ac:chgData name="Emiliya Shender" userId="cb1f218db259381d" providerId="LiveId" clId="{086FD566-EF5E-4C22-8FA4-FE868275CE66}" dt="2023-02-24T14:54:26.002" v="1028" actId="478"/>
            <ac:picMkLst>
              <pc:docMk/>
              <pc:sldMasterMk cId="4053971265" sldId="2147483648"/>
              <pc:sldLayoutMk cId="773495719" sldId="2147483654"/>
              <ac:picMk id="6" creationId="{ABB69AE4-2EFF-8748-AD86-66B666E4D65E}"/>
            </ac:picMkLst>
          </pc:picChg>
          <pc:picChg chg="add mod ord">
            <ac:chgData name="Emiliya Shender" userId="cb1f218db259381d" providerId="LiveId" clId="{086FD566-EF5E-4C22-8FA4-FE868275CE66}" dt="2023-02-24T14:55:14.612" v="1050" actId="1036"/>
            <ac:picMkLst>
              <pc:docMk/>
              <pc:sldMasterMk cId="4053971265" sldId="2147483648"/>
              <pc:sldLayoutMk cId="773495719" sldId="2147483654"/>
              <ac:picMk id="8" creationId="{7D72F4C6-F9AB-D9FC-B56D-303C46B48F7B}"/>
            </ac:picMkLst>
          </pc:picChg>
        </pc:sldLayoutChg>
        <pc:sldLayoutChg chg="addSp delSp modSp mod">
          <pc:chgData name="Emiliya Shender" userId="cb1f218db259381d" providerId="LiveId" clId="{086FD566-EF5E-4C22-8FA4-FE868275CE66}" dt="2023-02-24T16:04:16.583" v="14435" actId="14100"/>
          <pc:sldLayoutMkLst>
            <pc:docMk/>
            <pc:sldMasterMk cId="4053971265" sldId="2147483648"/>
            <pc:sldLayoutMk cId="4006479538" sldId="2147483655"/>
          </pc:sldLayoutMkLst>
          <pc:spChg chg="mod">
            <ac:chgData name="Emiliya Shender" userId="cb1f218db259381d" providerId="LiveId" clId="{086FD566-EF5E-4C22-8FA4-FE868275CE66}" dt="2023-02-24T16:04:13.363" v="14434"/>
            <ac:spMkLst>
              <pc:docMk/>
              <pc:sldMasterMk cId="4053971265" sldId="2147483648"/>
              <pc:sldLayoutMk cId="4006479538" sldId="2147483655"/>
              <ac:spMk id="2" creationId="{81B3DF31-3BF4-73A1-C6C8-FFDA1F7F3587}"/>
            </ac:spMkLst>
          </pc:spChg>
          <pc:spChg chg="del">
            <ac:chgData name="Emiliya Shender" userId="cb1f218db259381d" providerId="LiveId" clId="{086FD566-EF5E-4C22-8FA4-FE868275CE66}" dt="2023-02-23T15:56:42.028" v="435" actId="478"/>
            <ac:spMkLst>
              <pc:docMk/>
              <pc:sldMasterMk cId="4053971265" sldId="2147483648"/>
              <pc:sldLayoutMk cId="4006479538" sldId="2147483655"/>
              <ac:spMk id="4" creationId="{AB87BCBF-9E5D-B5C6-11F7-0CC8F0B0688D}"/>
            </ac:spMkLst>
          </pc:spChg>
          <pc:spChg chg="add del mod">
            <ac:chgData name="Emiliya Shender" userId="cb1f218db259381d" providerId="LiveId" clId="{086FD566-EF5E-4C22-8FA4-FE868275CE66}" dt="2023-02-24T16:01:43.169" v="14342" actId="478"/>
            <ac:spMkLst>
              <pc:docMk/>
              <pc:sldMasterMk cId="4053971265" sldId="2147483648"/>
              <pc:sldLayoutMk cId="4006479538" sldId="2147483655"/>
              <ac:spMk id="4" creationId="{E2035481-88C9-02B0-3A23-43F9925FA79F}"/>
            </ac:spMkLst>
          </pc:spChg>
          <pc:spChg chg="del">
            <ac:chgData name="Emiliya Shender" userId="cb1f218db259381d" providerId="LiveId" clId="{086FD566-EF5E-4C22-8FA4-FE868275CE66}" dt="2023-02-23T14:27:12.692" v="20" actId="478"/>
            <ac:spMkLst>
              <pc:docMk/>
              <pc:sldMasterMk cId="4053971265" sldId="2147483648"/>
              <pc:sldLayoutMk cId="4006479538" sldId="2147483655"/>
              <ac:spMk id="5" creationId="{922B2699-3931-747B-2294-88651C344330}"/>
            </ac:spMkLst>
          </pc:spChg>
          <pc:spChg chg="add del mod">
            <ac:chgData name="Emiliya Shender" userId="cb1f218db259381d" providerId="LiveId" clId="{086FD566-EF5E-4C22-8FA4-FE868275CE66}" dt="2023-02-24T16:01:43.169" v="14342" actId="478"/>
            <ac:spMkLst>
              <pc:docMk/>
              <pc:sldMasterMk cId="4053971265" sldId="2147483648"/>
              <pc:sldLayoutMk cId="4006479538" sldId="2147483655"/>
              <ac:spMk id="5" creationId="{B77C3447-7DA1-99F5-DF6D-DE88BCD6023F}"/>
            </ac:spMkLst>
          </pc:spChg>
          <pc:spChg chg="add del mod">
            <ac:chgData name="Emiliya Shender" userId="cb1f218db259381d" providerId="LiveId" clId="{086FD566-EF5E-4C22-8FA4-FE868275CE66}" dt="2023-02-23T16:16:46.151" v="936" actId="478"/>
            <ac:spMkLst>
              <pc:docMk/>
              <pc:sldMasterMk cId="4053971265" sldId="2147483648"/>
              <pc:sldLayoutMk cId="4006479538" sldId="2147483655"/>
              <ac:spMk id="5" creationId="{E5C402B7-E534-990A-382A-BF0854947771}"/>
            </ac:spMkLst>
          </pc:spChg>
          <pc:spChg chg="add del mod">
            <ac:chgData name="Emiliya Shender" userId="cb1f218db259381d" providerId="LiveId" clId="{086FD566-EF5E-4C22-8FA4-FE868275CE66}" dt="2023-02-24T16:01:43.169" v="14342" actId="478"/>
            <ac:spMkLst>
              <pc:docMk/>
              <pc:sldMasterMk cId="4053971265" sldId="2147483648"/>
              <pc:sldLayoutMk cId="4006479538" sldId="2147483655"/>
              <ac:spMk id="6" creationId="{031033DE-C4A6-D60B-DF5A-E747189D8F13}"/>
            </ac:spMkLst>
          </pc:spChg>
          <pc:spChg chg="del">
            <ac:chgData name="Emiliya Shender" userId="cb1f218db259381d" providerId="LiveId" clId="{086FD566-EF5E-4C22-8FA4-FE868275CE66}" dt="2023-02-24T16:01:45.733" v="14343" actId="478"/>
            <ac:spMkLst>
              <pc:docMk/>
              <pc:sldMasterMk cId="4053971265" sldId="2147483648"/>
              <pc:sldLayoutMk cId="4006479538" sldId="2147483655"/>
              <ac:spMk id="7" creationId="{F802971B-07A5-CB7F-1BB5-F7547FCB558E}"/>
            </ac:spMkLst>
          </pc:spChg>
          <pc:spChg chg="add del mod">
            <ac:chgData name="Emiliya Shender" userId="cb1f218db259381d" providerId="LiveId" clId="{086FD566-EF5E-4C22-8FA4-FE868275CE66}" dt="2023-02-24T16:01:43.169" v="14342" actId="478"/>
            <ac:spMkLst>
              <pc:docMk/>
              <pc:sldMasterMk cId="4053971265" sldId="2147483648"/>
              <pc:sldLayoutMk cId="4006479538" sldId="2147483655"/>
              <ac:spMk id="8" creationId="{8B309928-B164-2773-880E-CD523509FA59}"/>
            </ac:spMkLst>
          </pc:spChg>
          <pc:spChg chg="add mod">
            <ac:chgData name="Emiliya Shender" userId="cb1f218db259381d" providerId="LiveId" clId="{086FD566-EF5E-4C22-8FA4-FE868275CE66}" dt="2023-02-24T14:55:46.976" v="1054" actId="20577"/>
            <ac:spMkLst>
              <pc:docMk/>
              <pc:sldMasterMk cId="4053971265" sldId="2147483648"/>
              <pc:sldLayoutMk cId="4006479538" sldId="2147483655"/>
              <ac:spMk id="9" creationId="{9EAC329E-7AC5-B6A5-2FF9-E1DD5CC45440}"/>
            </ac:spMkLst>
          </pc:spChg>
          <pc:spChg chg="mod">
            <ac:chgData name="Emiliya Shender" userId="cb1f218db259381d" providerId="LiveId" clId="{086FD566-EF5E-4C22-8FA4-FE868275CE66}" dt="2023-02-24T16:04:16.583" v="14435" actId="14100"/>
            <ac:spMkLst>
              <pc:docMk/>
              <pc:sldMasterMk cId="4053971265" sldId="2147483648"/>
              <pc:sldLayoutMk cId="4006479538" sldId="2147483655"/>
              <ac:spMk id="10" creationId="{13A7D1DC-9F28-16B5-09DC-240BA38876A3}"/>
            </ac:spMkLst>
          </pc:spChg>
          <pc:spChg chg="del">
            <ac:chgData name="Emiliya Shender" userId="cb1f218db259381d" providerId="LiveId" clId="{086FD566-EF5E-4C22-8FA4-FE868275CE66}" dt="2023-02-23T14:27:17.283" v="23" actId="478"/>
            <ac:spMkLst>
              <pc:docMk/>
              <pc:sldMasterMk cId="4053971265" sldId="2147483648"/>
              <pc:sldLayoutMk cId="4006479538" sldId="2147483655"/>
              <ac:spMk id="11" creationId="{44B49585-C152-AC58-7025-5902905C3FC5}"/>
            </ac:spMkLst>
          </pc:spChg>
          <pc:spChg chg="add del mod">
            <ac:chgData name="Emiliya Shender" userId="cb1f218db259381d" providerId="LiveId" clId="{086FD566-EF5E-4C22-8FA4-FE868275CE66}" dt="2023-02-24T16:01:43.169" v="14342" actId="478"/>
            <ac:spMkLst>
              <pc:docMk/>
              <pc:sldMasterMk cId="4053971265" sldId="2147483648"/>
              <pc:sldLayoutMk cId="4006479538" sldId="2147483655"/>
              <ac:spMk id="11" creationId="{708C4FA1-3D4A-57EB-1812-61A6E8C4CD6A}"/>
            </ac:spMkLst>
          </pc:spChg>
          <pc:spChg chg="add mod">
            <ac:chgData name="Emiliya Shender" userId="cb1f218db259381d" providerId="LiveId" clId="{086FD566-EF5E-4C22-8FA4-FE868275CE66}" dt="2023-02-24T16:01:46.058" v="14344"/>
            <ac:spMkLst>
              <pc:docMk/>
              <pc:sldMasterMk cId="4053971265" sldId="2147483648"/>
              <pc:sldLayoutMk cId="4006479538" sldId="2147483655"/>
              <ac:spMk id="12" creationId="{146B5771-15EC-B0F9-47EC-71824BF4992C}"/>
            </ac:spMkLst>
          </pc:spChg>
          <pc:spChg chg="del">
            <ac:chgData name="Emiliya Shender" userId="cb1f218db259381d" providerId="LiveId" clId="{086FD566-EF5E-4C22-8FA4-FE868275CE66}" dt="2023-02-23T14:27:20.181" v="25" actId="478"/>
            <ac:spMkLst>
              <pc:docMk/>
              <pc:sldMasterMk cId="4053971265" sldId="2147483648"/>
              <pc:sldLayoutMk cId="4006479538" sldId="2147483655"/>
              <ac:spMk id="12" creationId="{E3F38390-04DA-48C0-1153-CF4EF4B30A73}"/>
            </ac:spMkLst>
          </pc:spChg>
          <pc:spChg chg="del mod topLvl">
            <ac:chgData name="Emiliya Shender" userId="cb1f218db259381d" providerId="LiveId" clId="{086FD566-EF5E-4C22-8FA4-FE868275CE66}" dt="2023-02-24T16:03:54.851" v="14413" actId="478"/>
            <ac:spMkLst>
              <pc:docMk/>
              <pc:sldMasterMk cId="4053971265" sldId="2147483648"/>
              <pc:sldLayoutMk cId="4006479538" sldId="2147483655"/>
              <ac:spMk id="14" creationId="{F85A1F79-39D3-D10D-AE93-8915FD3C74EC}"/>
            </ac:spMkLst>
          </pc:spChg>
          <pc:spChg chg="del mod topLvl">
            <ac:chgData name="Emiliya Shender" userId="cb1f218db259381d" providerId="LiveId" clId="{086FD566-EF5E-4C22-8FA4-FE868275CE66}" dt="2023-02-24T16:03:54.851" v="14413" actId="478"/>
            <ac:spMkLst>
              <pc:docMk/>
              <pc:sldMasterMk cId="4053971265" sldId="2147483648"/>
              <pc:sldLayoutMk cId="4006479538" sldId="2147483655"/>
              <ac:spMk id="15" creationId="{02337DF6-70B2-5085-8B3F-D6690F2AE16A}"/>
            </ac:spMkLst>
          </pc:spChg>
          <pc:spChg chg="mod topLvl">
            <ac:chgData name="Emiliya Shender" userId="cb1f218db259381d" providerId="LiveId" clId="{086FD566-EF5E-4C22-8FA4-FE868275CE66}" dt="2023-02-24T16:03:51.100" v="14411" actId="165"/>
            <ac:spMkLst>
              <pc:docMk/>
              <pc:sldMasterMk cId="4053971265" sldId="2147483648"/>
              <pc:sldLayoutMk cId="4006479538" sldId="2147483655"/>
              <ac:spMk id="17" creationId="{38DBEB3B-613E-1B10-F79C-E5F6DE9A7B8F}"/>
            </ac:spMkLst>
          </pc:spChg>
          <pc:spChg chg="mod topLvl">
            <ac:chgData name="Emiliya Shender" userId="cb1f218db259381d" providerId="LiveId" clId="{086FD566-EF5E-4C22-8FA4-FE868275CE66}" dt="2023-02-24T16:03:51.100" v="14411" actId="165"/>
            <ac:spMkLst>
              <pc:docMk/>
              <pc:sldMasterMk cId="4053971265" sldId="2147483648"/>
              <pc:sldLayoutMk cId="4006479538" sldId="2147483655"/>
              <ac:spMk id="18" creationId="{67C25D25-6E0D-B3AF-0321-A45DC3DADF55}"/>
            </ac:spMkLst>
          </pc:spChg>
          <pc:spChg chg="mod topLvl">
            <ac:chgData name="Emiliya Shender" userId="cb1f218db259381d" providerId="LiveId" clId="{086FD566-EF5E-4C22-8FA4-FE868275CE66}" dt="2023-02-24T16:04:04.806" v="14422" actId="165"/>
            <ac:spMkLst>
              <pc:docMk/>
              <pc:sldMasterMk cId="4053971265" sldId="2147483648"/>
              <pc:sldLayoutMk cId="4006479538" sldId="2147483655"/>
              <ac:spMk id="20" creationId="{881B5A9C-825F-987F-80C6-D4DF68BD8C53}"/>
            </ac:spMkLst>
          </pc:spChg>
          <pc:spChg chg="mod topLvl">
            <ac:chgData name="Emiliya Shender" userId="cb1f218db259381d" providerId="LiveId" clId="{086FD566-EF5E-4C22-8FA4-FE868275CE66}" dt="2023-02-24T16:04:13.363" v="14432"/>
            <ac:spMkLst>
              <pc:docMk/>
              <pc:sldMasterMk cId="4053971265" sldId="2147483648"/>
              <pc:sldLayoutMk cId="4006479538" sldId="2147483655"/>
              <ac:spMk id="21" creationId="{0AE92CCC-6462-6262-BB93-C5895A2E8719}"/>
            </ac:spMkLst>
          </pc:spChg>
          <pc:spChg chg="mod topLvl">
            <ac:chgData name="Emiliya Shender" userId="cb1f218db259381d" providerId="LiveId" clId="{086FD566-EF5E-4C22-8FA4-FE868275CE66}" dt="2023-02-24T16:04:13.363" v="14430"/>
            <ac:spMkLst>
              <pc:docMk/>
              <pc:sldMasterMk cId="4053971265" sldId="2147483648"/>
              <pc:sldLayoutMk cId="4006479538" sldId="2147483655"/>
              <ac:spMk id="23" creationId="{954C3833-4FD0-4A1B-56F3-CE8ECFF4EC33}"/>
            </ac:spMkLst>
          </pc:spChg>
          <pc:spChg chg="mod topLvl">
            <ac:chgData name="Emiliya Shender" userId="cb1f218db259381d" providerId="LiveId" clId="{086FD566-EF5E-4C22-8FA4-FE868275CE66}" dt="2023-02-24T16:04:09.412" v="14428" actId="165"/>
            <ac:spMkLst>
              <pc:docMk/>
              <pc:sldMasterMk cId="4053971265" sldId="2147483648"/>
              <pc:sldLayoutMk cId="4006479538" sldId="2147483655"/>
              <ac:spMk id="24" creationId="{3E955DE1-33EE-879F-F335-83171195D40F}"/>
            </ac:spMkLst>
          </pc:spChg>
          <pc:spChg chg="del">
            <ac:chgData name="Emiliya Shender" userId="cb1f218db259381d" providerId="LiveId" clId="{086FD566-EF5E-4C22-8FA4-FE868275CE66}" dt="2023-02-23T14:27:20.885" v="26" actId="478"/>
            <ac:spMkLst>
              <pc:docMk/>
              <pc:sldMasterMk cId="4053971265" sldId="2147483648"/>
              <pc:sldLayoutMk cId="4006479538" sldId="2147483655"/>
              <ac:spMk id="153" creationId="{BEF6EA0E-FFF6-C11C-0B8C-16CA37156A2D}"/>
            </ac:spMkLst>
          </pc:spChg>
          <pc:spChg chg="del">
            <ac:chgData name="Emiliya Shender" userId="cb1f218db259381d" providerId="LiveId" clId="{086FD566-EF5E-4C22-8FA4-FE868275CE66}" dt="2023-02-23T14:27:19.164" v="24" actId="478"/>
            <ac:spMkLst>
              <pc:docMk/>
              <pc:sldMasterMk cId="4053971265" sldId="2147483648"/>
              <pc:sldLayoutMk cId="4006479538" sldId="2147483655"/>
              <ac:spMk id="156" creationId="{5057DBAF-E07C-E760-09AF-2E75465207F1}"/>
            </ac:spMkLst>
          </pc:spChg>
          <pc:grpChg chg="del">
            <ac:chgData name="Emiliya Shender" userId="cb1f218db259381d" providerId="LiveId" clId="{086FD566-EF5E-4C22-8FA4-FE868275CE66}" dt="2023-02-23T14:27:13.541" v="21" actId="478"/>
            <ac:grpSpMkLst>
              <pc:docMk/>
              <pc:sldMasterMk cId="4053971265" sldId="2147483648"/>
              <pc:sldLayoutMk cId="4006479538" sldId="2147483655"/>
              <ac:grpSpMk id="13" creationId="{8B7DBD7D-98E0-D13F-ECCE-0D6705B6BA45}"/>
            </ac:grpSpMkLst>
          </pc:grpChg>
          <pc:grpChg chg="add del mod">
            <ac:chgData name="Emiliya Shender" userId="cb1f218db259381d" providerId="LiveId" clId="{086FD566-EF5E-4C22-8FA4-FE868275CE66}" dt="2023-02-24T16:03:47.747" v="14409" actId="165"/>
            <ac:grpSpMkLst>
              <pc:docMk/>
              <pc:sldMasterMk cId="4053971265" sldId="2147483648"/>
              <pc:sldLayoutMk cId="4006479538" sldId="2147483655"/>
              <ac:grpSpMk id="13" creationId="{A2827597-C3B3-5931-7833-E510DD841DD8}"/>
            </ac:grpSpMkLst>
          </pc:grpChg>
          <pc:grpChg chg="add del mod topLvl">
            <ac:chgData name="Emiliya Shender" userId="cb1f218db259381d" providerId="LiveId" clId="{086FD566-EF5E-4C22-8FA4-FE868275CE66}" dt="2023-02-24T16:03:51.796" v="14412" actId="478"/>
            <ac:grpSpMkLst>
              <pc:docMk/>
              <pc:sldMasterMk cId="4053971265" sldId="2147483648"/>
              <pc:sldLayoutMk cId="4006479538" sldId="2147483655"/>
              <ac:grpSpMk id="16" creationId="{23E082CA-A6CC-0AF6-03B9-0CC7DA4386B1}"/>
            </ac:grpSpMkLst>
          </pc:grpChg>
          <pc:grpChg chg="add del mod">
            <ac:chgData name="Emiliya Shender" userId="cb1f218db259381d" providerId="LiveId" clId="{086FD566-EF5E-4C22-8FA4-FE868275CE66}" dt="2023-02-24T16:03:58.026" v="14415" actId="165"/>
            <ac:grpSpMkLst>
              <pc:docMk/>
              <pc:sldMasterMk cId="4053971265" sldId="2147483648"/>
              <pc:sldLayoutMk cId="4006479538" sldId="2147483655"/>
              <ac:grpSpMk id="19" creationId="{37E525BC-9D14-890B-ADC6-7626B61C753C}"/>
            </ac:grpSpMkLst>
          </pc:grpChg>
          <pc:grpChg chg="del mod topLvl">
            <ac:chgData name="Emiliya Shender" userId="cb1f218db259381d" providerId="LiveId" clId="{086FD566-EF5E-4C22-8FA4-FE868275CE66}" dt="2023-02-24T16:03:58.861" v="14416" actId="165"/>
            <ac:grpSpMkLst>
              <pc:docMk/>
              <pc:sldMasterMk cId="4053971265" sldId="2147483648"/>
              <pc:sldLayoutMk cId="4006479538" sldId="2147483655"/>
              <ac:grpSpMk id="22" creationId="{6CAD62A4-47CE-C998-C99B-34E3F36A2910}"/>
            </ac:grpSpMkLst>
          </pc:grpChg>
          <pc:grpChg chg="add del mod">
            <ac:chgData name="Emiliya Shender" userId="cb1f218db259381d" providerId="LiveId" clId="{086FD566-EF5E-4C22-8FA4-FE868275CE66}" dt="2023-02-24T16:04:04.806" v="14422" actId="165"/>
            <ac:grpSpMkLst>
              <pc:docMk/>
              <pc:sldMasterMk cId="4053971265" sldId="2147483648"/>
              <pc:sldLayoutMk cId="4006479538" sldId="2147483655"/>
              <ac:grpSpMk id="25" creationId="{C33FF608-3FFD-B84D-6E96-3B27C45FC0F8}"/>
            </ac:grpSpMkLst>
          </pc:grpChg>
          <pc:grpChg chg="add del mod">
            <ac:chgData name="Emiliya Shender" userId="cb1f218db259381d" providerId="LiveId" clId="{086FD566-EF5E-4C22-8FA4-FE868275CE66}" dt="2023-02-24T16:04:09.412" v="14428" actId="165"/>
            <ac:grpSpMkLst>
              <pc:docMk/>
              <pc:sldMasterMk cId="4053971265" sldId="2147483648"/>
              <pc:sldLayoutMk cId="4006479538" sldId="2147483655"/>
              <ac:grpSpMk id="26" creationId="{0D26A9A1-19A5-5DAB-A18D-8B8B1C5567A2}"/>
            </ac:grpSpMkLst>
          </pc:grpChg>
          <pc:grpChg chg="del">
            <ac:chgData name="Emiliya Shender" userId="cb1f218db259381d" providerId="LiveId" clId="{086FD566-EF5E-4C22-8FA4-FE868275CE66}" dt="2023-02-23T14:27:14.530" v="22" actId="478"/>
            <ac:grpSpMkLst>
              <pc:docMk/>
              <pc:sldMasterMk cId="4053971265" sldId="2147483648"/>
              <pc:sldLayoutMk cId="4006479538" sldId="2147483655"/>
              <ac:grpSpMk id="72" creationId="{F9121621-E1DE-E4B9-9E09-2AC9762EE2A2}"/>
            </ac:grpSpMkLst>
          </pc:grpChg>
          <pc:grpChg chg="del">
            <ac:chgData name="Emiliya Shender" userId="cb1f218db259381d" providerId="LiveId" clId="{086FD566-EF5E-4C22-8FA4-FE868275CE66}" dt="2023-02-23T14:27:17.283" v="23" actId="478"/>
            <ac:grpSpMkLst>
              <pc:docMk/>
              <pc:sldMasterMk cId="4053971265" sldId="2147483648"/>
              <pc:sldLayoutMk cId="4006479538" sldId="2147483655"/>
              <ac:grpSpMk id="73" creationId="{74272D7B-136D-8DFF-B613-CC2CC93F7F31}"/>
            </ac:grpSpMkLst>
          </pc:grpChg>
          <pc:picChg chg="add del">
            <ac:chgData name="Emiliya Shender" userId="cb1f218db259381d" providerId="LiveId" clId="{086FD566-EF5E-4C22-8FA4-FE868275CE66}" dt="2023-02-23T16:07:29.856" v="509" actId="21"/>
            <ac:picMkLst>
              <pc:docMk/>
              <pc:sldMasterMk cId="4053971265" sldId="2147483648"/>
              <pc:sldLayoutMk cId="4006479538" sldId="2147483655"/>
              <ac:picMk id="8" creationId="{7333C391-7D13-D759-003D-D54A4C9556A5}"/>
            </ac:picMkLst>
          </pc:picChg>
          <pc:picChg chg="del">
            <ac:chgData name="Emiliya Shender" userId="cb1f218db259381d" providerId="LiveId" clId="{086FD566-EF5E-4C22-8FA4-FE868275CE66}" dt="2023-02-23T14:27:21.572" v="27" actId="478"/>
            <ac:picMkLst>
              <pc:docMk/>
              <pc:sldMasterMk cId="4053971265" sldId="2147483648"/>
              <pc:sldLayoutMk cId="4006479538" sldId="2147483655"/>
              <ac:picMk id="155" creationId="{BB2F5CB0-7ECE-D79B-8B10-82CE0D88A974}"/>
            </ac:picMkLst>
          </pc:picChg>
        </pc:sldLayoutChg>
        <pc:sldLayoutChg chg="addSp delSp modSp mod">
          <pc:chgData name="Emiliya Shender" userId="cb1f218db259381d" providerId="LiveId" clId="{086FD566-EF5E-4C22-8FA4-FE868275CE66}" dt="2023-02-24T15:55:37.771" v="14001"/>
          <pc:sldLayoutMkLst>
            <pc:docMk/>
            <pc:sldMasterMk cId="4053971265" sldId="2147483648"/>
            <pc:sldLayoutMk cId="750479471" sldId="2147483656"/>
          </pc:sldLayoutMkLst>
          <pc:spChg chg="del">
            <ac:chgData name="Emiliya Shender" userId="cb1f218db259381d" providerId="LiveId" clId="{086FD566-EF5E-4C22-8FA4-FE868275CE66}" dt="2023-02-23T15:56:52.885" v="441" actId="478"/>
            <ac:spMkLst>
              <pc:docMk/>
              <pc:sldMasterMk cId="4053971265" sldId="2147483648"/>
              <pc:sldLayoutMk cId="750479471" sldId="2147483656"/>
              <ac:spMk id="4" creationId="{C0671686-8614-3C4C-2F0C-F679DDF2BDDA}"/>
            </ac:spMkLst>
          </pc:spChg>
          <pc:spChg chg="add del mod">
            <ac:chgData name="Emiliya Shender" userId="cb1f218db259381d" providerId="LiveId" clId="{086FD566-EF5E-4C22-8FA4-FE868275CE66}" dt="2023-02-24T15:53:58.538" v="13646" actId="478"/>
            <ac:spMkLst>
              <pc:docMk/>
              <pc:sldMasterMk cId="4053971265" sldId="2147483648"/>
              <pc:sldLayoutMk cId="750479471" sldId="2147483656"/>
              <ac:spMk id="4" creationId="{E72E5C4F-FA3D-0D94-1253-643BD253127E}"/>
            </ac:spMkLst>
          </pc:spChg>
          <pc:spChg chg="add del mod">
            <ac:chgData name="Emiliya Shender" userId="cb1f218db259381d" providerId="LiveId" clId="{086FD566-EF5E-4C22-8FA4-FE868275CE66}" dt="2023-02-24T15:54:01.588" v="13648" actId="478"/>
            <ac:spMkLst>
              <pc:docMk/>
              <pc:sldMasterMk cId="4053971265" sldId="2147483648"/>
              <pc:sldLayoutMk cId="750479471" sldId="2147483656"/>
              <ac:spMk id="5" creationId="{3D418317-1456-5A8B-9B8A-81EEE63D7971}"/>
            </ac:spMkLst>
          </pc:spChg>
          <pc:spChg chg="del">
            <ac:chgData name="Emiliya Shender" userId="cb1f218db259381d" providerId="LiveId" clId="{086FD566-EF5E-4C22-8FA4-FE868275CE66}" dt="2023-02-23T14:28:42.256" v="73" actId="478"/>
            <ac:spMkLst>
              <pc:docMk/>
              <pc:sldMasterMk cId="4053971265" sldId="2147483648"/>
              <pc:sldLayoutMk cId="750479471" sldId="2147483656"/>
              <ac:spMk id="5" creationId="{B4ADAA59-EE49-A77B-BDE1-B855696AFC07}"/>
            </ac:spMkLst>
          </pc:spChg>
          <pc:spChg chg="add del mod">
            <ac:chgData name="Emiliya Shender" userId="cb1f218db259381d" providerId="LiveId" clId="{086FD566-EF5E-4C22-8FA4-FE868275CE66}" dt="2023-02-23T16:16:57.080" v="945" actId="478"/>
            <ac:spMkLst>
              <pc:docMk/>
              <pc:sldMasterMk cId="4053971265" sldId="2147483648"/>
              <pc:sldLayoutMk cId="750479471" sldId="2147483656"/>
              <ac:spMk id="5" creationId="{E9D6E351-0F03-7B18-895B-E14611439F80}"/>
            </ac:spMkLst>
          </pc:spChg>
          <pc:spChg chg="del mod">
            <ac:chgData name="Emiliya Shender" userId="cb1f218db259381d" providerId="LiveId" clId="{086FD566-EF5E-4C22-8FA4-FE868275CE66}" dt="2023-02-24T15:55:37.771" v="14001"/>
            <ac:spMkLst>
              <pc:docMk/>
              <pc:sldMasterMk cId="4053971265" sldId="2147483648"/>
              <pc:sldLayoutMk cId="750479471" sldId="2147483656"/>
              <ac:spMk id="6" creationId="{5C7374AF-79E9-E328-E2D1-359C3CD84C34}"/>
            </ac:spMkLst>
          </pc:spChg>
          <pc:spChg chg="add mod">
            <ac:chgData name="Emiliya Shender" userId="cb1f218db259381d" providerId="LiveId" clId="{086FD566-EF5E-4C22-8FA4-FE868275CE66}" dt="2023-02-24T14:56:01.458" v="1061" actId="20577"/>
            <ac:spMkLst>
              <pc:docMk/>
              <pc:sldMasterMk cId="4053971265" sldId="2147483648"/>
              <pc:sldLayoutMk cId="750479471" sldId="2147483656"/>
              <ac:spMk id="7" creationId="{0323E62E-ACA8-3513-EEB1-F669B49F52B6}"/>
            </ac:spMkLst>
          </pc:spChg>
          <pc:spChg chg="add del mod topLvl">
            <ac:chgData name="Emiliya Shender" userId="cb1f218db259381d" providerId="LiveId" clId="{086FD566-EF5E-4C22-8FA4-FE868275CE66}" dt="2023-02-24T15:55:34.248" v="14000"/>
            <ac:spMkLst>
              <pc:docMk/>
              <pc:sldMasterMk cId="4053971265" sldId="2147483648"/>
              <pc:sldLayoutMk cId="750479471" sldId="2147483656"/>
              <ac:spMk id="8" creationId="{D9F4FE06-976A-08E8-3726-1863C45519A8}"/>
            </ac:spMkLst>
          </pc:spChg>
          <pc:spChg chg="add del mod">
            <ac:chgData name="Emiliya Shender" userId="cb1f218db259381d" providerId="LiveId" clId="{086FD566-EF5E-4C22-8FA4-FE868275CE66}" dt="2023-02-24T15:55:10.792" v="13685"/>
            <ac:spMkLst>
              <pc:docMk/>
              <pc:sldMasterMk cId="4053971265" sldId="2147483648"/>
              <pc:sldLayoutMk cId="750479471" sldId="2147483656"/>
              <ac:spMk id="9" creationId="{A082B3F2-4FB1-5310-48A0-E38228F40C9E}"/>
            </ac:spMkLst>
          </pc:spChg>
          <pc:spChg chg="add del">
            <ac:chgData name="Emiliya Shender" userId="cb1f218db259381d" providerId="LiveId" clId="{086FD566-EF5E-4C22-8FA4-FE868275CE66}" dt="2023-02-24T15:54:38.611" v="13657" actId="478"/>
            <ac:spMkLst>
              <pc:docMk/>
              <pc:sldMasterMk cId="4053971265" sldId="2147483648"/>
              <pc:sldLayoutMk cId="750479471" sldId="2147483656"/>
              <ac:spMk id="10" creationId="{5AB991C2-9BC9-70E1-F44A-D5EDACF8A647}"/>
            </ac:spMkLst>
          </pc:spChg>
          <pc:spChg chg="add del mod">
            <ac:chgData name="Emiliya Shender" userId="cb1f218db259381d" providerId="LiveId" clId="{086FD566-EF5E-4C22-8FA4-FE868275CE66}" dt="2023-02-24T15:55:10.792" v="13685"/>
            <ac:spMkLst>
              <pc:docMk/>
              <pc:sldMasterMk cId="4053971265" sldId="2147483648"/>
              <pc:sldLayoutMk cId="750479471" sldId="2147483656"/>
              <ac:spMk id="11" creationId="{BE5B0DDC-AF95-5C8D-620E-53AD5847078D}"/>
            </ac:spMkLst>
          </pc:spChg>
          <pc:spChg chg="del mod topLvl">
            <ac:chgData name="Emiliya Shender" userId="cb1f218db259381d" providerId="LiveId" clId="{086FD566-EF5E-4C22-8FA4-FE868275CE66}" dt="2023-02-24T15:55:34.248" v="14000"/>
            <ac:spMkLst>
              <pc:docMk/>
              <pc:sldMasterMk cId="4053971265" sldId="2147483648"/>
              <pc:sldLayoutMk cId="750479471" sldId="2147483656"/>
              <ac:spMk id="12" creationId="{642CE326-8AC3-760B-07CB-11AB9E581A0B}"/>
            </ac:spMkLst>
          </pc:spChg>
          <pc:spChg chg="add del mod modVis">
            <ac:chgData name="Emiliya Shender" userId="cb1f218db259381d" providerId="LiveId" clId="{086FD566-EF5E-4C22-8FA4-FE868275CE66}" dt="2023-02-24T15:55:16.409" v="13990"/>
            <ac:spMkLst>
              <pc:docMk/>
              <pc:sldMasterMk cId="4053971265" sldId="2147483648"/>
              <pc:sldLayoutMk cId="750479471" sldId="2147483656"/>
              <ac:spMk id="13" creationId="{D2BE9D3C-E393-FF0E-3B32-BD676846FA90}"/>
            </ac:spMkLst>
          </pc:spChg>
          <pc:spChg chg="del mod">
            <ac:chgData name="Emiliya Shender" userId="cb1f218db259381d" providerId="LiveId" clId="{086FD566-EF5E-4C22-8FA4-FE868275CE66}" dt="2023-02-24T15:55:37.771" v="14001"/>
            <ac:spMkLst>
              <pc:docMk/>
              <pc:sldMasterMk cId="4053971265" sldId="2147483648"/>
              <pc:sldLayoutMk cId="750479471" sldId="2147483656"/>
              <ac:spMk id="15" creationId="{5E7C166A-D9F7-7111-69FD-ACA9A699D2BD}"/>
            </ac:spMkLst>
          </pc:spChg>
          <pc:spChg chg="mod">
            <ac:chgData name="Emiliya Shender" userId="cb1f218db259381d" providerId="LiveId" clId="{086FD566-EF5E-4C22-8FA4-FE868275CE66}" dt="2023-02-24T15:55:37.771" v="14001"/>
            <ac:spMkLst>
              <pc:docMk/>
              <pc:sldMasterMk cId="4053971265" sldId="2147483648"/>
              <pc:sldLayoutMk cId="750479471" sldId="2147483656"/>
              <ac:spMk id="16" creationId="{C323BDE4-A3F6-2EF4-1089-7627E6D37F93}"/>
            </ac:spMkLst>
          </pc:spChg>
          <pc:spChg chg="del">
            <ac:chgData name="Emiliya Shender" userId="cb1f218db259381d" providerId="LiveId" clId="{086FD566-EF5E-4C22-8FA4-FE868275CE66}" dt="2023-02-23T14:28:44.400" v="75" actId="478"/>
            <ac:spMkLst>
              <pc:docMk/>
              <pc:sldMasterMk cId="4053971265" sldId="2147483648"/>
              <pc:sldLayoutMk cId="750479471" sldId="2147483656"/>
              <ac:spMk id="192" creationId="{586954DC-CC30-2A81-950F-01258E301F50}"/>
            </ac:spMkLst>
          </pc:spChg>
          <pc:spChg chg="del">
            <ac:chgData name="Emiliya Shender" userId="cb1f218db259381d" providerId="LiveId" clId="{086FD566-EF5E-4C22-8FA4-FE868275CE66}" dt="2023-02-23T14:28:41.377" v="72" actId="478"/>
            <ac:spMkLst>
              <pc:docMk/>
              <pc:sldMasterMk cId="4053971265" sldId="2147483648"/>
              <pc:sldLayoutMk cId="750479471" sldId="2147483656"/>
              <ac:spMk id="193" creationId="{C90E52C4-50CD-3872-973F-AACB49DDEBFB}"/>
            </ac:spMkLst>
          </pc:spChg>
          <pc:spChg chg="del">
            <ac:chgData name="Emiliya Shender" userId="cb1f218db259381d" providerId="LiveId" clId="{086FD566-EF5E-4C22-8FA4-FE868275CE66}" dt="2023-02-23T14:28:38.271" v="69" actId="478"/>
            <ac:spMkLst>
              <pc:docMk/>
              <pc:sldMasterMk cId="4053971265" sldId="2147483648"/>
              <pc:sldLayoutMk cId="750479471" sldId="2147483656"/>
              <ac:spMk id="238" creationId="{596CFE5E-AFC5-CAED-8978-126C5E55EF45}"/>
            </ac:spMkLst>
          </pc:spChg>
          <pc:spChg chg="mod">
            <ac:chgData name="Emiliya Shender" userId="cb1f218db259381d" providerId="LiveId" clId="{086FD566-EF5E-4C22-8FA4-FE868275CE66}" dt="2023-02-24T15:44:59.077" v="2604" actId="255"/>
            <ac:spMkLst>
              <pc:docMk/>
              <pc:sldMasterMk cId="4053971265" sldId="2147483648"/>
              <pc:sldLayoutMk cId="750479471" sldId="2147483656"/>
              <ac:spMk id="285" creationId="{E3BB339F-A19B-CC28-E3C7-F3A7259A5327}"/>
            </ac:spMkLst>
          </pc:spChg>
          <pc:spChg chg="mod">
            <ac:chgData name="Emiliya Shender" userId="cb1f218db259381d" providerId="LiveId" clId="{086FD566-EF5E-4C22-8FA4-FE868275CE66}" dt="2023-02-24T15:44:55.373" v="2603" actId="255"/>
            <ac:spMkLst>
              <pc:docMk/>
              <pc:sldMasterMk cId="4053971265" sldId="2147483648"/>
              <pc:sldLayoutMk cId="750479471" sldId="2147483656"/>
              <ac:spMk id="287" creationId="{CB5C5909-FB91-7116-E786-439B4E9B12CC}"/>
            </ac:spMkLst>
          </pc:spChg>
          <pc:spChg chg="mod">
            <ac:chgData name="Emiliya Shender" userId="cb1f218db259381d" providerId="LiveId" clId="{086FD566-EF5E-4C22-8FA4-FE868275CE66}" dt="2023-02-24T15:44:55.373" v="2603" actId="255"/>
            <ac:spMkLst>
              <pc:docMk/>
              <pc:sldMasterMk cId="4053971265" sldId="2147483648"/>
              <pc:sldLayoutMk cId="750479471" sldId="2147483656"/>
              <ac:spMk id="288" creationId="{2267536B-3DB0-2057-7DEA-1EC807C99F35}"/>
            </ac:spMkLst>
          </pc:spChg>
          <pc:grpChg chg="add del mod">
            <ac:chgData name="Emiliya Shender" userId="cb1f218db259381d" providerId="LiveId" clId="{086FD566-EF5E-4C22-8FA4-FE868275CE66}" dt="2023-02-24T15:55:32.952" v="13999" actId="165"/>
            <ac:grpSpMkLst>
              <pc:docMk/>
              <pc:sldMasterMk cId="4053971265" sldId="2147483648"/>
              <pc:sldLayoutMk cId="750479471" sldId="2147483656"/>
              <ac:grpSpMk id="14" creationId="{ABFA38E5-42FD-5D8C-BD5C-10FC26F10C81}"/>
            </ac:grpSpMkLst>
          </pc:grpChg>
          <pc:grpChg chg="del">
            <ac:chgData name="Emiliya Shender" userId="cb1f218db259381d" providerId="LiveId" clId="{086FD566-EF5E-4C22-8FA4-FE868275CE66}" dt="2023-02-23T14:28:40.248" v="71" actId="478"/>
            <ac:grpSpMkLst>
              <pc:docMk/>
              <pc:sldMasterMk cId="4053971265" sldId="2147483648"/>
              <pc:sldLayoutMk cId="750479471" sldId="2147483656"/>
              <ac:grpSpMk id="57" creationId="{49F89B4E-7F0D-3B53-B296-33D5C143366B}"/>
            </ac:grpSpMkLst>
          </pc:grpChg>
          <pc:grpChg chg="del">
            <ac:chgData name="Emiliya Shender" userId="cb1f218db259381d" providerId="LiveId" clId="{086FD566-EF5E-4C22-8FA4-FE868275CE66}" dt="2023-02-23T14:28:43.482" v="74" actId="478"/>
            <ac:grpSpMkLst>
              <pc:docMk/>
              <pc:sldMasterMk cId="4053971265" sldId="2147483648"/>
              <pc:sldLayoutMk cId="750479471" sldId="2147483656"/>
              <ac:grpSpMk id="194" creationId="{5B3E339B-0B92-541B-C538-F91A437CAF85}"/>
            </ac:grpSpMkLst>
          </pc:grpChg>
          <pc:grpChg chg="del">
            <ac:chgData name="Emiliya Shender" userId="cb1f218db259381d" providerId="LiveId" clId="{086FD566-EF5E-4C22-8FA4-FE868275CE66}" dt="2023-02-23T14:28:38.271" v="69" actId="478"/>
            <ac:grpSpMkLst>
              <pc:docMk/>
              <pc:sldMasterMk cId="4053971265" sldId="2147483648"/>
              <pc:sldLayoutMk cId="750479471" sldId="2147483656"/>
              <ac:grpSpMk id="239" creationId="{7D02F06D-D2ED-B914-8EFE-D0335D5E4F27}"/>
            </ac:grpSpMkLst>
          </pc:grpChg>
          <pc:grpChg chg="del">
            <ac:chgData name="Emiliya Shender" userId="cb1f218db259381d" providerId="LiveId" clId="{086FD566-EF5E-4C22-8FA4-FE868275CE66}" dt="2023-02-23T14:28:39.480" v="70" actId="478"/>
            <ac:grpSpMkLst>
              <pc:docMk/>
              <pc:sldMasterMk cId="4053971265" sldId="2147483648"/>
              <pc:sldLayoutMk cId="750479471" sldId="2147483656"/>
              <ac:grpSpMk id="297" creationId="{AFEB6E7C-187A-44DA-F6F8-901C047EF2B1}"/>
            </ac:grpSpMkLst>
          </pc:grpChg>
          <pc:grpChg chg="del">
            <ac:chgData name="Emiliya Shender" userId="cb1f218db259381d" providerId="LiveId" clId="{086FD566-EF5E-4C22-8FA4-FE868275CE66}" dt="2023-02-23T14:28:39.480" v="70" actId="478"/>
            <ac:grpSpMkLst>
              <pc:docMk/>
              <pc:sldMasterMk cId="4053971265" sldId="2147483648"/>
              <pc:sldLayoutMk cId="750479471" sldId="2147483656"/>
              <ac:grpSpMk id="335" creationId="{4536B73C-2C63-B3A3-E275-B7F7CC1E0333}"/>
            </ac:grpSpMkLst>
          </pc:grpChg>
        </pc:sldLayoutChg>
        <pc:sldLayoutChg chg="del">
          <pc:chgData name="Emiliya Shender" userId="cb1f218db259381d" providerId="LiveId" clId="{086FD566-EF5E-4C22-8FA4-FE868275CE66}" dt="2023-02-23T14:31:31.774" v="171" actId="2696"/>
          <pc:sldLayoutMkLst>
            <pc:docMk/>
            <pc:sldMasterMk cId="4053971265" sldId="2147483648"/>
            <pc:sldLayoutMk cId="580338773" sldId="2147483657"/>
          </pc:sldLayoutMkLst>
        </pc:sldLayoutChg>
        <pc:sldLayoutChg chg="addSp delSp modSp mod">
          <pc:chgData name="Emiliya Shender" userId="cb1f218db259381d" providerId="LiveId" clId="{086FD566-EF5E-4C22-8FA4-FE868275CE66}" dt="2023-02-24T15:53:55.187" v="13644"/>
          <pc:sldLayoutMkLst>
            <pc:docMk/>
            <pc:sldMasterMk cId="4053971265" sldId="2147483648"/>
            <pc:sldLayoutMk cId="618241949" sldId="2147483658"/>
          </pc:sldLayoutMkLst>
          <pc:spChg chg="mod">
            <ac:chgData name="Emiliya Shender" userId="cb1f218db259381d" providerId="LiveId" clId="{086FD566-EF5E-4C22-8FA4-FE868275CE66}" dt="2023-02-24T15:53:04.199" v="13619"/>
            <ac:spMkLst>
              <pc:docMk/>
              <pc:sldMasterMk cId="4053971265" sldId="2147483648"/>
              <pc:sldLayoutMk cId="618241949" sldId="2147483658"/>
              <ac:spMk id="2" creationId="{A0F2FECE-2A97-73E5-6AC2-079BC1B7D0E4}"/>
            </ac:spMkLst>
          </pc:spChg>
          <pc:spChg chg="del">
            <ac:chgData name="Emiliya Shender" userId="cb1f218db259381d" providerId="LiveId" clId="{086FD566-EF5E-4C22-8FA4-FE868275CE66}" dt="2023-02-23T15:56:54.468" v="442" actId="478"/>
            <ac:spMkLst>
              <pc:docMk/>
              <pc:sldMasterMk cId="4053971265" sldId="2147483648"/>
              <pc:sldLayoutMk cId="618241949" sldId="2147483658"/>
              <ac:spMk id="4" creationId="{852BBD1A-0F88-47CB-E9E7-45C60284C1E3}"/>
            </ac:spMkLst>
          </pc:spChg>
          <pc:spChg chg="add mod">
            <ac:chgData name="Emiliya Shender" userId="cb1f218db259381d" providerId="LiveId" clId="{086FD566-EF5E-4C22-8FA4-FE868275CE66}" dt="2023-02-24T15:12:06.245" v="1825" actId="1076"/>
            <ac:spMkLst>
              <pc:docMk/>
              <pc:sldMasterMk cId="4053971265" sldId="2147483648"/>
              <pc:sldLayoutMk cId="618241949" sldId="2147483658"/>
              <ac:spMk id="4" creationId="{B0CDC7D9-C0D5-05F2-B841-61328070713F}"/>
            </ac:spMkLst>
          </pc:spChg>
          <pc:spChg chg="add mod">
            <ac:chgData name="Emiliya Shender" userId="cb1f218db259381d" providerId="LiveId" clId="{086FD566-EF5E-4C22-8FA4-FE868275CE66}" dt="2023-02-24T15:12:10.716" v="1826" actId="1076"/>
            <ac:spMkLst>
              <pc:docMk/>
              <pc:sldMasterMk cId="4053971265" sldId="2147483648"/>
              <pc:sldLayoutMk cId="618241949" sldId="2147483658"/>
              <ac:spMk id="5" creationId="{0BA4C676-ED58-4AAD-1823-EA13D95F442B}"/>
            </ac:spMkLst>
          </pc:spChg>
          <pc:spChg chg="add del mod">
            <ac:chgData name="Emiliya Shender" userId="cb1f218db259381d" providerId="LiveId" clId="{086FD566-EF5E-4C22-8FA4-FE868275CE66}" dt="2023-02-23T16:16:57.999" v="946" actId="478"/>
            <ac:spMkLst>
              <pc:docMk/>
              <pc:sldMasterMk cId="4053971265" sldId="2147483648"/>
              <pc:sldLayoutMk cId="618241949" sldId="2147483658"/>
              <ac:spMk id="5" creationId="{6B030C9A-1B03-1172-3641-823D4BC00243}"/>
            </ac:spMkLst>
          </pc:spChg>
          <pc:spChg chg="add mod">
            <ac:chgData name="Emiliya Shender" userId="cb1f218db259381d" providerId="LiveId" clId="{086FD566-EF5E-4C22-8FA4-FE868275CE66}" dt="2023-02-24T15:12:10.716" v="1826" actId="1076"/>
            <ac:spMkLst>
              <pc:docMk/>
              <pc:sldMasterMk cId="4053971265" sldId="2147483648"/>
              <pc:sldLayoutMk cId="618241949" sldId="2147483658"/>
              <ac:spMk id="6" creationId="{298B1E8E-DCC3-F64D-C710-C4A5D5861ACE}"/>
            </ac:spMkLst>
          </pc:spChg>
          <pc:spChg chg="add del mod">
            <ac:chgData name="Emiliya Shender" userId="cb1f218db259381d" providerId="LiveId" clId="{086FD566-EF5E-4C22-8FA4-FE868275CE66}" dt="2023-02-24T15:53:33.030" v="13639"/>
            <ac:spMkLst>
              <pc:docMk/>
              <pc:sldMasterMk cId="4053971265" sldId="2147483648"/>
              <pc:sldLayoutMk cId="618241949" sldId="2147483658"/>
              <ac:spMk id="7" creationId="{28729188-D97E-964D-4CAB-BA24160C96B4}"/>
            </ac:spMkLst>
          </pc:spChg>
          <pc:spChg chg="add del mod modVis">
            <ac:chgData name="Emiliya Shender" userId="cb1f218db259381d" providerId="LiveId" clId="{086FD566-EF5E-4C22-8FA4-FE868275CE66}" dt="2023-02-23T16:12:32.032" v="653"/>
            <ac:spMkLst>
              <pc:docMk/>
              <pc:sldMasterMk cId="4053971265" sldId="2147483648"/>
              <pc:sldLayoutMk cId="618241949" sldId="2147483658"/>
              <ac:spMk id="7" creationId="{967EAB8F-15AD-79D4-3E6C-8A342C77164A}"/>
            </ac:spMkLst>
          </pc:spChg>
          <pc:spChg chg="mod">
            <ac:chgData name="Emiliya Shender" userId="cb1f218db259381d" providerId="LiveId" clId="{086FD566-EF5E-4C22-8FA4-FE868275CE66}" dt="2023-02-24T15:45:24.466" v="2605" actId="255"/>
            <ac:spMkLst>
              <pc:docMk/>
              <pc:sldMasterMk cId="4053971265" sldId="2147483648"/>
              <pc:sldLayoutMk cId="618241949" sldId="2147483658"/>
              <ac:spMk id="8" creationId="{BD70505A-EE1E-4913-8689-3CAA7ABFF0DF}"/>
            </ac:spMkLst>
          </pc:spChg>
          <pc:spChg chg="mod">
            <ac:chgData name="Emiliya Shender" userId="cb1f218db259381d" providerId="LiveId" clId="{086FD566-EF5E-4C22-8FA4-FE868275CE66}" dt="2023-02-24T15:45:24.466" v="2605" actId="255"/>
            <ac:spMkLst>
              <pc:docMk/>
              <pc:sldMasterMk cId="4053971265" sldId="2147483648"/>
              <pc:sldLayoutMk cId="618241949" sldId="2147483658"/>
              <ac:spMk id="9" creationId="{0615433A-F61A-4582-B686-EB82AA8A95F2}"/>
            </ac:spMkLst>
          </pc:spChg>
          <pc:spChg chg="mod">
            <ac:chgData name="Emiliya Shender" userId="cb1f218db259381d" providerId="LiveId" clId="{086FD566-EF5E-4C22-8FA4-FE868275CE66}" dt="2023-02-24T15:45:24.466" v="2605" actId="255"/>
            <ac:spMkLst>
              <pc:docMk/>
              <pc:sldMasterMk cId="4053971265" sldId="2147483648"/>
              <pc:sldLayoutMk cId="618241949" sldId="2147483658"/>
              <ac:spMk id="10" creationId="{C49CC6B3-A9F2-57CA-2F34-DB51D5B89BDF}"/>
            </ac:spMkLst>
          </pc:spChg>
          <pc:spChg chg="mod">
            <ac:chgData name="Emiliya Shender" userId="cb1f218db259381d" providerId="LiveId" clId="{086FD566-EF5E-4C22-8FA4-FE868275CE66}" dt="2023-02-24T15:45:24.466" v="2605" actId="255"/>
            <ac:spMkLst>
              <pc:docMk/>
              <pc:sldMasterMk cId="4053971265" sldId="2147483648"/>
              <pc:sldLayoutMk cId="618241949" sldId="2147483658"/>
              <ac:spMk id="11" creationId="{9340146D-21DD-5C03-7D1A-E24E7FAFD173}"/>
            </ac:spMkLst>
          </pc:spChg>
          <pc:spChg chg="add del mod">
            <ac:chgData name="Emiliya Shender" userId="cb1f218db259381d" providerId="LiveId" clId="{086FD566-EF5E-4C22-8FA4-FE868275CE66}" dt="2023-02-24T15:53:33.030" v="13639"/>
            <ac:spMkLst>
              <pc:docMk/>
              <pc:sldMasterMk cId="4053971265" sldId="2147483648"/>
              <pc:sldLayoutMk cId="618241949" sldId="2147483658"/>
              <ac:spMk id="12" creationId="{45ADB8E3-E60D-DB51-957B-5F83F0B72A7D}"/>
            </ac:spMkLst>
          </pc:spChg>
          <pc:spChg chg="add del mod">
            <ac:chgData name="Emiliya Shender" userId="cb1f218db259381d" providerId="LiveId" clId="{086FD566-EF5E-4C22-8FA4-FE868275CE66}" dt="2023-02-23T16:12:50.365" v="842" actId="478"/>
            <ac:spMkLst>
              <pc:docMk/>
              <pc:sldMasterMk cId="4053971265" sldId="2147483648"/>
              <pc:sldLayoutMk cId="618241949" sldId="2147483658"/>
              <ac:spMk id="12" creationId="{A7DF5966-0F8C-0C6C-9F54-38A6C70679DE}"/>
            </ac:spMkLst>
          </pc:spChg>
          <pc:spChg chg="add del mod modVis">
            <ac:chgData name="Emiliya Shender" userId="cb1f218db259381d" providerId="LiveId" clId="{086FD566-EF5E-4C22-8FA4-FE868275CE66}" dt="2023-02-23T16:12:49.068" v="841"/>
            <ac:spMkLst>
              <pc:docMk/>
              <pc:sldMasterMk cId="4053971265" sldId="2147483648"/>
              <pc:sldLayoutMk cId="618241949" sldId="2147483658"/>
              <ac:spMk id="13" creationId="{31381D6C-48AE-16E7-DBF9-274ACBE7CD9B}"/>
            </ac:spMkLst>
          </pc:spChg>
          <pc:spChg chg="add del mod">
            <ac:chgData name="Emiliya Shender" userId="cb1f218db259381d" providerId="LiveId" clId="{086FD566-EF5E-4C22-8FA4-FE868275CE66}" dt="2023-02-24T15:53:55.187" v="13644"/>
            <ac:spMkLst>
              <pc:docMk/>
              <pc:sldMasterMk cId="4053971265" sldId="2147483648"/>
              <pc:sldLayoutMk cId="618241949" sldId="2147483658"/>
              <ac:spMk id="13" creationId="{80D7F361-B72B-5357-8A56-7AF8ABEC07FA}"/>
            </ac:spMkLst>
          </pc:spChg>
          <pc:spChg chg="add mod">
            <ac:chgData name="Emiliya Shender" userId="cb1f218db259381d" providerId="LiveId" clId="{086FD566-EF5E-4C22-8FA4-FE868275CE66}" dt="2023-02-24T14:56:03.737" v="1062" actId="20577"/>
            <ac:spMkLst>
              <pc:docMk/>
              <pc:sldMasterMk cId="4053971265" sldId="2147483648"/>
              <pc:sldLayoutMk cId="618241949" sldId="2147483658"/>
              <ac:spMk id="14" creationId="{864D2C92-F350-A4C8-6642-9B263B678800}"/>
            </ac:spMkLst>
          </pc:spChg>
          <pc:spChg chg="mod">
            <ac:chgData name="Emiliya Shender" userId="cb1f218db259381d" providerId="LiveId" clId="{086FD566-EF5E-4C22-8FA4-FE868275CE66}" dt="2023-02-24T15:53:49.893" v="13643"/>
            <ac:spMkLst>
              <pc:docMk/>
              <pc:sldMasterMk cId="4053971265" sldId="2147483648"/>
              <pc:sldLayoutMk cId="618241949" sldId="2147483658"/>
              <ac:spMk id="15" creationId="{07539ADE-9C43-2C03-D83E-D6AD0673D6BE}"/>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15" creationId="{9EC82C9B-AF6F-4350-8BE3-1CD8C4712B00}"/>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16" creationId="{74AF477D-B8A7-BFAB-F6C1-88AA6E23FBEE}"/>
            </ac:spMkLst>
          </pc:spChg>
          <pc:spChg chg="mod">
            <ac:chgData name="Emiliya Shender" userId="cb1f218db259381d" providerId="LiveId" clId="{086FD566-EF5E-4C22-8FA4-FE868275CE66}" dt="2023-02-24T15:53:55.187" v="13644"/>
            <ac:spMkLst>
              <pc:docMk/>
              <pc:sldMasterMk cId="4053971265" sldId="2147483648"/>
              <pc:sldLayoutMk cId="618241949" sldId="2147483658"/>
              <ac:spMk id="16" creationId="{9E642474-B860-186E-B5CA-F8B4C081FB7D}"/>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17" creationId="{4F1C3213-8D25-A9E6-D10B-509295B58522}"/>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18" creationId="{AA6017DA-FA79-3095-0AAE-433D36CFDC5D}"/>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19" creationId="{4CD4BF35-8BAB-288C-C0B8-25EF66BA4F5D}"/>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33" creationId="{0044AF12-63C9-E774-B426-C31092A74B98}"/>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34" creationId="{2EE99302-8154-0BB2-4B7E-308B48261434}"/>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35" creationId="{A39445E3-C82C-16AF-38BB-96A5977F102F}"/>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36" creationId="{17C652C1-2E34-C51C-2033-27789336199A}"/>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37" creationId="{325B38A3-CEAE-EB66-F082-FB94E1E55038}"/>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38" creationId="{689671FE-3BDA-2BEC-E807-ECC8BB03FCA8}"/>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39" creationId="{205C11B0-601F-7F14-8A6B-4DA72A7CA8A0}"/>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40" creationId="{6BF74AE3-395C-FC21-DC22-335E15E330E5}"/>
            </ac:spMkLst>
          </pc:spChg>
          <pc:spChg chg="del">
            <ac:chgData name="Emiliya Shender" userId="cb1f218db259381d" providerId="LiveId" clId="{086FD566-EF5E-4C22-8FA4-FE868275CE66}" dt="2023-02-23T14:28:59.664" v="83" actId="478"/>
            <ac:spMkLst>
              <pc:docMk/>
              <pc:sldMasterMk cId="4053971265" sldId="2147483648"/>
              <pc:sldLayoutMk cId="618241949" sldId="2147483658"/>
              <ac:spMk id="41" creationId="{0A272CAA-16F5-8154-6D07-D62545135AD1}"/>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42" creationId="{2A0AD629-B4DA-4040-CF82-678F53F55D2E}"/>
            </ac:spMkLst>
          </pc:spChg>
          <pc:spChg chg="del">
            <ac:chgData name="Emiliya Shender" userId="cb1f218db259381d" providerId="LiveId" clId="{086FD566-EF5E-4C22-8FA4-FE868275CE66}" dt="2023-02-23T14:29:01.369" v="84" actId="478"/>
            <ac:spMkLst>
              <pc:docMk/>
              <pc:sldMasterMk cId="4053971265" sldId="2147483648"/>
              <pc:sldLayoutMk cId="618241949" sldId="2147483658"/>
              <ac:spMk id="43" creationId="{3FEA8C46-C5CC-5775-7EE3-5CCF41A56262}"/>
            </ac:spMkLst>
          </pc:spChg>
          <pc:spChg chg="del">
            <ac:chgData name="Emiliya Shender" userId="cb1f218db259381d" providerId="LiveId" clId="{086FD566-EF5E-4C22-8FA4-FE868275CE66}" dt="2023-02-23T14:28:51.986" v="80" actId="478"/>
            <ac:spMkLst>
              <pc:docMk/>
              <pc:sldMasterMk cId="4053971265" sldId="2147483648"/>
              <pc:sldLayoutMk cId="618241949" sldId="2147483658"/>
              <ac:spMk id="45" creationId="{E71ADEB4-B689-9825-01F1-30277A9D0C14}"/>
            </ac:spMkLst>
          </pc:spChg>
          <pc:spChg chg="del">
            <ac:chgData name="Emiliya Shender" userId="cb1f218db259381d" providerId="LiveId" clId="{086FD566-EF5E-4C22-8FA4-FE868275CE66}" dt="2023-02-23T14:28:51.986" v="80" actId="478"/>
            <ac:spMkLst>
              <pc:docMk/>
              <pc:sldMasterMk cId="4053971265" sldId="2147483648"/>
              <pc:sldLayoutMk cId="618241949" sldId="2147483658"/>
              <ac:spMk id="46" creationId="{276A4507-B8C8-7BCB-240D-BDC2FEC8880A}"/>
            </ac:spMkLst>
          </pc:spChg>
          <pc:spChg chg="del">
            <ac:chgData name="Emiliya Shender" userId="cb1f218db259381d" providerId="LiveId" clId="{086FD566-EF5E-4C22-8FA4-FE868275CE66}" dt="2023-02-23T14:28:51.986" v="80" actId="478"/>
            <ac:spMkLst>
              <pc:docMk/>
              <pc:sldMasterMk cId="4053971265" sldId="2147483648"/>
              <pc:sldLayoutMk cId="618241949" sldId="2147483658"/>
              <ac:spMk id="47" creationId="{04F557D4-0776-3B15-1989-B38A3CE4F69B}"/>
            </ac:spMkLst>
          </pc:spChg>
          <pc:spChg chg="del">
            <ac:chgData name="Emiliya Shender" userId="cb1f218db259381d" providerId="LiveId" clId="{086FD566-EF5E-4C22-8FA4-FE868275CE66}" dt="2023-02-23T14:28:51.986" v="80" actId="478"/>
            <ac:spMkLst>
              <pc:docMk/>
              <pc:sldMasterMk cId="4053971265" sldId="2147483648"/>
              <pc:sldLayoutMk cId="618241949" sldId="2147483658"/>
              <ac:spMk id="48" creationId="{5B66BA16-0FED-3A62-017D-AC6536EDE290}"/>
            </ac:spMkLst>
          </pc:spChg>
          <pc:spChg chg="del">
            <ac:chgData name="Emiliya Shender" userId="cb1f218db259381d" providerId="LiveId" clId="{086FD566-EF5E-4C22-8FA4-FE868275CE66}" dt="2023-02-23T14:28:51.986" v="80" actId="478"/>
            <ac:spMkLst>
              <pc:docMk/>
              <pc:sldMasterMk cId="4053971265" sldId="2147483648"/>
              <pc:sldLayoutMk cId="618241949" sldId="2147483658"/>
              <ac:spMk id="49" creationId="{B04F76E9-A6C4-4643-F211-5CF52B61B456}"/>
            </ac:spMkLst>
          </pc:spChg>
          <pc:spChg chg="del">
            <ac:chgData name="Emiliya Shender" userId="cb1f218db259381d" providerId="LiveId" clId="{086FD566-EF5E-4C22-8FA4-FE868275CE66}" dt="2023-02-23T14:28:51.986" v="80" actId="478"/>
            <ac:spMkLst>
              <pc:docMk/>
              <pc:sldMasterMk cId="4053971265" sldId="2147483648"/>
              <pc:sldLayoutMk cId="618241949" sldId="2147483658"/>
              <ac:spMk id="72" creationId="{9CB63BD8-56B6-CD87-6033-3650038FCF4F}"/>
            </ac:spMkLst>
          </pc:spChg>
          <pc:spChg chg="del">
            <ac:chgData name="Emiliya Shender" userId="cb1f218db259381d" providerId="LiveId" clId="{086FD566-EF5E-4C22-8FA4-FE868275CE66}" dt="2023-02-23T14:28:51.986" v="80" actId="478"/>
            <ac:spMkLst>
              <pc:docMk/>
              <pc:sldMasterMk cId="4053971265" sldId="2147483648"/>
              <pc:sldLayoutMk cId="618241949" sldId="2147483658"/>
              <ac:spMk id="73" creationId="{C620A2E7-E68E-3304-8E62-90A6D08EDF54}"/>
            </ac:spMkLst>
          </pc:spChg>
          <pc:spChg chg="del">
            <ac:chgData name="Emiliya Shender" userId="cb1f218db259381d" providerId="LiveId" clId="{086FD566-EF5E-4C22-8FA4-FE868275CE66}" dt="2023-02-23T14:28:58.825" v="82" actId="478"/>
            <ac:spMkLst>
              <pc:docMk/>
              <pc:sldMasterMk cId="4053971265" sldId="2147483648"/>
              <pc:sldLayoutMk cId="618241949" sldId="2147483658"/>
              <ac:spMk id="77" creationId="{662CD0CB-7883-4479-F72C-85120EECD803}"/>
            </ac:spMkLst>
          </pc:spChg>
          <pc:spChg chg="del">
            <ac:chgData name="Emiliya Shender" userId="cb1f218db259381d" providerId="LiveId" clId="{086FD566-EF5E-4C22-8FA4-FE868275CE66}" dt="2023-02-23T14:28:48.358" v="79" actId="478"/>
            <ac:spMkLst>
              <pc:docMk/>
              <pc:sldMasterMk cId="4053971265" sldId="2147483648"/>
              <pc:sldLayoutMk cId="618241949" sldId="2147483658"/>
              <ac:spMk id="81" creationId="{A6F8EA8D-DC7B-09D9-F758-57D875A84A83}"/>
            </ac:spMkLst>
          </pc:spChg>
          <pc:spChg chg="mod">
            <ac:chgData name="Emiliya Shender" userId="cb1f218db259381d" providerId="LiveId" clId="{086FD566-EF5E-4C22-8FA4-FE868275CE66}" dt="2023-02-24T15:12:06.245" v="1825" actId="1076"/>
            <ac:spMkLst>
              <pc:docMk/>
              <pc:sldMasterMk cId="4053971265" sldId="2147483648"/>
              <pc:sldLayoutMk cId="618241949" sldId="2147483658"/>
              <ac:spMk id="82" creationId="{56498D07-E92B-347C-5A78-5701265D712A}"/>
            </ac:spMkLst>
          </pc:spChg>
          <pc:spChg chg="del mod">
            <ac:chgData name="Emiliya Shender" userId="cb1f218db259381d" providerId="LiveId" clId="{086FD566-EF5E-4C22-8FA4-FE868275CE66}" dt="2023-02-23T16:12:51.570" v="843" actId="478"/>
            <ac:spMkLst>
              <pc:docMk/>
              <pc:sldMasterMk cId="4053971265" sldId="2147483648"/>
              <pc:sldLayoutMk cId="618241949" sldId="2147483658"/>
              <ac:spMk id="83" creationId="{136471CC-3162-1B27-0304-E804F51F2C3F}"/>
            </ac:spMkLst>
          </pc:spChg>
          <pc:spChg chg="add del mod">
            <ac:chgData name="Emiliya Shender" userId="cb1f218db259381d" providerId="LiveId" clId="{086FD566-EF5E-4C22-8FA4-FE868275CE66}" dt="2023-02-24T15:53:55.187" v="13644"/>
            <ac:spMkLst>
              <pc:docMk/>
              <pc:sldMasterMk cId="4053971265" sldId="2147483648"/>
              <pc:sldLayoutMk cId="618241949" sldId="2147483658"/>
              <ac:spMk id="84" creationId="{CDF6186E-D3B4-A212-0DAB-69C3B29E63C7}"/>
            </ac:spMkLst>
          </pc:spChg>
          <pc:spChg chg="del">
            <ac:chgData name="Emiliya Shender" userId="cb1f218db259381d" providerId="LiveId" clId="{086FD566-EF5E-4C22-8FA4-FE868275CE66}" dt="2023-02-23T14:28:47.574" v="78" actId="478"/>
            <ac:spMkLst>
              <pc:docMk/>
              <pc:sldMasterMk cId="4053971265" sldId="2147483648"/>
              <pc:sldLayoutMk cId="618241949" sldId="2147483658"/>
              <ac:spMk id="127" creationId="{C9D17074-28E6-50E3-4CDC-98F93294C100}"/>
            </ac:spMkLst>
          </pc:spChg>
          <pc:spChg chg="del">
            <ac:chgData name="Emiliya Shender" userId="cb1f218db259381d" providerId="LiveId" clId="{086FD566-EF5E-4C22-8FA4-FE868275CE66}" dt="2023-02-23T14:29:03.943" v="86" actId="478"/>
            <ac:spMkLst>
              <pc:docMk/>
              <pc:sldMasterMk cId="4053971265" sldId="2147483648"/>
              <pc:sldLayoutMk cId="618241949" sldId="2147483658"/>
              <ac:spMk id="128" creationId="{CC010F48-CDB3-5154-E604-D9266CE1DA52}"/>
            </ac:spMkLst>
          </pc:spChg>
          <pc:grpChg chg="del">
            <ac:chgData name="Emiliya Shender" userId="cb1f218db259381d" providerId="LiveId" clId="{086FD566-EF5E-4C22-8FA4-FE868275CE66}" dt="2023-02-23T14:29:01.369" v="84" actId="478"/>
            <ac:grpSpMkLst>
              <pc:docMk/>
              <pc:sldMasterMk cId="4053971265" sldId="2147483648"/>
              <pc:sldLayoutMk cId="618241949" sldId="2147483658"/>
              <ac:grpSpMk id="20" creationId="{256CD069-BBFB-A831-EF9B-20C66C0D6293}"/>
            </ac:grpSpMkLst>
          </pc:grpChg>
          <pc:grpChg chg="del">
            <ac:chgData name="Emiliya Shender" userId="cb1f218db259381d" providerId="LiveId" clId="{086FD566-EF5E-4C22-8FA4-FE868275CE66}" dt="2023-02-23T14:28:45.941" v="76" actId="478"/>
            <ac:grpSpMkLst>
              <pc:docMk/>
              <pc:sldMasterMk cId="4053971265" sldId="2147483648"/>
              <pc:sldLayoutMk cId="618241949" sldId="2147483658"/>
              <ac:grpSpMk id="85" creationId="{830152AC-1DCB-20EC-C097-F674EA3C084D}"/>
            </ac:grpSpMkLst>
          </pc:grpChg>
          <pc:grpChg chg="del">
            <ac:chgData name="Emiliya Shender" userId="cb1f218db259381d" providerId="LiveId" clId="{086FD566-EF5E-4C22-8FA4-FE868275CE66}" dt="2023-02-23T14:28:51.986" v="80" actId="478"/>
            <ac:grpSpMkLst>
              <pc:docMk/>
              <pc:sldMasterMk cId="4053971265" sldId="2147483648"/>
              <pc:sldLayoutMk cId="618241949" sldId="2147483658"/>
              <ac:grpSpMk id="111" creationId="{D1BD802E-31CA-4321-6207-5D437230FDE8}"/>
            </ac:grpSpMkLst>
          </pc:grpChg>
          <pc:grpChg chg="del">
            <ac:chgData name="Emiliya Shender" userId="cb1f218db259381d" providerId="LiveId" clId="{086FD566-EF5E-4C22-8FA4-FE868275CE66}" dt="2023-02-23T14:28:53.320" v="81" actId="478"/>
            <ac:grpSpMkLst>
              <pc:docMk/>
              <pc:sldMasterMk cId="4053971265" sldId="2147483648"/>
              <pc:sldLayoutMk cId="618241949" sldId="2147483658"/>
              <ac:grpSpMk id="112" creationId="{7E69D0B1-1A98-76E7-861E-67FE1643D99A}"/>
            </ac:grpSpMkLst>
          </pc:grpChg>
          <pc:grpChg chg="del">
            <ac:chgData name="Emiliya Shender" userId="cb1f218db259381d" providerId="LiveId" clId="{086FD566-EF5E-4C22-8FA4-FE868275CE66}" dt="2023-02-23T14:29:01.369" v="84" actId="478"/>
            <ac:grpSpMkLst>
              <pc:docMk/>
              <pc:sldMasterMk cId="4053971265" sldId="2147483648"/>
              <pc:sldLayoutMk cId="618241949" sldId="2147483658"/>
              <ac:grpSpMk id="114" creationId="{DBA53037-B2F0-1EEE-B361-7F8A32A37C25}"/>
            </ac:grpSpMkLst>
          </pc:grpChg>
          <pc:grpChg chg="del">
            <ac:chgData name="Emiliya Shender" userId="cb1f218db259381d" providerId="LiveId" clId="{086FD566-EF5E-4C22-8FA4-FE868275CE66}" dt="2023-02-23T14:28:51.986" v="80" actId="478"/>
            <ac:grpSpMkLst>
              <pc:docMk/>
              <pc:sldMasterMk cId="4053971265" sldId="2147483648"/>
              <pc:sldLayoutMk cId="618241949" sldId="2147483658"/>
              <ac:grpSpMk id="118" creationId="{0ADB9123-7F5E-4989-8B40-9819DBBD7082}"/>
            </ac:grpSpMkLst>
          </pc:grpChg>
          <pc:grpChg chg="del">
            <ac:chgData name="Emiliya Shender" userId="cb1f218db259381d" providerId="LiveId" clId="{086FD566-EF5E-4C22-8FA4-FE868275CE66}" dt="2023-02-23T14:29:03.473" v="85" actId="478"/>
            <ac:grpSpMkLst>
              <pc:docMk/>
              <pc:sldMasterMk cId="4053971265" sldId="2147483648"/>
              <pc:sldLayoutMk cId="618241949" sldId="2147483658"/>
              <ac:grpSpMk id="121" creationId="{9B3917A5-92CF-4AD4-2356-0441F4B36F63}"/>
            </ac:grpSpMkLst>
          </pc:grpChg>
          <pc:picChg chg="del">
            <ac:chgData name="Emiliya Shender" userId="cb1f218db259381d" providerId="LiveId" clId="{086FD566-EF5E-4C22-8FA4-FE868275CE66}" dt="2023-02-23T14:28:46.710" v="77" actId="478"/>
            <ac:picMkLst>
              <pc:docMk/>
              <pc:sldMasterMk cId="4053971265" sldId="2147483648"/>
              <pc:sldLayoutMk cId="618241949" sldId="2147483658"/>
              <ac:picMk id="126" creationId="{726DDC7B-F5F9-0C15-C618-27A9F5C69138}"/>
            </ac:picMkLst>
          </pc:picChg>
        </pc:sldLayoutChg>
        <pc:sldLayoutChg chg="addSp delSp modSp mod">
          <pc:chgData name="Emiliya Shender" userId="cb1f218db259381d" providerId="LiveId" clId="{086FD566-EF5E-4C22-8FA4-FE868275CE66}" dt="2023-02-24T16:03:31.055" v="14405" actId="408"/>
          <pc:sldLayoutMkLst>
            <pc:docMk/>
            <pc:sldMasterMk cId="4053971265" sldId="2147483648"/>
            <pc:sldLayoutMk cId="3432006929" sldId="2147483659"/>
          </pc:sldLayoutMkLst>
          <pc:spChg chg="mod">
            <ac:chgData name="Emiliya Shender" userId="cb1f218db259381d" providerId="LiveId" clId="{086FD566-EF5E-4C22-8FA4-FE868275CE66}" dt="2023-02-24T16:02:24.748" v="14370"/>
            <ac:spMkLst>
              <pc:docMk/>
              <pc:sldMasterMk cId="4053971265" sldId="2147483648"/>
              <pc:sldLayoutMk cId="3432006929" sldId="2147483659"/>
              <ac:spMk id="2" creationId="{BE43D723-3045-BD41-7446-5172D4EC7AC9}"/>
            </ac:spMkLst>
          </pc:spChg>
          <pc:spChg chg="add mod">
            <ac:chgData name="Emiliya Shender" userId="cb1f218db259381d" providerId="LiveId" clId="{086FD566-EF5E-4C22-8FA4-FE868275CE66}" dt="2023-02-23T15:55:53.160" v="377"/>
            <ac:spMkLst>
              <pc:docMk/>
              <pc:sldMasterMk cId="4053971265" sldId="2147483648"/>
              <pc:sldLayoutMk cId="3432006929" sldId="2147483659"/>
              <ac:spMk id="3" creationId="{A995A4A9-99CA-9E87-4C1B-6599C10B2522}"/>
            </ac:spMkLst>
          </pc:spChg>
          <pc:spChg chg="add mod">
            <ac:chgData name="Emiliya Shender" userId="cb1f218db259381d" providerId="LiveId" clId="{086FD566-EF5E-4C22-8FA4-FE868275CE66}" dt="2023-02-23T15:55:53.160" v="377"/>
            <ac:spMkLst>
              <pc:docMk/>
              <pc:sldMasterMk cId="4053971265" sldId="2147483648"/>
              <pc:sldLayoutMk cId="3432006929" sldId="2147483659"/>
              <ac:spMk id="4" creationId="{AD9C49B4-8E51-EA49-A974-20FB9DCF313F}"/>
            </ac:spMkLst>
          </pc:spChg>
          <pc:spChg chg="mod">
            <ac:chgData name="Emiliya Shender" userId="cb1f218db259381d" providerId="LiveId" clId="{086FD566-EF5E-4C22-8FA4-FE868275CE66}" dt="2023-02-23T15:56:04.968" v="386"/>
            <ac:spMkLst>
              <pc:docMk/>
              <pc:sldMasterMk cId="4053971265" sldId="2147483648"/>
              <pc:sldLayoutMk cId="3432006929" sldId="2147483659"/>
              <ac:spMk id="7" creationId="{75EDCE58-99C3-667A-7A06-D8F8135B5B88}"/>
            </ac:spMkLst>
          </pc:spChg>
          <pc:spChg chg="mod">
            <ac:chgData name="Emiliya Shender" userId="cb1f218db259381d" providerId="LiveId" clId="{086FD566-EF5E-4C22-8FA4-FE868275CE66}" dt="2023-02-23T15:56:04.968" v="386"/>
            <ac:spMkLst>
              <pc:docMk/>
              <pc:sldMasterMk cId="4053971265" sldId="2147483648"/>
              <pc:sldLayoutMk cId="3432006929" sldId="2147483659"/>
              <ac:spMk id="8" creationId="{75DBF2EE-7000-9478-A662-08C3C80D5B59}"/>
            </ac:spMkLst>
          </pc:spChg>
          <pc:spChg chg="mod">
            <ac:chgData name="Emiliya Shender" userId="cb1f218db259381d" providerId="LiveId" clId="{086FD566-EF5E-4C22-8FA4-FE868275CE66}" dt="2023-02-23T15:56:07.502" v="394"/>
            <ac:spMkLst>
              <pc:docMk/>
              <pc:sldMasterMk cId="4053971265" sldId="2147483648"/>
              <pc:sldLayoutMk cId="3432006929" sldId="2147483659"/>
              <ac:spMk id="10" creationId="{376861EC-3EE9-A787-2C60-8E4FAC161E36}"/>
            </ac:spMkLst>
          </pc:spChg>
          <pc:spChg chg="mod">
            <ac:chgData name="Emiliya Shender" userId="cb1f218db259381d" providerId="LiveId" clId="{086FD566-EF5E-4C22-8FA4-FE868275CE66}" dt="2023-02-23T15:56:07.502" v="394"/>
            <ac:spMkLst>
              <pc:docMk/>
              <pc:sldMasterMk cId="4053971265" sldId="2147483648"/>
              <pc:sldLayoutMk cId="3432006929" sldId="2147483659"/>
              <ac:spMk id="11" creationId="{868F903E-70CD-7396-5A28-B49DE7513DC3}"/>
            </ac:spMkLst>
          </pc:spChg>
          <pc:spChg chg="mod">
            <ac:chgData name="Emiliya Shender" userId="cb1f218db259381d" providerId="LiveId" clId="{086FD566-EF5E-4C22-8FA4-FE868275CE66}" dt="2023-02-23T15:56:10.404" v="402"/>
            <ac:spMkLst>
              <pc:docMk/>
              <pc:sldMasterMk cId="4053971265" sldId="2147483648"/>
              <pc:sldLayoutMk cId="3432006929" sldId="2147483659"/>
              <ac:spMk id="13" creationId="{1BD61D91-2795-703D-9C4E-3C847FDDC4E4}"/>
            </ac:spMkLst>
          </pc:spChg>
          <pc:spChg chg="mod">
            <ac:chgData name="Emiliya Shender" userId="cb1f218db259381d" providerId="LiveId" clId="{086FD566-EF5E-4C22-8FA4-FE868275CE66}" dt="2023-02-23T15:56:10.404" v="402"/>
            <ac:spMkLst>
              <pc:docMk/>
              <pc:sldMasterMk cId="4053971265" sldId="2147483648"/>
              <pc:sldLayoutMk cId="3432006929" sldId="2147483659"/>
              <ac:spMk id="14" creationId="{C8567F94-F390-EB37-6636-0A8E872692F0}"/>
            </ac:spMkLst>
          </pc:spChg>
          <pc:spChg chg="mod">
            <ac:chgData name="Emiliya Shender" userId="cb1f218db259381d" providerId="LiveId" clId="{086FD566-EF5E-4C22-8FA4-FE868275CE66}" dt="2023-02-23T15:56:12.918" v="410"/>
            <ac:spMkLst>
              <pc:docMk/>
              <pc:sldMasterMk cId="4053971265" sldId="2147483648"/>
              <pc:sldLayoutMk cId="3432006929" sldId="2147483659"/>
              <ac:spMk id="16" creationId="{E0A5789F-5559-118E-FFB7-01FA721B7B58}"/>
            </ac:spMkLst>
          </pc:spChg>
          <pc:spChg chg="mod">
            <ac:chgData name="Emiliya Shender" userId="cb1f218db259381d" providerId="LiveId" clId="{086FD566-EF5E-4C22-8FA4-FE868275CE66}" dt="2023-02-23T15:56:12.918" v="410"/>
            <ac:spMkLst>
              <pc:docMk/>
              <pc:sldMasterMk cId="4053971265" sldId="2147483648"/>
              <pc:sldLayoutMk cId="3432006929" sldId="2147483659"/>
              <ac:spMk id="17" creationId="{34DB7880-5052-D2F3-25D3-CE93E99EFA1E}"/>
            </ac:spMkLst>
          </pc:spChg>
          <pc:spChg chg="mod">
            <ac:chgData name="Emiliya Shender" userId="cb1f218db259381d" providerId="LiveId" clId="{086FD566-EF5E-4C22-8FA4-FE868275CE66}" dt="2023-02-23T15:53:42.067" v="329" actId="571"/>
            <ac:spMkLst>
              <pc:docMk/>
              <pc:sldMasterMk cId="4053971265" sldId="2147483648"/>
              <pc:sldLayoutMk cId="3432006929" sldId="2147483659"/>
              <ac:spMk id="19" creationId="{153567D0-9697-1374-54C9-03B35D47BF46}"/>
            </ac:spMkLst>
          </pc:spChg>
          <pc:spChg chg="add mod topLvl">
            <ac:chgData name="Emiliya Shender" userId="cb1f218db259381d" providerId="LiveId" clId="{086FD566-EF5E-4C22-8FA4-FE868275CE66}" dt="2023-02-24T16:03:31.055" v="14405" actId="408"/>
            <ac:spMkLst>
              <pc:docMk/>
              <pc:sldMasterMk cId="4053971265" sldId="2147483648"/>
              <pc:sldLayoutMk cId="3432006929" sldId="2147483659"/>
              <ac:spMk id="19" creationId="{397022B8-C3A9-AEA6-A9EC-71DFBBD1DC3C}"/>
            </ac:spMkLst>
          </pc:spChg>
          <pc:spChg chg="add mod topLvl">
            <ac:chgData name="Emiliya Shender" userId="cb1f218db259381d" providerId="LiveId" clId="{086FD566-EF5E-4C22-8FA4-FE868275CE66}" dt="2023-02-24T16:03:31.055" v="14405" actId="408"/>
            <ac:spMkLst>
              <pc:docMk/>
              <pc:sldMasterMk cId="4053971265" sldId="2147483648"/>
              <pc:sldLayoutMk cId="3432006929" sldId="2147483659"/>
              <ac:spMk id="20" creationId="{13C01D02-61FD-B19A-9047-AE94AB668F44}"/>
            </ac:spMkLst>
          </pc:spChg>
          <pc:spChg chg="mod">
            <ac:chgData name="Emiliya Shender" userId="cb1f218db259381d" providerId="LiveId" clId="{086FD566-EF5E-4C22-8FA4-FE868275CE66}" dt="2023-02-23T15:53:42.067" v="329" actId="571"/>
            <ac:spMkLst>
              <pc:docMk/>
              <pc:sldMasterMk cId="4053971265" sldId="2147483648"/>
              <pc:sldLayoutMk cId="3432006929" sldId="2147483659"/>
              <ac:spMk id="20" creationId="{205B4E7B-C453-F5B0-A39E-10D6A0D067F1}"/>
            </ac:spMkLst>
          </pc:spChg>
          <pc:spChg chg="add mod topLvl">
            <ac:chgData name="Emiliya Shender" userId="cb1f218db259381d" providerId="LiveId" clId="{086FD566-EF5E-4C22-8FA4-FE868275CE66}" dt="2023-02-24T16:03:31.055" v="14405" actId="408"/>
            <ac:spMkLst>
              <pc:docMk/>
              <pc:sldMasterMk cId="4053971265" sldId="2147483648"/>
              <pc:sldLayoutMk cId="3432006929" sldId="2147483659"/>
              <ac:spMk id="21" creationId="{8B8C3473-21BD-9C47-3BBD-340CBDF8B7D7}"/>
            </ac:spMkLst>
          </pc:spChg>
          <pc:spChg chg="mod">
            <ac:chgData name="Emiliya Shender" userId="cb1f218db259381d" providerId="LiveId" clId="{086FD566-EF5E-4C22-8FA4-FE868275CE66}" dt="2023-02-23T15:53:42.319" v="330" actId="571"/>
            <ac:spMkLst>
              <pc:docMk/>
              <pc:sldMasterMk cId="4053971265" sldId="2147483648"/>
              <pc:sldLayoutMk cId="3432006929" sldId="2147483659"/>
              <ac:spMk id="22" creationId="{C0630BC6-67FF-F89C-11E2-67D39F0DF45B}"/>
            </ac:spMkLst>
          </pc:spChg>
          <pc:spChg chg="add mod topLvl">
            <ac:chgData name="Emiliya Shender" userId="cb1f218db259381d" providerId="LiveId" clId="{086FD566-EF5E-4C22-8FA4-FE868275CE66}" dt="2023-02-24T16:03:31.055" v="14405" actId="408"/>
            <ac:spMkLst>
              <pc:docMk/>
              <pc:sldMasterMk cId="4053971265" sldId="2147483648"/>
              <pc:sldLayoutMk cId="3432006929" sldId="2147483659"/>
              <ac:spMk id="22" creationId="{F6B6F759-266C-ABEF-53BC-9FE12075ACDA}"/>
            </ac:spMkLst>
          </pc:spChg>
          <pc:spChg chg="mod">
            <ac:chgData name="Emiliya Shender" userId="cb1f218db259381d" providerId="LiveId" clId="{086FD566-EF5E-4C22-8FA4-FE868275CE66}" dt="2023-02-23T15:53:42.319" v="330" actId="571"/>
            <ac:spMkLst>
              <pc:docMk/>
              <pc:sldMasterMk cId="4053971265" sldId="2147483648"/>
              <pc:sldLayoutMk cId="3432006929" sldId="2147483659"/>
              <ac:spMk id="23" creationId="{47E4214F-0434-EB56-D65F-80492ED14321}"/>
            </ac:spMkLst>
          </pc:spChg>
          <pc:spChg chg="add mod topLvl">
            <ac:chgData name="Emiliya Shender" userId="cb1f218db259381d" providerId="LiveId" clId="{086FD566-EF5E-4C22-8FA4-FE868275CE66}" dt="2023-02-24T16:03:31.055" v="14405" actId="408"/>
            <ac:spMkLst>
              <pc:docMk/>
              <pc:sldMasterMk cId="4053971265" sldId="2147483648"/>
              <pc:sldLayoutMk cId="3432006929" sldId="2147483659"/>
              <ac:spMk id="23" creationId="{7B27FE35-6FA7-B6A7-517F-4A91CA78DD32}"/>
            </ac:spMkLst>
          </pc:spChg>
          <pc:spChg chg="mod">
            <ac:chgData name="Emiliya Shender" userId="cb1f218db259381d" providerId="LiveId" clId="{086FD566-EF5E-4C22-8FA4-FE868275CE66}" dt="2023-02-23T15:53:55.186" v="331" actId="571"/>
            <ac:spMkLst>
              <pc:docMk/>
              <pc:sldMasterMk cId="4053971265" sldId="2147483648"/>
              <pc:sldLayoutMk cId="3432006929" sldId="2147483659"/>
              <ac:spMk id="25" creationId="{C5F871DE-C0D6-ED8C-5912-0F49378260E9}"/>
            </ac:spMkLst>
          </pc:spChg>
          <pc:spChg chg="mod">
            <ac:chgData name="Emiliya Shender" userId="cb1f218db259381d" providerId="LiveId" clId="{086FD566-EF5E-4C22-8FA4-FE868275CE66}" dt="2023-02-23T15:53:55.186" v="331" actId="571"/>
            <ac:spMkLst>
              <pc:docMk/>
              <pc:sldMasterMk cId="4053971265" sldId="2147483648"/>
              <pc:sldLayoutMk cId="3432006929" sldId="2147483659"/>
              <ac:spMk id="26" creationId="{F98DC243-284F-F3D4-88C1-438315DB10C3}"/>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27" creationId="{68AAA2BA-C99C-4393-3601-A718CADE7433}"/>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28" creationId="{6A50288D-E7A3-AC2D-4104-230E81DFD4DB}"/>
            </ac:spMkLst>
          </pc:spChg>
          <pc:spChg chg="mod">
            <ac:chgData name="Emiliya Shender" userId="cb1f218db259381d" providerId="LiveId" clId="{086FD566-EF5E-4C22-8FA4-FE868275CE66}" dt="2023-02-23T15:53:55.689" v="332" actId="571"/>
            <ac:spMkLst>
              <pc:docMk/>
              <pc:sldMasterMk cId="4053971265" sldId="2147483648"/>
              <pc:sldLayoutMk cId="3432006929" sldId="2147483659"/>
              <ac:spMk id="28" creationId="{964DB48C-2AFE-2A6A-1246-2F003C8A44AC}"/>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29" creationId="{0F6B0869-C4EE-F62C-2A66-A1E2D0DBCDFD}"/>
            </ac:spMkLst>
          </pc:spChg>
          <pc:spChg chg="mod">
            <ac:chgData name="Emiliya Shender" userId="cb1f218db259381d" providerId="LiveId" clId="{086FD566-EF5E-4C22-8FA4-FE868275CE66}" dt="2023-02-23T15:53:55.689" v="332" actId="571"/>
            <ac:spMkLst>
              <pc:docMk/>
              <pc:sldMasterMk cId="4053971265" sldId="2147483648"/>
              <pc:sldLayoutMk cId="3432006929" sldId="2147483659"/>
              <ac:spMk id="29" creationId="{45332F57-A6DA-4271-E865-1746A3D1DFAC}"/>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30" creationId="{71809886-5F0E-99FE-140A-2D4DC5A37403}"/>
            </ac:spMkLst>
          </pc:spChg>
          <pc:spChg chg="add mod">
            <ac:chgData name="Emiliya Shender" userId="cb1f218db259381d" providerId="LiveId" clId="{086FD566-EF5E-4C22-8FA4-FE868275CE66}" dt="2023-02-24T14:51:13.175" v="1012" actId="403"/>
            <ac:spMkLst>
              <pc:docMk/>
              <pc:sldMasterMk cId="4053971265" sldId="2147483648"/>
              <pc:sldLayoutMk cId="3432006929" sldId="2147483659"/>
              <ac:spMk id="32" creationId="{2A7762D0-539B-0E75-7D8F-EDCBD2556F7B}"/>
            </ac:spMkLst>
          </pc:spChg>
          <pc:spChg chg="add mod">
            <ac:chgData name="Emiliya Shender" userId="cb1f218db259381d" providerId="LiveId" clId="{086FD566-EF5E-4C22-8FA4-FE868275CE66}" dt="2023-02-24T14:51:13.175" v="1012" actId="403"/>
            <ac:spMkLst>
              <pc:docMk/>
              <pc:sldMasterMk cId="4053971265" sldId="2147483648"/>
              <pc:sldLayoutMk cId="3432006929" sldId="2147483659"/>
              <ac:spMk id="33" creationId="{4A6AE04E-5882-B0A1-0C4F-424D2F417A90}"/>
            </ac:spMkLst>
          </pc:spChg>
          <pc:spChg chg="add mod">
            <ac:chgData name="Emiliya Shender" userId="cb1f218db259381d" providerId="LiveId" clId="{086FD566-EF5E-4C22-8FA4-FE868275CE66}" dt="2023-02-24T14:51:13.175" v="1012" actId="403"/>
            <ac:spMkLst>
              <pc:docMk/>
              <pc:sldMasterMk cId="4053971265" sldId="2147483648"/>
              <pc:sldLayoutMk cId="3432006929" sldId="2147483659"/>
              <ac:spMk id="34" creationId="{777D837F-B92F-1047-80F4-34AABDBFC48C}"/>
            </ac:spMkLst>
          </pc:spChg>
          <pc:spChg chg="add mod">
            <ac:chgData name="Emiliya Shender" userId="cb1f218db259381d" providerId="LiveId" clId="{086FD566-EF5E-4C22-8FA4-FE868275CE66}" dt="2023-02-24T14:51:13.175" v="1012" actId="403"/>
            <ac:spMkLst>
              <pc:docMk/>
              <pc:sldMasterMk cId="4053971265" sldId="2147483648"/>
              <pc:sldLayoutMk cId="3432006929" sldId="2147483659"/>
              <ac:spMk id="35" creationId="{1DEF69D9-0E13-7EBD-182F-CEBC383F0925}"/>
            </ac:spMkLst>
          </pc:spChg>
          <pc:spChg chg="add mod">
            <ac:chgData name="Emiliya Shender" userId="cb1f218db259381d" providerId="LiveId" clId="{086FD566-EF5E-4C22-8FA4-FE868275CE66}" dt="2023-02-24T16:03:24.425" v="14402"/>
            <ac:spMkLst>
              <pc:docMk/>
              <pc:sldMasterMk cId="4053971265" sldId="2147483648"/>
              <pc:sldLayoutMk cId="3432006929" sldId="2147483659"/>
              <ac:spMk id="36" creationId="{1AAB7F04-E774-C22D-5174-028B18E396F0}"/>
            </ac:spMkLst>
          </pc:spChg>
          <pc:spChg chg="mod">
            <ac:chgData name="Emiliya Shender" userId="cb1f218db259381d" providerId="LiveId" clId="{086FD566-EF5E-4C22-8FA4-FE868275CE66}" dt="2023-02-23T15:56:27.604" v="433"/>
            <ac:spMkLst>
              <pc:docMk/>
              <pc:sldMasterMk cId="4053971265" sldId="2147483648"/>
              <pc:sldLayoutMk cId="3432006929" sldId="2147483659"/>
              <ac:spMk id="38" creationId="{899E7437-3224-D7D9-946E-84FF5A2FA571}"/>
            </ac:spMkLst>
          </pc:spChg>
          <pc:spChg chg="mod">
            <ac:chgData name="Emiliya Shender" userId="cb1f218db259381d" providerId="LiveId" clId="{086FD566-EF5E-4C22-8FA4-FE868275CE66}" dt="2023-02-23T15:56:27.604" v="433"/>
            <ac:spMkLst>
              <pc:docMk/>
              <pc:sldMasterMk cId="4053971265" sldId="2147483648"/>
              <pc:sldLayoutMk cId="3432006929" sldId="2147483659"/>
              <ac:spMk id="39" creationId="{1E614DC2-ECDF-90F2-E6FD-231D6DB2421E}"/>
            </ac:spMkLst>
          </pc:spChg>
          <pc:spChg chg="mod">
            <ac:chgData name="Emiliya Shender" userId="cb1f218db259381d" providerId="LiveId" clId="{086FD566-EF5E-4C22-8FA4-FE868275CE66}" dt="2023-02-23T15:55:42.791" v="368" actId="571"/>
            <ac:spMkLst>
              <pc:docMk/>
              <pc:sldMasterMk cId="4053971265" sldId="2147483648"/>
              <pc:sldLayoutMk cId="3432006929" sldId="2147483659"/>
              <ac:spMk id="41" creationId="{3F678400-5830-CF36-7D6B-4C51EF728BDB}"/>
            </ac:spMkLst>
          </pc:spChg>
          <pc:spChg chg="mod">
            <ac:chgData name="Emiliya Shender" userId="cb1f218db259381d" providerId="LiveId" clId="{086FD566-EF5E-4C22-8FA4-FE868275CE66}" dt="2023-02-23T15:55:42.791" v="368" actId="571"/>
            <ac:spMkLst>
              <pc:docMk/>
              <pc:sldMasterMk cId="4053971265" sldId="2147483648"/>
              <pc:sldLayoutMk cId="3432006929" sldId="2147483659"/>
              <ac:spMk id="42" creationId="{18AB9E24-0DD4-EC06-5ACD-90E74997ECAC}"/>
            </ac:spMkLst>
          </pc:spChg>
          <pc:spChg chg="mod">
            <ac:chgData name="Emiliya Shender" userId="cb1f218db259381d" providerId="LiveId" clId="{086FD566-EF5E-4C22-8FA4-FE868275CE66}" dt="2023-02-23T15:55:42.791" v="368" actId="571"/>
            <ac:spMkLst>
              <pc:docMk/>
              <pc:sldMasterMk cId="4053971265" sldId="2147483648"/>
              <pc:sldLayoutMk cId="3432006929" sldId="2147483659"/>
              <ac:spMk id="44" creationId="{5365CFCE-4B67-14B4-2BF2-8F596046CB62}"/>
            </ac:spMkLst>
          </pc:spChg>
          <pc:spChg chg="mod">
            <ac:chgData name="Emiliya Shender" userId="cb1f218db259381d" providerId="LiveId" clId="{086FD566-EF5E-4C22-8FA4-FE868275CE66}" dt="2023-02-23T15:55:42.791" v="368" actId="571"/>
            <ac:spMkLst>
              <pc:docMk/>
              <pc:sldMasterMk cId="4053971265" sldId="2147483648"/>
              <pc:sldLayoutMk cId="3432006929" sldId="2147483659"/>
              <ac:spMk id="45" creationId="{4666F841-FD09-0C57-3545-508490FBF31F}"/>
            </ac:spMkLst>
          </pc:spChg>
          <pc:spChg chg="mod">
            <ac:chgData name="Emiliya Shender" userId="cb1f218db259381d" providerId="LiveId" clId="{086FD566-EF5E-4C22-8FA4-FE868275CE66}" dt="2023-02-23T15:55:42.791" v="368" actId="571"/>
            <ac:spMkLst>
              <pc:docMk/>
              <pc:sldMasterMk cId="4053971265" sldId="2147483648"/>
              <pc:sldLayoutMk cId="3432006929" sldId="2147483659"/>
              <ac:spMk id="47" creationId="{22B757BC-3D17-FF95-414A-5238B78978AB}"/>
            </ac:spMkLst>
          </pc:spChg>
          <pc:spChg chg="mod">
            <ac:chgData name="Emiliya Shender" userId="cb1f218db259381d" providerId="LiveId" clId="{086FD566-EF5E-4C22-8FA4-FE868275CE66}" dt="2023-02-23T15:55:42.791" v="368" actId="571"/>
            <ac:spMkLst>
              <pc:docMk/>
              <pc:sldMasterMk cId="4053971265" sldId="2147483648"/>
              <pc:sldLayoutMk cId="3432006929" sldId="2147483659"/>
              <ac:spMk id="48" creationId="{893C8E7C-5C18-FC1F-328A-7AFFE37FF2CE}"/>
            </ac:spMkLst>
          </pc:spChg>
          <pc:spChg chg="mod">
            <ac:chgData name="Emiliya Shender" userId="cb1f218db259381d" providerId="LiveId" clId="{086FD566-EF5E-4C22-8FA4-FE868275CE66}" dt="2023-02-23T15:55:42.791" v="368" actId="571"/>
            <ac:spMkLst>
              <pc:docMk/>
              <pc:sldMasterMk cId="4053971265" sldId="2147483648"/>
              <pc:sldLayoutMk cId="3432006929" sldId="2147483659"/>
              <ac:spMk id="50" creationId="{42C7DC7C-F6F1-C532-5E5C-AFB90C4C9699}"/>
            </ac:spMkLst>
          </pc:spChg>
          <pc:spChg chg="mod">
            <ac:chgData name="Emiliya Shender" userId="cb1f218db259381d" providerId="LiveId" clId="{086FD566-EF5E-4C22-8FA4-FE868275CE66}" dt="2023-02-23T15:55:42.791" v="368" actId="571"/>
            <ac:spMkLst>
              <pc:docMk/>
              <pc:sldMasterMk cId="4053971265" sldId="2147483648"/>
              <pc:sldLayoutMk cId="3432006929" sldId="2147483659"/>
              <ac:spMk id="51" creationId="{AF1BB993-494C-5314-37C3-C6D273440563}"/>
            </ac:spMkLst>
          </pc:spChg>
          <pc:spChg chg="add mod">
            <ac:chgData name="Emiliya Shender" userId="cb1f218db259381d" providerId="LiveId" clId="{086FD566-EF5E-4C22-8FA4-FE868275CE66}" dt="2023-02-23T15:56:27.601" v="423"/>
            <ac:spMkLst>
              <pc:docMk/>
              <pc:sldMasterMk cId="4053971265" sldId="2147483648"/>
              <pc:sldLayoutMk cId="3432006929" sldId="2147483659"/>
              <ac:spMk id="52" creationId="{51B358BE-7A64-D58B-6188-B27AB0BE9E80}"/>
            </ac:spMkLst>
          </pc:spChg>
          <pc:spChg chg="add mod">
            <ac:chgData name="Emiliya Shender" userId="cb1f218db259381d" providerId="LiveId" clId="{086FD566-EF5E-4C22-8FA4-FE868275CE66}" dt="2023-02-23T15:56:27.602" v="425"/>
            <ac:spMkLst>
              <pc:docMk/>
              <pc:sldMasterMk cId="4053971265" sldId="2147483648"/>
              <pc:sldLayoutMk cId="3432006929" sldId="2147483659"/>
              <ac:spMk id="53" creationId="{5874C6D2-A778-49A2-C67B-601CCA0ABBF3}"/>
            </ac:spMkLst>
          </pc:spChg>
          <pc:spChg chg="add mod">
            <ac:chgData name="Emiliya Shender" userId="cb1f218db259381d" providerId="LiveId" clId="{086FD566-EF5E-4C22-8FA4-FE868275CE66}" dt="2023-02-23T15:56:27.602" v="427"/>
            <ac:spMkLst>
              <pc:docMk/>
              <pc:sldMasterMk cId="4053971265" sldId="2147483648"/>
              <pc:sldLayoutMk cId="3432006929" sldId="2147483659"/>
              <ac:spMk id="54" creationId="{9DBB64FF-9652-1DBD-63AB-032C31C8AD29}"/>
            </ac:spMkLst>
          </pc:spChg>
          <pc:spChg chg="add mod">
            <ac:chgData name="Emiliya Shender" userId="cb1f218db259381d" providerId="LiveId" clId="{086FD566-EF5E-4C22-8FA4-FE868275CE66}" dt="2023-02-23T15:56:27.603" v="429"/>
            <ac:spMkLst>
              <pc:docMk/>
              <pc:sldMasterMk cId="4053971265" sldId="2147483648"/>
              <pc:sldLayoutMk cId="3432006929" sldId="2147483659"/>
              <ac:spMk id="55" creationId="{406931D3-B9A1-50CD-4408-95758C1CC7BC}"/>
            </ac:spMkLst>
          </pc:spChg>
          <pc:spChg chg="add mod">
            <ac:chgData name="Emiliya Shender" userId="cb1f218db259381d" providerId="LiveId" clId="{086FD566-EF5E-4C22-8FA4-FE868275CE66}" dt="2023-02-23T15:56:27.603" v="431"/>
            <ac:spMkLst>
              <pc:docMk/>
              <pc:sldMasterMk cId="4053971265" sldId="2147483648"/>
              <pc:sldLayoutMk cId="3432006929" sldId="2147483659"/>
              <ac:spMk id="56" creationId="{3BFA7AD6-C4AD-8914-9E5C-5F09CB703030}"/>
            </ac:spMkLst>
          </pc:spChg>
          <pc:spChg chg="add del mod">
            <ac:chgData name="Emiliya Shender" userId="cb1f218db259381d" providerId="LiveId" clId="{086FD566-EF5E-4C22-8FA4-FE868275CE66}" dt="2023-02-23T16:17:46.315" v="977" actId="478"/>
            <ac:spMkLst>
              <pc:docMk/>
              <pc:sldMasterMk cId="4053971265" sldId="2147483648"/>
              <pc:sldLayoutMk cId="3432006929" sldId="2147483659"/>
              <ac:spMk id="57" creationId="{6D6F1079-196C-ED93-9322-8696A8AD9D51}"/>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57" creationId="{AA612FFF-93B8-642F-9A91-C243DED0DB8C}"/>
            </ac:spMkLst>
          </pc:spChg>
          <pc:spChg chg="add del mod">
            <ac:chgData name="Emiliya Shender" userId="cb1f218db259381d" providerId="LiveId" clId="{086FD566-EF5E-4C22-8FA4-FE868275CE66}" dt="2023-02-23T16:17:46.315" v="977" actId="478"/>
            <ac:spMkLst>
              <pc:docMk/>
              <pc:sldMasterMk cId="4053971265" sldId="2147483648"/>
              <pc:sldLayoutMk cId="3432006929" sldId="2147483659"/>
              <ac:spMk id="58" creationId="{96DEA264-C0F8-5E5C-479F-71367513FFE9}"/>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59" creationId="{471052CE-3046-DADC-6905-73BFFEA67B60}"/>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60" creationId="{4D47D8E0-3E84-0238-7F57-3ABFFE44CB71}"/>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61" creationId="{D454649E-D457-559A-DBF6-E8383582809D}"/>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62" creationId="{8F8A656A-04C3-076D-37EF-38B379A252D7}"/>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63" creationId="{A1A786B7-E808-0F13-4535-7DCBBCF6FD6C}"/>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257" creationId="{E375760F-15E3-FFAD-6AF3-B786E1AD7515}"/>
            </ac:spMkLst>
          </pc:spChg>
          <pc:spChg chg="add mod">
            <ac:chgData name="Emiliya Shender" userId="cb1f218db259381d" providerId="LiveId" clId="{086FD566-EF5E-4C22-8FA4-FE868275CE66}" dt="2023-02-24T16:03:24.425" v="14400"/>
            <ac:spMkLst>
              <pc:docMk/>
              <pc:sldMasterMk cId="4053971265" sldId="2147483648"/>
              <pc:sldLayoutMk cId="3432006929" sldId="2147483659"/>
              <ac:spMk id="258" creationId="{AF4CBB96-AB7C-99FC-80D5-350F2B1A837D}"/>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259" creationId="{AD07BA17-0331-176B-77F9-75D81DBA56FA}"/>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260" creationId="{74F8ECCD-3609-94CF-5F51-1EC5EE3C1095}"/>
            </ac:spMkLst>
          </pc:spChg>
          <pc:spChg chg="add mod">
            <ac:chgData name="Emiliya Shender" userId="cb1f218db259381d" providerId="LiveId" clId="{086FD566-EF5E-4C22-8FA4-FE868275CE66}" dt="2023-02-24T16:03:31.055" v="14405" actId="408"/>
            <ac:spMkLst>
              <pc:docMk/>
              <pc:sldMasterMk cId="4053971265" sldId="2147483648"/>
              <pc:sldLayoutMk cId="3432006929" sldId="2147483659"/>
              <ac:spMk id="261" creationId="{A368686D-2E02-489C-1263-674659162C18}"/>
            </ac:spMkLst>
          </pc:spChg>
          <pc:spChg chg="mod">
            <ac:chgData name="Emiliya Shender" userId="cb1f218db259381d" providerId="LiveId" clId="{086FD566-EF5E-4C22-8FA4-FE868275CE66}" dt="2023-02-23T15:56:20.014" v="420" actId="1036"/>
            <ac:spMkLst>
              <pc:docMk/>
              <pc:sldMasterMk cId="4053971265" sldId="2147483648"/>
              <pc:sldLayoutMk cId="3432006929" sldId="2147483659"/>
              <ac:spMk id="283" creationId="{441779B5-12A9-110E-B3E0-3F695FD8C6AB}"/>
            </ac:spMkLst>
          </pc:spChg>
          <pc:spChg chg="mod">
            <ac:chgData name="Emiliya Shender" userId="cb1f218db259381d" providerId="LiveId" clId="{086FD566-EF5E-4C22-8FA4-FE868275CE66}" dt="2023-02-23T15:56:20.014" v="420" actId="1036"/>
            <ac:spMkLst>
              <pc:docMk/>
              <pc:sldMasterMk cId="4053971265" sldId="2147483648"/>
              <pc:sldLayoutMk cId="3432006929" sldId="2147483659"/>
              <ac:spMk id="284" creationId="{CA83FB2B-E60A-106E-9C72-29E030E6A992}"/>
            </ac:spMkLst>
          </pc:spChg>
          <pc:spChg chg="mod">
            <ac:chgData name="Emiliya Shender" userId="cb1f218db259381d" providerId="LiveId" clId="{086FD566-EF5E-4C22-8FA4-FE868275CE66}" dt="2023-02-23T15:56:20.014" v="420" actId="1036"/>
            <ac:spMkLst>
              <pc:docMk/>
              <pc:sldMasterMk cId="4053971265" sldId="2147483648"/>
              <pc:sldLayoutMk cId="3432006929" sldId="2147483659"/>
              <ac:spMk id="285" creationId="{D96E4012-91DA-28ED-13FB-6C1A7E53ED2C}"/>
            </ac:spMkLst>
          </pc:spChg>
          <pc:spChg chg="mod">
            <ac:chgData name="Emiliya Shender" userId="cb1f218db259381d" providerId="LiveId" clId="{086FD566-EF5E-4C22-8FA4-FE868275CE66}" dt="2023-02-23T15:56:20.014" v="420" actId="1036"/>
            <ac:spMkLst>
              <pc:docMk/>
              <pc:sldMasterMk cId="4053971265" sldId="2147483648"/>
              <pc:sldLayoutMk cId="3432006929" sldId="2147483659"/>
              <ac:spMk id="286" creationId="{6C89EF78-71A6-F4E6-3FC6-BB3456813962}"/>
            </ac:spMkLst>
          </pc:spChg>
          <pc:spChg chg="mod">
            <ac:chgData name="Emiliya Shender" userId="cb1f218db259381d" providerId="LiveId" clId="{086FD566-EF5E-4C22-8FA4-FE868275CE66}" dt="2023-02-23T15:56:20.014" v="420" actId="1036"/>
            <ac:spMkLst>
              <pc:docMk/>
              <pc:sldMasterMk cId="4053971265" sldId="2147483648"/>
              <pc:sldLayoutMk cId="3432006929" sldId="2147483659"/>
              <ac:spMk id="287" creationId="{78E8DC84-6FAD-B88E-BA46-3F2ABE5452E3}"/>
            </ac:spMkLst>
          </pc:spChg>
          <pc:spChg chg="del mod">
            <ac:chgData name="Emiliya Shender" userId="cb1f218db259381d" providerId="LiveId" clId="{086FD566-EF5E-4C22-8FA4-FE868275CE66}" dt="2023-02-23T15:56:29.802" v="434" actId="478"/>
            <ac:spMkLst>
              <pc:docMk/>
              <pc:sldMasterMk cId="4053971265" sldId="2147483648"/>
              <pc:sldLayoutMk cId="3432006929" sldId="2147483659"/>
              <ac:spMk id="288" creationId="{AD4086A6-668A-6738-7195-2F173B01E1A4}"/>
            </ac:spMkLst>
          </pc:spChg>
          <pc:spChg chg="del mod">
            <ac:chgData name="Emiliya Shender" userId="cb1f218db259381d" providerId="LiveId" clId="{086FD566-EF5E-4C22-8FA4-FE868275CE66}" dt="2023-02-23T15:56:29.802" v="434" actId="478"/>
            <ac:spMkLst>
              <pc:docMk/>
              <pc:sldMasterMk cId="4053971265" sldId="2147483648"/>
              <pc:sldLayoutMk cId="3432006929" sldId="2147483659"/>
              <ac:spMk id="289" creationId="{D786ABB6-E0E7-5EEC-59AB-12B9C5C563A0}"/>
            </ac:spMkLst>
          </pc:spChg>
          <pc:spChg chg="add del mod">
            <ac:chgData name="Emiliya Shender" userId="cb1f218db259381d" providerId="LiveId" clId="{086FD566-EF5E-4C22-8FA4-FE868275CE66}" dt="2023-02-23T15:56:29.802" v="434" actId="478"/>
            <ac:spMkLst>
              <pc:docMk/>
              <pc:sldMasterMk cId="4053971265" sldId="2147483648"/>
              <pc:sldLayoutMk cId="3432006929" sldId="2147483659"/>
              <ac:spMk id="290" creationId="{D929A918-0D86-F689-8570-5DBB360FA488}"/>
            </ac:spMkLst>
          </pc:spChg>
          <pc:spChg chg="add del mod">
            <ac:chgData name="Emiliya Shender" userId="cb1f218db259381d" providerId="LiveId" clId="{086FD566-EF5E-4C22-8FA4-FE868275CE66}" dt="2023-02-23T15:56:29.802" v="434" actId="478"/>
            <ac:spMkLst>
              <pc:docMk/>
              <pc:sldMasterMk cId="4053971265" sldId="2147483648"/>
              <pc:sldLayoutMk cId="3432006929" sldId="2147483659"/>
              <ac:spMk id="291" creationId="{34CB07BC-0191-73AD-D47F-2C1FAE179D2A}"/>
            </ac:spMkLst>
          </pc:spChg>
          <pc:spChg chg="mod">
            <ac:chgData name="Emiliya Shender" userId="cb1f218db259381d" providerId="LiveId" clId="{086FD566-EF5E-4C22-8FA4-FE868275CE66}" dt="2023-02-24T14:51:13.175" v="1012" actId="403"/>
            <ac:spMkLst>
              <pc:docMk/>
              <pc:sldMasterMk cId="4053971265" sldId="2147483648"/>
              <pc:sldLayoutMk cId="3432006929" sldId="2147483659"/>
              <ac:spMk id="292" creationId="{C3A68330-CD9C-6ECD-4825-FBEF6B6E24AC}"/>
            </ac:spMkLst>
          </pc:spChg>
          <pc:spChg chg="mod">
            <ac:chgData name="Emiliya Shender" userId="cb1f218db259381d" providerId="LiveId" clId="{086FD566-EF5E-4C22-8FA4-FE868275CE66}" dt="2023-02-24T14:51:13.175" v="1012" actId="403"/>
            <ac:spMkLst>
              <pc:docMk/>
              <pc:sldMasterMk cId="4053971265" sldId="2147483648"/>
              <pc:sldLayoutMk cId="3432006929" sldId="2147483659"/>
              <ac:spMk id="293" creationId="{B33AF016-7EFE-27D9-5067-5323A6EFE4F0}"/>
            </ac:spMkLst>
          </pc:spChg>
          <pc:spChg chg="mod">
            <ac:chgData name="Emiliya Shender" userId="cb1f218db259381d" providerId="LiveId" clId="{086FD566-EF5E-4C22-8FA4-FE868275CE66}" dt="2023-02-24T14:51:13.175" v="1012" actId="403"/>
            <ac:spMkLst>
              <pc:docMk/>
              <pc:sldMasterMk cId="4053971265" sldId="2147483648"/>
              <pc:sldLayoutMk cId="3432006929" sldId="2147483659"/>
              <ac:spMk id="294" creationId="{36CE2B04-269C-541A-5899-9E888726EDD7}"/>
            </ac:spMkLst>
          </pc:spChg>
          <pc:spChg chg="mod">
            <ac:chgData name="Emiliya Shender" userId="cb1f218db259381d" providerId="LiveId" clId="{086FD566-EF5E-4C22-8FA4-FE868275CE66}" dt="2023-02-24T14:51:13.175" v="1012" actId="403"/>
            <ac:spMkLst>
              <pc:docMk/>
              <pc:sldMasterMk cId="4053971265" sldId="2147483648"/>
              <pc:sldLayoutMk cId="3432006929" sldId="2147483659"/>
              <ac:spMk id="295" creationId="{5E4AB0C1-CE87-E5F7-546E-B3C6C14C0AAE}"/>
            </ac:spMkLst>
          </pc:spChg>
          <pc:spChg chg="mod">
            <ac:chgData name="Emiliya Shender" userId="cb1f218db259381d" providerId="LiveId" clId="{086FD566-EF5E-4C22-8FA4-FE868275CE66}" dt="2023-02-24T14:51:13.175" v="1012" actId="403"/>
            <ac:spMkLst>
              <pc:docMk/>
              <pc:sldMasterMk cId="4053971265" sldId="2147483648"/>
              <pc:sldLayoutMk cId="3432006929" sldId="2147483659"/>
              <ac:spMk id="296" creationId="{E2E5F558-797E-F517-A33E-E7A0595F7051}"/>
            </ac:spMkLst>
          </pc:spChg>
          <pc:spChg chg="del mod">
            <ac:chgData name="Emiliya Shender" userId="cb1f218db259381d" providerId="LiveId" clId="{086FD566-EF5E-4C22-8FA4-FE868275CE66}" dt="2023-02-23T15:54:55.735" v="348" actId="478"/>
            <ac:spMkLst>
              <pc:docMk/>
              <pc:sldMasterMk cId="4053971265" sldId="2147483648"/>
              <pc:sldLayoutMk cId="3432006929" sldId="2147483659"/>
              <ac:spMk id="297" creationId="{D8299E90-BAB8-8272-4E5D-5E850DD816E4}"/>
            </ac:spMkLst>
          </pc:spChg>
          <pc:spChg chg="del mod">
            <ac:chgData name="Emiliya Shender" userId="cb1f218db259381d" providerId="LiveId" clId="{086FD566-EF5E-4C22-8FA4-FE868275CE66}" dt="2023-02-23T15:54:55.735" v="348" actId="478"/>
            <ac:spMkLst>
              <pc:docMk/>
              <pc:sldMasterMk cId="4053971265" sldId="2147483648"/>
              <pc:sldLayoutMk cId="3432006929" sldId="2147483659"/>
              <ac:spMk id="298" creationId="{A1D5FDB8-CEFB-16EE-24C1-F573AD265C86}"/>
            </ac:spMkLst>
          </pc:spChg>
          <pc:spChg chg="add del mod">
            <ac:chgData name="Emiliya Shender" userId="cb1f218db259381d" providerId="LiveId" clId="{086FD566-EF5E-4C22-8FA4-FE868275CE66}" dt="2023-02-23T15:54:55.735" v="348" actId="478"/>
            <ac:spMkLst>
              <pc:docMk/>
              <pc:sldMasterMk cId="4053971265" sldId="2147483648"/>
              <pc:sldLayoutMk cId="3432006929" sldId="2147483659"/>
              <ac:spMk id="299" creationId="{2D2DF0C7-D6EF-2583-CA93-A5AC11004B56}"/>
            </ac:spMkLst>
          </pc:spChg>
          <pc:spChg chg="add del mod">
            <ac:chgData name="Emiliya Shender" userId="cb1f218db259381d" providerId="LiveId" clId="{086FD566-EF5E-4C22-8FA4-FE868275CE66}" dt="2023-02-23T15:54:55.735" v="348" actId="478"/>
            <ac:spMkLst>
              <pc:docMk/>
              <pc:sldMasterMk cId="4053971265" sldId="2147483648"/>
              <pc:sldLayoutMk cId="3432006929" sldId="2147483659"/>
              <ac:spMk id="300" creationId="{6678C2BA-8FDF-37F9-FE00-1DAC613577DC}"/>
            </ac:spMkLst>
          </pc:spChg>
          <pc:spChg chg="add del">
            <ac:chgData name="Emiliya Shender" userId="cb1f218db259381d" providerId="LiveId" clId="{086FD566-EF5E-4C22-8FA4-FE868275CE66}" dt="2023-02-23T14:27:03.584" v="16" actId="478"/>
            <ac:spMkLst>
              <pc:docMk/>
              <pc:sldMasterMk cId="4053971265" sldId="2147483648"/>
              <pc:sldLayoutMk cId="3432006929" sldId="2147483659"/>
              <ac:spMk id="330" creationId="{B18D0115-E28C-DAA2-2067-AEDAFF76A18E}"/>
            </ac:spMkLst>
          </pc:spChg>
          <pc:spChg chg="del">
            <ac:chgData name="Emiliya Shender" userId="cb1f218db259381d" providerId="LiveId" clId="{086FD566-EF5E-4C22-8FA4-FE868275CE66}" dt="2023-02-23T15:55:29.305" v="364" actId="478"/>
            <ac:spMkLst>
              <pc:docMk/>
              <pc:sldMasterMk cId="4053971265" sldId="2147483648"/>
              <pc:sldLayoutMk cId="3432006929" sldId="2147483659"/>
              <ac:spMk id="335" creationId="{23D7696C-DAC7-8A4F-059D-C32F1A920422}"/>
            </ac:spMkLst>
          </pc:spChg>
          <pc:grpChg chg="add mod ord topLvl">
            <ac:chgData name="Emiliya Shender" userId="cb1f218db259381d" providerId="LiveId" clId="{086FD566-EF5E-4C22-8FA4-FE868275CE66}" dt="2023-02-24T15:23:21.764" v="2314" actId="1076"/>
            <ac:grpSpMkLst>
              <pc:docMk/>
              <pc:sldMasterMk cId="4053971265" sldId="2147483648"/>
              <pc:sldLayoutMk cId="3432006929" sldId="2147483659"/>
              <ac:grpSpMk id="5" creationId="{6647E6DD-2819-EBB3-7A14-417B1F0EA8B7}"/>
            </ac:grpSpMkLst>
          </pc:grpChg>
          <pc:grpChg chg="add mod ord topLvl">
            <ac:chgData name="Emiliya Shender" userId="cb1f218db259381d" providerId="LiveId" clId="{086FD566-EF5E-4C22-8FA4-FE868275CE66}" dt="2023-02-23T15:56:04.968" v="386"/>
            <ac:grpSpMkLst>
              <pc:docMk/>
              <pc:sldMasterMk cId="4053971265" sldId="2147483648"/>
              <pc:sldLayoutMk cId="3432006929" sldId="2147483659"/>
              <ac:grpSpMk id="6" creationId="{D8924319-2D2D-C0D8-5A85-79BF424B3821}"/>
            </ac:grpSpMkLst>
          </pc:grpChg>
          <pc:grpChg chg="del">
            <ac:chgData name="Emiliya Shender" userId="cb1f218db259381d" providerId="LiveId" clId="{086FD566-EF5E-4C22-8FA4-FE868275CE66}" dt="2023-02-23T14:27:07.173" v="17" actId="478"/>
            <ac:grpSpMkLst>
              <pc:docMk/>
              <pc:sldMasterMk cId="4053971265" sldId="2147483648"/>
              <pc:sldLayoutMk cId="3432006929" sldId="2147483659"/>
              <ac:grpSpMk id="7" creationId="{973B0ADF-3288-D560-C7C8-3C354335ACD6}"/>
            </ac:grpSpMkLst>
          </pc:grpChg>
          <pc:grpChg chg="add mod ord topLvl">
            <ac:chgData name="Emiliya Shender" userId="cb1f218db259381d" providerId="LiveId" clId="{086FD566-EF5E-4C22-8FA4-FE868275CE66}" dt="2023-02-23T15:56:07.502" v="394"/>
            <ac:grpSpMkLst>
              <pc:docMk/>
              <pc:sldMasterMk cId="4053971265" sldId="2147483648"/>
              <pc:sldLayoutMk cId="3432006929" sldId="2147483659"/>
              <ac:grpSpMk id="9" creationId="{28273945-4A1C-2843-0B0E-F84589A29200}"/>
            </ac:grpSpMkLst>
          </pc:grpChg>
          <pc:grpChg chg="add mod ord topLvl">
            <ac:chgData name="Emiliya Shender" userId="cb1f218db259381d" providerId="LiveId" clId="{086FD566-EF5E-4C22-8FA4-FE868275CE66}" dt="2023-02-23T15:56:10.404" v="402"/>
            <ac:grpSpMkLst>
              <pc:docMk/>
              <pc:sldMasterMk cId="4053971265" sldId="2147483648"/>
              <pc:sldLayoutMk cId="3432006929" sldId="2147483659"/>
              <ac:grpSpMk id="12" creationId="{CB9C42A5-519A-9755-0544-3D14158F9E57}"/>
            </ac:grpSpMkLst>
          </pc:grpChg>
          <pc:grpChg chg="add mod ord topLvl">
            <ac:chgData name="Emiliya Shender" userId="cb1f218db259381d" providerId="LiveId" clId="{086FD566-EF5E-4C22-8FA4-FE868275CE66}" dt="2023-02-23T15:56:12.918" v="410"/>
            <ac:grpSpMkLst>
              <pc:docMk/>
              <pc:sldMasterMk cId="4053971265" sldId="2147483648"/>
              <pc:sldLayoutMk cId="3432006929" sldId="2147483659"/>
              <ac:grpSpMk id="15" creationId="{DA7F7F6F-4809-D0B4-D4F4-E642CD0CA580}"/>
            </ac:grpSpMkLst>
          </pc:grpChg>
          <pc:grpChg chg="add del mod">
            <ac:chgData name="Emiliya Shender" userId="cb1f218db259381d" providerId="LiveId" clId="{086FD566-EF5E-4C22-8FA4-FE868275CE66}" dt="2023-02-23T15:54:48.511" v="346" actId="478"/>
            <ac:grpSpMkLst>
              <pc:docMk/>
              <pc:sldMasterMk cId="4053971265" sldId="2147483648"/>
              <pc:sldLayoutMk cId="3432006929" sldId="2147483659"/>
              <ac:grpSpMk id="18" creationId="{7B8679B7-181F-534B-D299-B4078B796090}"/>
            </ac:grpSpMkLst>
          </pc:grpChg>
          <pc:grpChg chg="add del mod">
            <ac:chgData name="Emiliya Shender" userId="cb1f218db259381d" providerId="LiveId" clId="{086FD566-EF5E-4C22-8FA4-FE868275CE66}" dt="2023-02-23T15:54:48.511" v="346" actId="478"/>
            <ac:grpSpMkLst>
              <pc:docMk/>
              <pc:sldMasterMk cId="4053971265" sldId="2147483648"/>
              <pc:sldLayoutMk cId="3432006929" sldId="2147483659"/>
              <ac:grpSpMk id="21" creationId="{13C21C8E-2B02-5D21-F5C7-13E0F78C8ABD}"/>
            </ac:grpSpMkLst>
          </pc:grpChg>
          <pc:grpChg chg="add del mod">
            <ac:chgData name="Emiliya Shender" userId="cb1f218db259381d" providerId="LiveId" clId="{086FD566-EF5E-4C22-8FA4-FE868275CE66}" dt="2023-02-23T15:54:48.511" v="346" actId="478"/>
            <ac:grpSpMkLst>
              <pc:docMk/>
              <pc:sldMasterMk cId="4053971265" sldId="2147483648"/>
              <pc:sldLayoutMk cId="3432006929" sldId="2147483659"/>
              <ac:grpSpMk id="24" creationId="{3F12F28B-386A-AED2-9AD3-533AA0DF0D73}"/>
            </ac:grpSpMkLst>
          </pc:grpChg>
          <pc:grpChg chg="add del mod">
            <ac:chgData name="Emiliya Shender" userId="cb1f218db259381d" providerId="LiveId" clId="{086FD566-EF5E-4C22-8FA4-FE868275CE66}" dt="2023-02-24T16:02:25.985" v="14371" actId="165"/>
            <ac:grpSpMkLst>
              <pc:docMk/>
              <pc:sldMasterMk cId="4053971265" sldId="2147483648"/>
              <pc:sldLayoutMk cId="3432006929" sldId="2147483659"/>
              <ac:grpSpMk id="24" creationId="{78E20ECB-D722-FF93-C470-1B09AC746739}"/>
            </ac:grpSpMkLst>
          </pc:grpChg>
          <pc:grpChg chg="add del mod">
            <ac:chgData name="Emiliya Shender" userId="cb1f218db259381d" providerId="LiveId" clId="{086FD566-EF5E-4C22-8FA4-FE868275CE66}" dt="2023-02-24T16:02:36.079" v="14377" actId="165"/>
            <ac:grpSpMkLst>
              <pc:docMk/>
              <pc:sldMasterMk cId="4053971265" sldId="2147483648"/>
              <pc:sldLayoutMk cId="3432006929" sldId="2147483659"/>
              <ac:grpSpMk id="25" creationId="{F93C248B-5B78-A113-3F4E-F8356C7346B1}"/>
            </ac:grpSpMkLst>
          </pc:grpChg>
          <pc:grpChg chg="add del mod">
            <ac:chgData name="Emiliya Shender" userId="cb1f218db259381d" providerId="LiveId" clId="{086FD566-EF5E-4C22-8FA4-FE868275CE66}" dt="2023-02-23T15:54:48.511" v="346" actId="478"/>
            <ac:grpSpMkLst>
              <pc:docMk/>
              <pc:sldMasterMk cId="4053971265" sldId="2147483648"/>
              <pc:sldLayoutMk cId="3432006929" sldId="2147483659"/>
              <ac:grpSpMk id="27" creationId="{ACCA6AC5-81A2-CDFE-0B66-E76DAE0894D3}"/>
            </ac:grpSpMkLst>
          </pc:grpChg>
          <pc:grpChg chg="add del mod">
            <ac:chgData name="Emiliya Shender" userId="cb1f218db259381d" providerId="LiveId" clId="{086FD566-EF5E-4C22-8FA4-FE868275CE66}" dt="2023-02-23T15:55:07.753" v="352" actId="165"/>
            <ac:grpSpMkLst>
              <pc:docMk/>
              <pc:sldMasterMk cId="4053971265" sldId="2147483648"/>
              <pc:sldLayoutMk cId="3432006929" sldId="2147483659"/>
              <ac:grpSpMk id="30" creationId="{A92E1729-1A44-319D-183C-87C5590B4A12}"/>
            </ac:grpSpMkLst>
          </pc:grpChg>
          <pc:grpChg chg="add mod ord">
            <ac:chgData name="Emiliya Shender" userId="cb1f218db259381d" providerId="LiveId" clId="{086FD566-EF5E-4C22-8FA4-FE868275CE66}" dt="2023-02-23T15:56:27.604" v="433"/>
            <ac:grpSpMkLst>
              <pc:docMk/>
              <pc:sldMasterMk cId="4053971265" sldId="2147483648"/>
              <pc:sldLayoutMk cId="3432006929" sldId="2147483659"/>
              <ac:grpSpMk id="37" creationId="{E2F6B559-259F-1C36-4A65-94443FE98177}"/>
            </ac:grpSpMkLst>
          </pc:grpChg>
          <pc:grpChg chg="add mod ord">
            <ac:chgData name="Emiliya Shender" userId="cb1f218db259381d" providerId="LiveId" clId="{086FD566-EF5E-4C22-8FA4-FE868275CE66}" dt="2023-02-23T15:56:01.076" v="378" actId="167"/>
            <ac:grpSpMkLst>
              <pc:docMk/>
              <pc:sldMasterMk cId="4053971265" sldId="2147483648"/>
              <pc:sldLayoutMk cId="3432006929" sldId="2147483659"/>
              <ac:grpSpMk id="40" creationId="{C7387E6A-37BD-8350-A257-E6AB295769FC}"/>
            </ac:grpSpMkLst>
          </pc:grpChg>
          <pc:grpChg chg="add mod ord">
            <ac:chgData name="Emiliya Shender" userId="cb1f218db259381d" providerId="LiveId" clId="{086FD566-EF5E-4C22-8FA4-FE868275CE66}" dt="2023-02-23T15:56:01.076" v="378" actId="167"/>
            <ac:grpSpMkLst>
              <pc:docMk/>
              <pc:sldMasterMk cId="4053971265" sldId="2147483648"/>
              <pc:sldLayoutMk cId="3432006929" sldId="2147483659"/>
              <ac:grpSpMk id="43" creationId="{ECAAE229-3987-A3C3-8AFA-FB649C123E52}"/>
            </ac:grpSpMkLst>
          </pc:grpChg>
          <pc:grpChg chg="add mod ord">
            <ac:chgData name="Emiliya Shender" userId="cb1f218db259381d" providerId="LiveId" clId="{086FD566-EF5E-4C22-8FA4-FE868275CE66}" dt="2023-02-23T15:56:01.076" v="378" actId="167"/>
            <ac:grpSpMkLst>
              <pc:docMk/>
              <pc:sldMasterMk cId="4053971265" sldId="2147483648"/>
              <pc:sldLayoutMk cId="3432006929" sldId="2147483659"/>
              <ac:grpSpMk id="46" creationId="{DFD7FD84-D55A-22C3-64A8-5FAA136A06E3}"/>
            </ac:grpSpMkLst>
          </pc:grpChg>
          <pc:grpChg chg="add mod ord">
            <ac:chgData name="Emiliya Shender" userId="cb1f218db259381d" providerId="LiveId" clId="{086FD566-EF5E-4C22-8FA4-FE868275CE66}" dt="2023-02-23T15:56:01.076" v="378" actId="167"/>
            <ac:grpSpMkLst>
              <pc:docMk/>
              <pc:sldMasterMk cId="4053971265" sldId="2147483648"/>
              <pc:sldLayoutMk cId="3432006929" sldId="2147483659"/>
              <ac:grpSpMk id="49" creationId="{38ADB715-CA43-F679-08D0-EC8A8003B3AD}"/>
            </ac:grpSpMkLst>
          </pc:grpChg>
          <pc:grpChg chg="del">
            <ac:chgData name="Emiliya Shender" userId="cb1f218db259381d" providerId="LiveId" clId="{086FD566-EF5E-4C22-8FA4-FE868275CE66}" dt="2023-02-23T14:27:09.012" v="18" actId="478"/>
            <ac:grpSpMkLst>
              <pc:docMk/>
              <pc:sldMasterMk cId="4053971265" sldId="2147483648"/>
              <pc:sldLayoutMk cId="3432006929" sldId="2147483659"/>
              <ac:grpSpMk id="302" creationId="{4DCFFD62-0637-81C9-02E2-D2D21A64501B}"/>
            </ac:grpSpMkLst>
          </pc:grpChg>
          <pc:grpChg chg="del">
            <ac:chgData name="Emiliya Shender" userId="cb1f218db259381d" providerId="LiveId" clId="{086FD566-EF5E-4C22-8FA4-FE868275CE66}" dt="2023-02-23T14:27:09.012" v="18" actId="478"/>
            <ac:grpSpMkLst>
              <pc:docMk/>
              <pc:sldMasterMk cId="4053971265" sldId="2147483648"/>
              <pc:sldLayoutMk cId="3432006929" sldId="2147483659"/>
              <ac:grpSpMk id="303" creationId="{7DFFC5E2-3DCB-9887-FF5E-1EFDF8875572}"/>
            </ac:grpSpMkLst>
          </pc:grpChg>
          <pc:grpChg chg="del">
            <ac:chgData name="Emiliya Shender" userId="cb1f218db259381d" providerId="LiveId" clId="{086FD566-EF5E-4C22-8FA4-FE868275CE66}" dt="2023-02-23T14:27:09.012" v="18" actId="478"/>
            <ac:grpSpMkLst>
              <pc:docMk/>
              <pc:sldMasterMk cId="4053971265" sldId="2147483648"/>
              <pc:sldLayoutMk cId="3432006929" sldId="2147483659"/>
              <ac:grpSpMk id="304" creationId="{CCFDC0A3-F0E1-73A1-89C1-2BA0A0237610}"/>
            </ac:grpSpMkLst>
          </pc:grpChg>
          <pc:grpChg chg="del">
            <ac:chgData name="Emiliya Shender" userId="cb1f218db259381d" providerId="LiveId" clId="{086FD566-EF5E-4C22-8FA4-FE868275CE66}" dt="2023-02-23T14:27:09.012" v="18" actId="478"/>
            <ac:grpSpMkLst>
              <pc:docMk/>
              <pc:sldMasterMk cId="4053971265" sldId="2147483648"/>
              <pc:sldLayoutMk cId="3432006929" sldId="2147483659"/>
              <ac:grpSpMk id="305" creationId="{51EBB081-414C-D191-48C0-69A877C9B4C3}"/>
            </ac:grpSpMkLst>
          </pc:grpChg>
          <pc:grpChg chg="del">
            <ac:chgData name="Emiliya Shender" userId="cb1f218db259381d" providerId="LiveId" clId="{086FD566-EF5E-4C22-8FA4-FE868275CE66}" dt="2023-02-23T14:27:10.600" v="19" actId="478"/>
            <ac:grpSpMkLst>
              <pc:docMk/>
              <pc:sldMasterMk cId="4053971265" sldId="2147483648"/>
              <pc:sldLayoutMk cId="3432006929" sldId="2147483659"/>
              <ac:grpSpMk id="321" creationId="{C1890F88-E704-FFDE-1F48-579A12A04979}"/>
            </ac:grpSpMkLst>
          </pc:grpChg>
          <pc:picChg chg="add mod topLvl">
            <ac:chgData name="Emiliya Shender" userId="cb1f218db259381d" providerId="LiveId" clId="{086FD566-EF5E-4C22-8FA4-FE868275CE66}" dt="2023-02-24T16:02:42.501" v="14381"/>
            <ac:picMkLst>
              <pc:docMk/>
              <pc:sldMasterMk cId="4053971265" sldId="2147483648"/>
              <pc:sldLayoutMk cId="3432006929" sldId="2147483659"/>
              <ac:picMk id="18" creationId="{133CCEE3-A6FD-BE2E-218F-2A2D4758BAD1}"/>
            </ac:picMkLst>
          </pc:picChg>
          <pc:picChg chg="add mod">
            <ac:chgData name="Emiliya Shender" userId="cb1f218db259381d" providerId="LiveId" clId="{086FD566-EF5E-4C22-8FA4-FE868275CE66}" dt="2023-02-24T16:03:31.055" v="14405" actId="408"/>
            <ac:picMkLst>
              <pc:docMk/>
              <pc:sldMasterMk cId="4053971265" sldId="2147483648"/>
              <pc:sldLayoutMk cId="3432006929" sldId="2147483659"/>
              <ac:picMk id="26" creationId="{FE832A3B-2AB0-6BEB-87F1-8B721BCBB7CE}"/>
            </ac:picMkLst>
          </pc:picChg>
          <pc:picChg chg="add mod ord">
            <ac:chgData name="Emiliya Shender" userId="cb1f218db259381d" providerId="LiveId" clId="{086FD566-EF5E-4C22-8FA4-FE868275CE66}" dt="2023-02-23T15:56:01.076" v="378" actId="167"/>
            <ac:picMkLst>
              <pc:docMk/>
              <pc:sldMasterMk cId="4053971265" sldId="2147483648"/>
              <pc:sldLayoutMk cId="3432006929" sldId="2147483659"/>
              <ac:picMk id="31" creationId="{B0409894-34FB-B55E-C23E-B6440052761E}"/>
            </ac:picMkLst>
          </pc:picChg>
          <pc:picChg chg="add mod">
            <ac:chgData name="Emiliya Shender" userId="cb1f218db259381d" providerId="LiveId" clId="{086FD566-EF5E-4C22-8FA4-FE868275CE66}" dt="2023-02-24T16:03:31.055" v="14405" actId="408"/>
            <ac:picMkLst>
              <pc:docMk/>
              <pc:sldMasterMk cId="4053971265" sldId="2147483648"/>
              <pc:sldLayoutMk cId="3432006929" sldId="2147483659"/>
              <ac:picMk id="58" creationId="{00C9930A-81B3-1D3A-6108-54B12719AD9B}"/>
            </ac:picMkLst>
          </pc:picChg>
          <pc:picChg chg="add mod">
            <ac:chgData name="Emiliya Shender" userId="cb1f218db259381d" providerId="LiveId" clId="{086FD566-EF5E-4C22-8FA4-FE868275CE66}" dt="2023-02-24T16:03:31.055" v="14405" actId="408"/>
            <ac:picMkLst>
              <pc:docMk/>
              <pc:sldMasterMk cId="4053971265" sldId="2147483648"/>
              <pc:sldLayoutMk cId="3432006929" sldId="2147483659"/>
              <ac:picMk id="256" creationId="{93313178-A938-0CF9-B799-43B3131A51EA}"/>
            </ac:picMkLst>
          </pc:picChg>
          <pc:picChg chg="add del">
            <ac:chgData name="Emiliya Shender" userId="cb1f218db259381d" providerId="LiveId" clId="{086FD566-EF5E-4C22-8FA4-FE868275CE66}" dt="2023-02-23T14:27:01.921" v="15" actId="478"/>
            <ac:picMkLst>
              <pc:docMk/>
              <pc:sldMasterMk cId="4053971265" sldId="2147483648"/>
              <pc:sldLayoutMk cId="3432006929" sldId="2147483659"/>
              <ac:picMk id="336" creationId="{4D193249-B027-AE44-3EA5-EE677CA838A2}"/>
            </ac:picMkLst>
          </pc:picChg>
        </pc:sldLayoutChg>
        <pc:sldLayoutChg chg="del">
          <pc:chgData name="Emiliya Shender" userId="cb1f218db259381d" providerId="LiveId" clId="{086FD566-EF5E-4C22-8FA4-FE868275CE66}" dt="2023-02-23T14:31:31.994" v="172" actId="2696"/>
          <pc:sldLayoutMkLst>
            <pc:docMk/>
            <pc:sldMasterMk cId="4053971265" sldId="2147483648"/>
            <pc:sldLayoutMk cId="608689111" sldId="2147483660"/>
          </pc:sldLayoutMkLst>
        </pc:sldLayoutChg>
        <pc:sldLayoutChg chg="addSp delSp modSp mod">
          <pc:chgData name="Emiliya Shender" userId="cb1f218db259381d" providerId="LiveId" clId="{086FD566-EF5E-4C22-8FA4-FE868275CE66}" dt="2023-02-24T16:00:37.423" v="14315"/>
          <pc:sldLayoutMkLst>
            <pc:docMk/>
            <pc:sldMasterMk cId="4053971265" sldId="2147483648"/>
            <pc:sldLayoutMk cId="1043128156" sldId="2147483662"/>
          </pc:sldLayoutMkLst>
          <pc:spChg chg="mod">
            <ac:chgData name="Emiliya Shender" userId="cb1f218db259381d" providerId="LiveId" clId="{086FD566-EF5E-4C22-8FA4-FE868275CE66}" dt="2023-02-24T15:44:26.265" v="2593"/>
            <ac:spMkLst>
              <pc:docMk/>
              <pc:sldMasterMk cId="4053971265" sldId="2147483648"/>
              <pc:sldLayoutMk cId="1043128156" sldId="2147483662"/>
              <ac:spMk id="2" creationId="{BAE5117B-ACA4-DFF6-4C78-AA864B40E88A}"/>
            </ac:spMkLst>
          </pc:spChg>
          <pc:spChg chg="del">
            <ac:chgData name="Emiliya Shender" userId="cb1f218db259381d" providerId="LiveId" clId="{086FD566-EF5E-4C22-8FA4-FE868275CE66}" dt="2023-02-23T15:56:49.735" v="440" actId="478"/>
            <ac:spMkLst>
              <pc:docMk/>
              <pc:sldMasterMk cId="4053971265" sldId="2147483648"/>
              <pc:sldLayoutMk cId="1043128156" sldId="2147483662"/>
              <ac:spMk id="4" creationId="{74B479A7-99E0-7EF6-6930-D53DAD995C1A}"/>
            </ac:spMkLst>
          </pc:spChg>
          <pc:spChg chg="add del mod">
            <ac:chgData name="Emiliya Shender" userId="cb1f218db259381d" providerId="LiveId" clId="{086FD566-EF5E-4C22-8FA4-FE868275CE66}" dt="2023-02-23T16:16:53.919" v="942" actId="478"/>
            <ac:spMkLst>
              <pc:docMk/>
              <pc:sldMasterMk cId="4053971265" sldId="2147483648"/>
              <pc:sldLayoutMk cId="1043128156" sldId="2147483662"/>
              <ac:spMk id="5" creationId="{55A8EE8B-5C51-0218-16C2-BA8C30B659DC}"/>
            </ac:spMkLst>
          </pc:spChg>
          <pc:spChg chg="add mod topLvl">
            <ac:chgData name="Emiliya Shender" userId="cb1f218db259381d" providerId="LiveId" clId="{086FD566-EF5E-4C22-8FA4-FE868275CE66}" dt="2023-02-24T15:44:39.394" v="2598"/>
            <ac:spMkLst>
              <pc:docMk/>
              <pc:sldMasterMk cId="4053971265" sldId="2147483648"/>
              <pc:sldLayoutMk cId="1043128156" sldId="2147483662"/>
              <ac:spMk id="5" creationId="{E422A358-EEC2-7DAC-5BE6-7A215CCE525C}"/>
            </ac:spMkLst>
          </pc:spChg>
          <pc:spChg chg="add mod">
            <ac:chgData name="Emiliya Shender" userId="cb1f218db259381d" providerId="LiveId" clId="{086FD566-EF5E-4C22-8FA4-FE868275CE66}" dt="2023-02-24T14:55:57.643" v="1059" actId="20577"/>
            <ac:spMkLst>
              <pc:docMk/>
              <pc:sldMasterMk cId="4053971265" sldId="2147483648"/>
              <pc:sldLayoutMk cId="1043128156" sldId="2147483662"/>
              <ac:spMk id="6" creationId="{4481297F-9388-E00E-0ADB-8880E57EE90E}"/>
            </ac:spMkLst>
          </pc:spChg>
          <pc:spChg chg="add mod topLvl">
            <ac:chgData name="Emiliya Shender" userId="cb1f218db259381d" providerId="LiveId" clId="{086FD566-EF5E-4C22-8FA4-FE868275CE66}" dt="2023-02-24T15:44:39.394" v="2598"/>
            <ac:spMkLst>
              <pc:docMk/>
              <pc:sldMasterMk cId="4053971265" sldId="2147483648"/>
              <pc:sldLayoutMk cId="1043128156" sldId="2147483662"/>
              <ac:spMk id="7" creationId="{C2EEBA41-EC56-FBEC-2722-42551E5E30AA}"/>
            </ac:spMkLst>
          </pc:spChg>
          <pc:spChg chg="del">
            <ac:chgData name="Emiliya Shender" userId="cb1f218db259381d" providerId="LiveId" clId="{086FD566-EF5E-4C22-8FA4-FE868275CE66}" dt="2023-02-23T14:28:04.801" v="54" actId="478"/>
            <ac:spMkLst>
              <pc:docMk/>
              <pc:sldMasterMk cId="4053971265" sldId="2147483648"/>
              <pc:sldLayoutMk cId="1043128156" sldId="2147483662"/>
              <ac:spMk id="8" creationId="{B5AF4DD5-C7C9-F14A-D9A9-B10776E4E99F}"/>
            </ac:spMkLst>
          </pc:spChg>
          <pc:spChg chg="mod">
            <ac:chgData name="Emiliya Shender" userId="cb1f218db259381d" providerId="LiveId" clId="{086FD566-EF5E-4C22-8FA4-FE868275CE66}" dt="2023-02-24T15:44:41.576" v="2600"/>
            <ac:spMkLst>
              <pc:docMk/>
              <pc:sldMasterMk cId="4053971265" sldId="2147483648"/>
              <pc:sldLayoutMk cId="1043128156" sldId="2147483662"/>
              <ac:spMk id="9" creationId="{6BBE3D19-2D66-0E1F-E36B-34B7DC379B8E}"/>
            </ac:spMkLst>
          </pc:spChg>
          <pc:spChg chg="add mod">
            <ac:chgData name="Emiliya Shender" userId="cb1f218db259381d" providerId="LiveId" clId="{086FD566-EF5E-4C22-8FA4-FE868275CE66}" dt="2023-02-24T15:44:39.394" v="2598"/>
            <ac:spMkLst>
              <pc:docMk/>
              <pc:sldMasterMk cId="4053971265" sldId="2147483648"/>
              <pc:sldLayoutMk cId="1043128156" sldId="2147483662"/>
              <ac:spMk id="10" creationId="{D57AAE11-E243-0B9C-AA9C-EDEF828DF5FA}"/>
            </ac:spMkLst>
          </pc:spChg>
          <pc:spChg chg="add mod">
            <ac:chgData name="Emiliya Shender" userId="cb1f218db259381d" providerId="LiveId" clId="{086FD566-EF5E-4C22-8FA4-FE868275CE66}" dt="2023-02-24T15:44:39.394" v="2598"/>
            <ac:spMkLst>
              <pc:docMk/>
              <pc:sldMasterMk cId="4053971265" sldId="2147483648"/>
              <pc:sldLayoutMk cId="1043128156" sldId="2147483662"/>
              <ac:spMk id="11" creationId="{212904C0-F8B1-456F-C6A6-8525EF7F1513}"/>
            </ac:spMkLst>
          </pc:spChg>
          <pc:spChg chg="del">
            <ac:chgData name="Emiliya Shender" userId="cb1f218db259381d" providerId="LiveId" clId="{086FD566-EF5E-4C22-8FA4-FE868275CE66}" dt="2023-02-23T14:28:08.083" v="57" actId="478"/>
            <ac:spMkLst>
              <pc:docMk/>
              <pc:sldMasterMk cId="4053971265" sldId="2147483648"/>
              <pc:sldLayoutMk cId="1043128156" sldId="2147483662"/>
              <ac:spMk id="11" creationId="{7FAAA1AF-CF87-232E-7857-3E70F383535C}"/>
            </ac:spMkLst>
          </pc:spChg>
          <pc:spChg chg="add del mod">
            <ac:chgData name="Emiliya Shender" userId="cb1f218db259381d" providerId="LiveId" clId="{086FD566-EF5E-4C22-8FA4-FE868275CE66}" dt="2023-02-24T16:00:37.423" v="14315"/>
            <ac:spMkLst>
              <pc:docMk/>
              <pc:sldMasterMk cId="4053971265" sldId="2147483648"/>
              <pc:sldLayoutMk cId="1043128156" sldId="2147483662"/>
              <ac:spMk id="13" creationId="{B4004AF0-4171-5769-C2F5-E6A5AD76DA34}"/>
            </ac:spMkLst>
          </pc:spChg>
          <pc:spChg chg="add del mod">
            <ac:chgData name="Emiliya Shender" userId="cb1f218db259381d" providerId="LiveId" clId="{086FD566-EF5E-4C22-8FA4-FE868275CE66}" dt="2023-02-24T15:59:46.262" v="14049"/>
            <ac:spMkLst>
              <pc:docMk/>
              <pc:sldMasterMk cId="4053971265" sldId="2147483648"/>
              <pc:sldLayoutMk cId="1043128156" sldId="2147483662"/>
              <ac:spMk id="15" creationId="{9897D85F-AEF7-3AFA-0FA9-F789F0527773}"/>
            </ac:spMkLst>
          </pc:spChg>
          <pc:spChg chg="add del mod">
            <ac:chgData name="Emiliya Shender" userId="cb1f218db259381d" providerId="LiveId" clId="{086FD566-EF5E-4C22-8FA4-FE868275CE66}" dt="2023-02-24T15:59:46.262" v="14049"/>
            <ac:spMkLst>
              <pc:docMk/>
              <pc:sldMasterMk cId="4053971265" sldId="2147483648"/>
              <pc:sldLayoutMk cId="1043128156" sldId="2147483662"/>
              <ac:spMk id="16" creationId="{DCDBE23B-D91E-548A-605E-3E57C7AC1836}"/>
            </ac:spMkLst>
          </pc:spChg>
          <pc:spChg chg="add del mod">
            <ac:chgData name="Emiliya Shender" userId="cb1f218db259381d" providerId="LiveId" clId="{086FD566-EF5E-4C22-8FA4-FE868275CE66}" dt="2023-02-24T16:00:37.423" v="14315"/>
            <ac:spMkLst>
              <pc:docMk/>
              <pc:sldMasterMk cId="4053971265" sldId="2147483648"/>
              <pc:sldLayoutMk cId="1043128156" sldId="2147483662"/>
              <ac:spMk id="17" creationId="{701D1B42-76DD-1455-DDC6-6436BB679EA2}"/>
            </ac:spMkLst>
          </pc:spChg>
          <pc:spChg chg="add del mod modVis">
            <ac:chgData name="Emiliya Shender" userId="cb1f218db259381d" providerId="LiveId" clId="{086FD566-EF5E-4C22-8FA4-FE868275CE66}" dt="2023-02-24T15:59:53.865" v="14295"/>
            <ac:spMkLst>
              <pc:docMk/>
              <pc:sldMasterMk cId="4053971265" sldId="2147483648"/>
              <pc:sldLayoutMk cId="1043128156" sldId="2147483662"/>
              <ac:spMk id="18" creationId="{AF6F1B8F-1B76-3718-9770-096C72C511C7}"/>
            </ac:spMkLst>
          </pc:spChg>
          <pc:spChg chg="mod">
            <ac:chgData name="Emiliya Shender" userId="cb1f218db259381d" providerId="LiveId" clId="{086FD566-EF5E-4C22-8FA4-FE868275CE66}" dt="2023-02-24T16:00:11.412" v="14305"/>
            <ac:spMkLst>
              <pc:docMk/>
              <pc:sldMasterMk cId="4053971265" sldId="2147483648"/>
              <pc:sldLayoutMk cId="1043128156" sldId="2147483662"/>
              <ac:spMk id="19" creationId="{656E4567-4FCD-F7B1-9F53-2FEFC4E2DEFA}"/>
            </ac:spMkLst>
          </pc:spChg>
          <pc:spChg chg="mod">
            <ac:chgData name="Emiliya Shender" userId="cb1f218db259381d" providerId="LiveId" clId="{086FD566-EF5E-4C22-8FA4-FE868275CE66}" dt="2023-02-24T16:00:30.925" v="14311"/>
            <ac:spMkLst>
              <pc:docMk/>
              <pc:sldMasterMk cId="4053971265" sldId="2147483648"/>
              <pc:sldLayoutMk cId="1043128156" sldId="2147483662"/>
              <ac:spMk id="20" creationId="{3E3E6FA8-1AD6-FBA5-B48E-476DEFAF9910}"/>
            </ac:spMkLst>
          </pc:spChg>
          <pc:spChg chg="mod">
            <ac:chgData name="Emiliya Shender" userId="cb1f218db259381d" providerId="LiveId" clId="{086FD566-EF5E-4C22-8FA4-FE868275CE66}" dt="2023-02-24T16:00:37.423" v="14315"/>
            <ac:spMkLst>
              <pc:docMk/>
              <pc:sldMasterMk cId="4053971265" sldId="2147483648"/>
              <pc:sldLayoutMk cId="1043128156" sldId="2147483662"/>
              <ac:spMk id="21" creationId="{EE774417-4A66-93EF-13BE-0FC306241106}"/>
            </ac:spMkLst>
          </pc:spChg>
          <pc:spChg chg="del">
            <ac:chgData name="Emiliya Shender" userId="cb1f218db259381d" providerId="LiveId" clId="{086FD566-EF5E-4C22-8FA4-FE868275CE66}" dt="2023-02-23T14:28:11.795" v="61" actId="478"/>
            <ac:spMkLst>
              <pc:docMk/>
              <pc:sldMasterMk cId="4053971265" sldId="2147483648"/>
              <pc:sldLayoutMk cId="1043128156" sldId="2147483662"/>
              <ac:spMk id="40" creationId="{C0746003-F5CB-2487-D230-D021B6BA2EB8}"/>
            </ac:spMkLst>
          </pc:spChg>
          <pc:spChg chg="del">
            <ac:chgData name="Emiliya Shender" userId="cb1f218db259381d" providerId="LiveId" clId="{086FD566-EF5E-4C22-8FA4-FE868275CE66}" dt="2023-02-23T14:28:09.573" v="59" actId="478"/>
            <ac:spMkLst>
              <pc:docMk/>
              <pc:sldMasterMk cId="4053971265" sldId="2147483648"/>
              <pc:sldLayoutMk cId="1043128156" sldId="2147483662"/>
              <ac:spMk id="66" creationId="{1A6FA7B5-B6C5-7175-469B-77C3CBB16832}"/>
            </ac:spMkLst>
          </pc:spChg>
          <pc:spChg chg="mod">
            <ac:chgData name="Emiliya Shender" userId="cb1f218db259381d" providerId="LiveId" clId="{086FD566-EF5E-4C22-8FA4-FE868275CE66}" dt="2023-02-24T15:44:41.576" v="2602"/>
            <ac:spMkLst>
              <pc:docMk/>
              <pc:sldMasterMk cId="4053971265" sldId="2147483648"/>
              <pc:sldLayoutMk cId="1043128156" sldId="2147483662"/>
              <ac:spMk id="69" creationId="{042C2375-3508-8172-BB2A-CDA0BA0DFA96}"/>
            </ac:spMkLst>
          </pc:spChg>
          <pc:spChg chg="del">
            <ac:chgData name="Emiliya Shender" userId="cb1f218db259381d" providerId="LiveId" clId="{086FD566-EF5E-4C22-8FA4-FE868275CE66}" dt="2023-02-23T14:28:04.801" v="54" actId="478"/>
            <ac:spMkLst>
              <pc:docMk/>
              <pc:sldMasterMk cId="4053971265" sldId="2147483648"/>
              <pc:sldLayoutMk cId="1043128156" sldId="2147483662"/>
              <ac:spMk id="70" creationId="{CCD9E8ED-92AD-90F3-FA88-16D2894F7621}"/>
            </ac:spMkLst>
          </pc:spChg>
          <pc:spChg chg="del">
            <ac:chgData name="Emiliya Shender" userId="cb1f218db259381d" providerId="LiveId" clId="{086FD566-EF5E-4C22-8FA4-FE868275CE66}" dt="2023-02-23T14:28:07.440" v="56" actId="478"/>
            <ac:spMkLst>
              <pc:docMk/>
              <pc:sldMasterMk cId="4053971265" sldId="2147483648"/>
              <pc:sldLayoutMk cId="1043128156" sldId="2147483662"/>
              <ac:spMk id="168" creationId="{DC26B2E5-73DD-9F88-DC4D-88A4C5CDC49E}"/>
            </ac:spMkLst>
          </pc:spChg>
          <pc:grpChg chg="add del mod">
            <ac:chgData name="Emiliya Shender" userId="cb1f218db259381d" providerId="LiveId" clId="{086FD566-EF5E-4C22-8FA4-FE868275CE66}" dt="2023-02-24T15:44:03.357" v="2576" actId="165"/>
            <ac:grpSpMkLst>
              <pc:docMk/>
              <pc:sldMasterMk cId="4053971265" sldId="2147483648"/>
              <pc:sldLayoutMk cId="1043128156" sldId="2147483662"/>
              <ac:grpSpMk id="8" creationId="{8E152C85-ADDF-6334-6CC6-0B5A8AF49F1B}"/>
            </ac:grpSpMkLst>
          </pc:grpChg>
          <pc:grpChg chg="add mod">
            <ac:chgData name="Emiliya Shender" userId="cb1f218db259381d" providerId="LiveId" clId="{086FD566-EF5E-4C22-8FA4-FE868275CE66}" dt="2023-02-24T15:44:39.394" v="2598"/>
            <ac:grpSpMkLst>
              <pc:docMk/>
              <pc:sldMasterMk cId="4053971265" sldId="2147483648"/>
              <pc:sldLayoutMk cId="1043128156" sldId="2147483662"/>
              <ac:grpSpMk id="12" creationId="{D1F22E10-0C03-3264-A6B6-07010A9F6A68}"/>
            </ac:grpSpMkLst>
          </pc:grpChg>
          <pc:grpChg chg="add mod">
            <ac:chgData name="Emiliya Shender" userId="cb1f218db259381d" providerId="LiveId" clId="{086FD566-EF5E-4C22-8FA4-FE868275CE66}" dt="2023-02-24T15:44:39.394" v="2598"/>
            <ac:grpSpMkLst>
              <pc:docMk/>
              <pc:sldMasterMk cId="4053971265" sldId="2147483648"/>
              <pc:sldLayoutMk cId="1043128156" sldId="2147483662"/>
              <ac:grpSpMk id="14" creationId="{3447E77C-E922-547D-C553-32BF715FF453}"/>
            </ac:grpSpMkLst>
          </pc:grpChg>
          <pc:grpChg chg="del">
            <ac:chgData name="Emiliya Shender" userId="cb1f218db259381d" providerId="LiveId" clId="{086FD566-EF5E-4C22-8FA4-FE868275CE66}" dt="2023-02-23T14:28:12.989" v="62" actId="478"/>
            <ac:grpSpMkLst>
              <pc:docMk/>
              <pc:sldMasterMk cId="4053971265" sldId="2147483648"/>
              <pc:sldLayoutMk cId="1043128156" sldId="2147483662"/>
              <ac:grpSpMk id="14" creationId="{F53C0B5C-AE00-BDCB-F9AE-CCD44137A60F}"/>
            </ac:grpSpMkLst>
          </pc:grpChg>
          <pc:grpChg chg="del">
            <ac:chgData name="Emiliya Shender" userId="cb1f218db259381d" providerId="LiveId" clId="{086FD566-EF5E-4C22-8FA4-FE868275CE66}" dt="2023-02-23T14:28:08.617" v="58" actId="478"/>
            <ac:grpSpMkLst>
              <pc:docMk/>
              <pc:sldMasterMk cId="4053971265" sldId="2147483648"/>
              <pc:sldLayoutMk cId="1043128156" sldId="2147483662"/>
              <ac:grpSpMk id="71" creationId="{47048F1E-C5AC-33E1-62A1-E38192D8A45F}"/>
            </ac:grpSpMkLst>
          </pc:grpChg>
          <pc:grpChg chg="del">
            <ac:chgData name="Emiliya Shender" userId="cb1f218db259381d" providerId="LiveId" clId="{086FD566-EF5E-4C22-8FA4-FE868275CE66}" dt="2023-02-23T14:28:11.015" v="60" actId="478"/>
            <ac:grpSpMkLst>
              <pc:docMk/>
              <pc:sldMasterMk cId="4053971265" sldId="2147483648"/>
              <pc:sldLayoutMk cId="1043128156" sldId="2147483662"/>
              <ac:grpSpMk id="120" creationId="{D63CCB8C-DCFB-18FA-64EF-5BB3CB732F0A}"/>
            </ac:grpSpMkLst>
          </pc:grpChg>
          <pc:grpChg chg="del">
            <ac:chgData name="Emiliya Shender" userId="cb1f218db259381d" providerId="LiveId" clId="{086FD566-EF5E-4C22-8FA4-FE868275CE66}" dt="2023-02-23T14:28:06.230" v="55" actId="478"/>
            <ac:grpSpMkLst>
              <pc:docMk/>
              <pc:sldMasterMk cId="4053971265" sldId="2147483648"/>
              <pc:sldLayoutMk cId="1043128156" sldId="2147483662"/>
              <ac:grpSpMk id="166" creationId="{07251706-DAB4-82AC-88B5-C2A268D889E3}"/>
            </ac:grpSpMkLst>
          </pc:grpChg>
          <pc:picChg chg="add del mod">
            <ac:chgData name="Emiliya Shender" userId="cb1f218db259381d" providerId="LiveId" clId="{086FD566-EF5E-4C22-8FA4-FE868275CE66}" dt="2023-02-24T15:39:27.279" v="2567" actId="478"/>
            <ac:picMkLst>
              <pc:docMk/>
              <pc:sldMasterMk cId="4053971265" sldId="2147483648"/>
              <pc:sldLayoutMk cId="1043128156" sldId="2147483662"/>
              <ac:picMk id="4" creationId="{1F935246-805C-F804-C563-95C71BEDEC07}"/>
            </ac:picMkLst>
          </pc:picChg>
        </pc:sldLayoutChg>
        <pc:sldLayoutChg chg="addSp delSp modSp mod">
          <pc:chgData name="Emiliya Shender" userId="cb1f218db259381d" providerId="LiveId" clId="{086FD566-EF5E-4C22-8FA4-FE868275CE66}" dt="2023-02-24T15:59:28.347" v="14043"/>
          <pc:sldLayoutMkLst>
            <pc:docMk/>
            <pc:sldMasterMk cId="4053971265" sldId="2147483648"/>
            <pc:sldLayoutMk cId="3538316098" sldId="2147483663"/>
          </pc:sldLayoutMkLst>
          <pc:spChg chg="mod">
            <ac:chgData name="Emiliya Shender" userId="cb1f218db259381d" providerId="LiveId" clId="{086FD566-EF5E-4C22-8FA4-FE868275CE66}" dt="2023-02-24T15:14:20.949" v="1867"/>
            <ac:spMkLst>
              <pc:docMk/>
              <pc:sldMasterMk cId="4053971265" sldId="2147483648"/>
              <pc:sldLayoutMk cId="3538316098" sldId="2147483663"/>
              <ac:spMk id="2" creationId="{68FC93F7-433C-E54C-623C-017929BA6738}"/>
            </ac:spMkLst>
          </pc:spChg>
          <pc:spChg chg="del">
            <ac:chgData name="Emiliya Shender" userId="cb1f218db259381d" providerId="LiveId" clId="{086FD566-EF5E-4C22-8FA4-FE868275CE66}" dt="2023-02-23T15:57:33.765" v="457" actId="478"/>
            <ac:spMkLst>
              <pc:docMk/>
              <pc:sldMasterMk cId="4053971265" sldId="2147483648"/>
              <pc:sldLayoutMk cId="3538316098" sldId="2147483663"/>
              <ac:spMk id="4" creationId="{9BC39108-C136-3A48-D798-545726CBCB30}"/>
            </ac:spMkLst>
          </pc:spChg>
          <pc:spChg chg="add del mod">
            <ac:chgData name="Emiliya Shender" userId="cb1f218db259381d" providerId="LiveId" clId="{086FD566-EF5E-4C22-8FA4-FE868275CE66}" dt="2023-02-23T16:16:55.574" v="944" actId="478"/>
            <ac:spMkLst>
              <pc:docMk/>
              <pc:sldMasterMk cId="4053971265" sldId="2147483648"/>
              <pc:sldLayoutMk cId="3538316098" sldId="2147483663"/>
              <ac:spMk id="5" creationId="{7DDC0936-64DB-63F6-0875-467DEC9A4A6D}"/>
            </ac:spMkLst>
          </pc:spChg>
          <pc:spChg chg="add mod">
            <ac:chgData name="Emiliya Shender" userId="cb1f218db259381d" providerId="LiveId" clId="{086FD566-EF5E-4C22-8FA4-FE868275CE66}" dt="2023-02-24T14:55:59.447" v="1060" actId="20577"/>
            <ac:spMkLst>
              <pc:docMk/>
              <pc:sldMasterMk cId="4053971265" sldId="2147483648"/>
              <pc:sldLayoutMk cId="3538316098" sldId="2147483663"/>
              <ac:spMk id="6" creationId="{132D9269-0DA1-90CB-DB67-C86BB72874E9}"/>
            </ac:spMkLst>
          </pc:spChg>
          <pc:spChg chg="add del mod">
            <ac:chgData name="Emiliya Shender" userId="cb1f218db259381d" providerId="LiveId" clId="{086FD566-EF5E-4C22-8FA4-FE868275CE66}" dt="2023-02-24T15:59:15.859" v="14036"/>
            <ac:spMkLst>
              <pc:docMk/>
              <pc:sldMasterMk cId="4053971265" sldId="2147483648"/>
              <pc:sldLayoutMk cId="3538316098" sldId="2147483663"/>
              <ac:spMk id="13" creationId="{611754F8-493B-5918-4E96-C2C5925A9EAE}"/>
            </ac:spMkLst>
          </pc:spChg>
          <pc:spChg chg="add del mod">
            <ac:chgData name="Emiliya Shender" userId="cb1f218db259381d" providerId="LiveId" clId="{086FD566-EF5E-4C22-8FA4-FE868275CE66}" dt="2023-02-24T15:59:15.859" v="14036"/>
            <ac:spMkLst>
              <pc:docMk/>
              <pc:sldMasterMk cId="4053971265" sldId="2147483648"/>
              <pc:sldLayoutMk cId="3538316098" sldId="2147483663"/>
              <ac:spMk id="14" creationId="{F55CEBEE-179B-E6D4-BBEF-3800676B39C0}"/>
            </ac:spMkLst>
          </pc:spChg>
          <pc:spChg chg="del mod">
            <ac:chgData name="Emiliya Shender" userId="cb1f218db259381d" providerId="LiveId" clId="{086FD566-EF5E-4C22-8FA4-FE868275CE66}" dt="2023-02-24T15:59:28.347" v="14043"/>
            <ac:spMkLst>
              <pc:docMk/>
              <pc:sldMasterMk cId="4053971265" sldId="2147483648"/>
              <pc:sldLayoutMk cId="3538316098" sldId="2147483663"/>
              <ac:spMk id="15" creationId="{A98D99C5-4E5F-61E9-B6E7-888AB5B32FD5}"/>
            </ac:spMkLst>
          </pc:spChg>
          <pc:spChg chg="mod">
            <ac:chgData name="Emiliya Shender" userId="cb1f218db259381d" providerId="LiveId" clId="{086FD566-EF5E-4C22-8FA4-FE868275CE66}" dt="2023-02-24T15:59:28.347" v="14043"/>
            <ac:spMkLst>
              <pc:docMk/>
              <pc:sldMasterMk cId="4053971265" sldId="2147483648"/>
              <pc:sldLayoutMk cId="3538316098" sldId="2147483663"/>
              <ac:spMk id="16" creationId="{475D7CE4-7A36-0F44-040B-2A26A3472259}"/>
            </ac:spMkLst>
          </pc:spChg>
          <pc:spChg chg="del mod">
            <ac:chgData name="Emiliya Shender" userId="cb1f218db259381d" providerId="LiveId" clId="{086FD566-EF5E-4C22-8FA4-FE868275CE66}" dt="2023-02-24T15:59:28.347" v="14043"/>
            <ac:spMkLst>
              <pc:docMk/>
              <pc:sldMasterMk cId="4053971265" sldId="2147483648"/>
              <pc:sldLayoutMk cId="3538316098" sldId="2147483663"/>
              <ac:spMk id="18" creationId="{0AD889B8-05B8-B89A-BCD9-3DDEFBC6C826}"/>
            </ac:spMkLst>
          </pc:spChg>
          <pc:spChg chg="mod">
            <ac:chgData name="Emiliya Shender" userId="cb1f218db259381d" providerId="LiveId" clId="{086FD566-EF5E-4C22-8FA4-FE868275CE66}" dt="2023-02-24T15:14:25.606" v="1875"/>
            <ac:spMkLst>
              <pc:docMk/>
              <pc:sldMasterMk cId="4053971265" sldId="2147483648"/>
              <pc:sldLayoutMk cId="3538316098" sldId="2147483663"/>
              <ac:spMk id="19" creationId="{D3AA0D75-7FF2-EADB-C560-F7BD8BAE098D}"/>
            </ac:spMkLst>
          </pc:spChg>
          <pc:spChg chg="mod">
            <ac:chgData name="Emiliya Shender" userId="cb1f218db259381d" providerId="LiveId" clId="{086FD566-EF5E-4C22-8FA4-FE868275CE66}" dt="2023-02-24T15:12:31.545" v="1831" actId="14100"/>
            <ac:spMkLst>
              <pc:docMk/>
              <pc:sldMasterMk cId="4053971265" sldId="2147483648"/>
              <pc:sldLayoutMk cId="3538316098" sldId="2147483663"/>
              <ac:spMk id="20" creationId="{15F1F56D-F24E-2606-8C7E-06B2FEE912D0}"/>
            </ac:spMkLst>
          </pc:spChg>
          <pc:spChg chg="mod">
            <ac:chgData name="Emiliya Shender" userId="cb1f218db259381d" providerId="LiveId" clId="{086FD566-EF5E-4C22-8FA4-FE868275CE66}" dt="2023-02-24T15:12:31.545" v="1831" actId="14100"/>
            <ac:spMkLst>
              <pc:docMk/>
              <pc:sldMasterMk cId="4053971265" sldId="2147483648"/>
              <pc:sldLayoutMk cId="3538316098" sldId="2147483663"/>
              <ac:spMk id="21" creationId="{3D644BFC-AC0C-CA6D-9379-711C141620D2}"/>
            </ac:spMkLst>
          </pc:spChg>
          <pc:spChg chg="mod">
            <ac:chgData name="Emiliya Shender" userId="cb1f218db259381d" providerId="LiveId" clId="{086FD566-EF5E-4C22-8FA4-FE868275CE66}" dt="2023-02-24T15:12:31.545" v="1831" actId="14100"/>
            <ac:spMkLst>
              <pc:docMk/>
              <pc:sldMasterMk cId="4053971265" sldId="2147483648"/>
              <pc:sldLayoutMk cId="3538316098" sldId="2147483663"/>
              <ac:spMk id="22" creationId="{FA4E047C-BAC3-7098-DACD-6DA5E451A37D}"/>
            </ac:spMkLst>
          </pc:spChg>
          <pc:spChg chg="mod">
            <ac:chgData name="Emiliya Shender" userId="cb1f218db259381d" providerId="LiveId" clId="{086FD566-EF5E-4C22-8FA4-FE868275CE66}" dt="2023-02-24T15:12:31.545" v="1831" actId="14100"/>
            <ac:spMkLst>
              <pc:docMk/>
              <pc:sldMasterMk cId="4053971265" sldId="2147483648"/>
              <pc:sldLayoutMk cId="3538316098" sldId="2147483663"/>
              <ac:spMk id="23" creationId="{E8DF6E73-3007-56F5-FC19-226EB7ED62DC}"/>
            </ac:spMkLst>
          </pc:spChg>
          <pc:spChg chg="mod">
            <ac:chgData name="Emiliya Shender" userId="cb1f218db259381d" providerId="LiveId" clId="{086FD566-EF5E-4C22-8FA4-FE868275CE66}" dt="2023-02-24T15:12:31.545" v="1831" actId="14100"/>
            <ac:spMkLst>
              <pc:docMk/>
              <pc:sldMasterMk cId="4053971265" sldId="2147483648"/>
              <pc:sldLayoutMk cId="3538316098" sldId="2147483663"/>
              <ac:spMk id="24" creationId="{F0B4ED91-AB3E-8D61-1840-D7003F7B5592}"/>
            </ac:spMkLst>
          </pc:spChg>
          <pc:spChg chg="mod">
            <ac:chgData name="Emiliya Shender" userId="cb1f218db259381d" providerId="LiveId" clId="{086FD566-EF5E-4C22-8FA4-FE868275CE66}" dt="2023-02-24T15:14:23.671" v="1871"/>
            <ac:spMkLst>
              <pc:docMk/>
              <pc:sldMasterMk cId="4053971265" sldId="2147483648"/>
              <pc:sldLayoutMk cId="3538316098" sldId="2147483663"/>
              <ac:spMk id="25" creationId="{3A436FE7-CD94-3BC2-7E58-69AA03D8456B}"/>
            </ac:spMkLst>
          </pc:spChg>
          <pc:spChg chg="del">
            <ac:chgData name="Emiliya Shender" userId="cb1f218db259381d" providerId="LiveId" clId="{086FD566-EF5E-4C22-8FA4-FE868275CE66}" dt="2023-02-23T14:28:26.244" v="68" actId="478"/>
            <ac:spMkLst>
              <pc:docMk/>
              <pc:sldMasterMk cId="4053971265" sldId="2147483648"/>
              <pc:sldLayoutMk cId="3538316098" sldId="2147483663"/>
              <ac:spMk id="91" creationId="{0536CA5D-A62B-AC5C-5EE9-628537466AAF}"/>
            </ac:spMkLst>
          </pc:spChg>
          <pc:spChg chg="del">
            <ac:chgData name="Emiliya Shender" userId="cb1f218db259381d" providerId="LiveId" clId="{086FD566-EF5E-4C22-8FA4-FE868275CE66}" dt="2023-02-23T14:28:21.219" v="64" actId="478"/>
            <ac:spMkLst>
              <pc:docMk/>
              <pc:sldMasterMk cId="4053971265" sldId="2147483648"/>
              <pc:sldLayoutMk cId="3538316098" sldId="2147483663"/>
              <ac:spMk id="92" creationId="{3038F438-2603-2305-54B7-94868AAB7B5B}"/>
            </ac:spMkLst>
          </pc:spChg>
          <pc:spChg chg="del">
            <ac:chgData name="Emiliya Shender" userId="cb1f218db259381d" providerId="LiveId" clId="{086FD566-EF5E-4C22-8FA4-FE868275CE66}" dt="2023-02-23T14:28:21.219" v="64" actId="478"/>
            <ac:spMkLst>
              <pc:docMk/>
              <pc:sldMasterMk cId="4053971265" sldId="2147483648"/>
              <pc:sldLayoutMk cId="3538316098" sldId="2147483663"/>
              <ac:spMk id="123" creationId="{13E77939-AD8C-87B4-AABB-01DC2EE2F434}"/>
            </ac:spMkLst>
          </pc:spChg>
          <pc:spChg chg="del">
            <ac:chgData name="Emiliya Shender" userId="cb1f218db259381d" providerId="LiveId" clId="{086FD566-EF5E-4C22-8FA4-FE868275CE66}" dt="2023-02-23T14:28:24.062" v="66" actId="478"/>
            <ac:spMkLst>
              <pc:docMk/>
              <pc:sldMasterMk cId="4053971265" sldId="2147483648"/>
              <pc:sldLayoutMk cId="3538316098" sldId="2147483663"/>
              <ac:spMk id="401" creationId="{1F0ACED9-79BB-2776-C51C-B6D2B78027AF}"/>
            </ac:spMkLst>
          </pc:spChg>
          <pc:grpChg chg="del">
            <ac:chgData name="Emiliya Shender" userId="cb1f218db259381d" providerId="LiveId" clId="{086FD566-EF5E-4C22-8FA4-FE868275CE66}" dt="2023-02-23T14:28:21.219" v="64" actId="478"/>
            <ac:grpSpMkLst>
              <pc:docMk/>
              <pc:sldMasterMk cId="4053971265" sldId="2147483648"/>
              <pc:sldLayoutMk cId="3538316098" sldId="2147483663"/>
              <ac:grpSpMk id="28" creationId="{00165723-93D3-8507-FD3A-693C94F78DE9}"/>
            </ac:grpSpMkLst>
          </pc:grpChg>
          <pc:grpChg chg="del">
            <ac:chgData name="Emiliya Shender" userId="cb1f218db259381d" providerId="LiveId" clId="{086FD566-EF5E-4C22-8FA4-FE868275CE66}" dt="2023-02-23T14:28:21.219" v="64" actId="478"/>
            <ac:grpSpMkLst>
              <pc:docMk/>
              <pc:sldMasterMk cId="4053971265" sldId="2147483648"/>
              <pc:sldLayoutMk cId="3538316098" sldId="2147483663"/>
              <ac:grpSpMk id="72" creationId="{D00213A0-5535-7C46-05FA-6EAAFF735A7E}"/>
            </ac:grpSpMkLst>
          </pc:grpChg>
          <pc:grpChg chg="del">
            <ac:chgData name="Emiliya Shender" userId="cb1f218db259381d" providerId="LiveId" clId="{086FD566-EF5E-4C22-8FA4-FE868275CE66}" dt="2023-02-23T14:28:21.219" v="64" actId="478"/>
            <ac:grpSpMkLst>
              <pc:docMk/>
              <pc:sldMasterMk cId="4053971265" sldId="2147483648"/>
              <pc:sldLayoutMk cId="3538316098" sldId="2147483663"/>
              <ac:grpSpMk id="75" creationId="{EEFECD3C-7950-63FA-E5C1-469E500ACFC0}"/>
            </ac:grpSpMkLst>
          </pc:grpChg>
          <pc:grpChg chg="del">
            <ac:chgData name="Emiliya Shender" userId="cb1f218db259381d" providerId="LiveId" clId="{086FD566-EF5E-4C22-8FA4-FE868275CE66}" dt="2023-02-23T14:28:21.219" v="64" actId="478"/>
            <ac:grpSpMkLst>
              <pc:docMk/>
              <pc:sldMasterMk cId="4053971265" sldId="2147483648"/>
              <pc:sldLayoutMk cId="3538316098" sldId="2147483663"/>
              <ac:grpSpMk id="78" creationId="{B2601138-D3A8-7689-5B74-E6AFF58F7D75}"/>
            </ac:grpSpMkLst>
          </pc:grpChg>
          <pc:grpChg chg="del">
            <ac:chgData name="Emiliya Shender" userId="cb1f218db259381d" providerId="LiveId" clId="{086FD566-EF5E-4C22-8FA4-FE868275CE66}" dt="2023-02-23T14:28:21.219" v="64" actId="478"/>
            <ac:grpSpMkLst>
              <pc:docMk/>
              <pc:sldMasterMk cId="4053971265" sldId="2147483648"/>
              <pc:sldLayoutMk cId="3538316098" sldId="2147483663"/>
              <ac:grpSpMk id="81" creationId="{EEBC2136-2BB3-C7F4-6282-122098A4EFA1}"/>
            </ac:grpSpMkLst>
          </pc:grpChg>
          <pc:grpChg chg="del">
            <ac:chgData name="Emiliya Shender" userId="cb1f218db259381d" providerId="LiveId" clId="{086FD566-EF5E-4C22-8FA4-FE868275CE66}" dt="2023-02-23T14:28:21.219" v="64" actId="478"/>
            <ac:grpSpMkLst>
              <pc:docMk/>
              <pc:sldMasterMk cId="4053971265" sldId="2147483648"/>
              <pc:sldLayoutMk cId="3538316098" sldId="2147483663"/>
              <ac:grpSpMk id="84" creationId="{7869F84E-3835-0EB9-1A0D-E82477F74074}"/>
            </ac:grpSpMkLst>
          </pc:grpChg>
          <pc:grpChg chg="del">
            <ac:chgData name="Emiliya Shender" userId="cb1f218db259381d" providerId="LiveId" clId="{086FD566-EF5E-4C22-8FA4-FE868275CE66}" dt="2023-02-23T14:28:21.219" v="64" actId="478"/>
            <ac:grpSpMkLst>
              <pc:docMk/>
              <pc:sldMasterMk cId="4053971265" sldId="2147483648"/>
              <pc:sldLayoutMk cId="3538316098" sldId="2147483663"/>
              <ac:grpSpMk id="87" creationId="{D27113FC-02CA-C4DE-F8CA-5D98341EAF29}"/>
            </ac:grpSpMkLst>
          </pc:grpChg>
          <pc:grpChg chg="del">
            <ac:chgData name="Emiliya Shender" userId="cb1f218db259381d" providerId="LiveId" clId="{086FD566-EF5E-4C22-8FA4-FE868275CE66}" dt="2023-02-23T14:28:25.192" v="67" actId="478"/>
            <ac:grpSpMkLst>
              <pc:docMk/>
              <pc:sldMasterMk cId="4053971265" sldId="2147483648"/>
              <pc:sldLayoutMk cId="3538316098" sldId="2147483663"/>
              <ac:grpSpMk id="90" creationId="{D2EC7DDE-0340-4814-17D3-7E77618598ED}"/>
            </ac:grpSpMkLst>
          </pc:grpChg>
          <pc:grpChg chg="del">
            <ac:chgData name="Emiliya Shender" userId="cb1f218db259381d" providerId="LiveId" clId="{086FD566-EF5E-4C22-8FA4-FE868275CE66}" dt="2023-02-23T14:28:23.152" v="65" actId="478"/>
            <ac:grpSpMkLst>
              <pc:docMk/>
              <pc:sldMasterMk cId="4053971265" sldId="2147483648"/>
              <pc:sldLayoutMk cId="3538316098" sldId="2147483663"/>
              <ac:grpSpMk id="93" creationId="{79BD6256-0636-DCB0-1081-408EAD8B9189}"/>
            </ac:grpSpMkLst>
          </pc:grpChg>
          <pc:picChg chg="add mod">
            <ac:chgData name="Emiliya Shender" userId="cb1f218db259381d" providerId="LiveId" clId="{086FD566-EF5E-4C22-8FA4-FE868275CE66}" dt="2023-02-24T15:14:30.548" v="1877" actId="207"/>
            <ac:picMkLst>
              <pc:docMk/>
              <pc:sldMasterMk cId="4053971265" sldId="2147483648"/>
              <pc:sldLayoutMk cId="3538316098" sldId="2147483663"/>
              <ac:picMk id="5" creationId="{D9B5C8F2-AF6E-25EB-B2F5-8CDB006C84BF}"/>
            </ac:picMkLst>
          </pc:picChg>
          <pc:picChg chg="add mod">
            <ac:chgData name="Emiliya Shender" userId="cb1f218db259381d" providerId="LiveId" clId="{086FD566-EF5E-4C22-8FA4-FE868275CE66}" dt="2023-02-24T15:14:30.548" v="1877" actId="207"/>
            <ac:picMkLst>
              <pc:docMk/>
              <pc:sldMasterMk cId="4053971265" sldId="2147483648"/>
              <pc:sldLayoutMk cId="3538316098" sldId="2147483663"/>
              <ac:picMk id="7" creationId="{C918AC88-8058-DCD6-3663-472BCCE5A96F}"/>
            </ac:picMkLst>
          </pc:picChg>
          <pc:picChg chg="add mod">
            <ac:chgData name="Emiliya Shender" userId="cb1f218db259381d" providerId="LiveId" clId="{086FD566-EF5E-4C22-8FA4-FE868275CE66}" dt="2023-02-24T15:14:30.548" v="1877" actId="207"/>
            <ac:picMkLst>
              <pc:docMk/>
              <pc:sldMasterMk cId="4053971265" sldId="2147483648"/>
              <pc:sldLayoutMk cId="3538316098" sldId="2147483663"/>
              <ac:picMk id="8" creationId="{FD6B7719-8ABD-EB6F-A591-D474790FAE86}"/>
            </ac:picMkLst>
          </pc:picChg>
          <pc:picChg chg="add mod">
            <ac:chgData name="Emiliya Shender" userId="cb1f218db259381d" providerId="LiveId" clId="{086FD566-EF5E-4C22-8FA4-FE868275CE66}" dt="2023-02-24T15:14:30.548" v="1877" actId="207"/>
            <ac:picMkLst>
              <pc:docMk/>
              <pc:sldMasterMk cId="4053971265" sldId="2147483648"/>
              <pc:sldLayoutMk cId="3538316098" sldId="2147483663"/>
              <ac:picMk id="9" creationId="{A41E584C-B117-81AE-393F-02AA6BA60C0A}"/>
            </ac:picMkLst>
          </pc:picChg>
          <pc:picChg chg="add mod">
            <ac:chgData name="Emiliya Shender" userId="cb1f218db259381d" providerId="LiveId" clId="{086FD566-EF5E-4C22-8FA4-FE868275CE66}" dt="2023-02-24T15:14:30.548" v="1877" actId="207"/>
            <ac:picMkLst>
              <pc:docMk/>
              <pc:sldMasterMk cId="4053971265" sldId="2147483648"/>
              <pc:sldLayoutMk cId="3538316098" sldId="2147483663"/>
              <ac:picMk id="10" creationId="{CCE688E7-C2C2-BAD8-D611-51C42E58767D}"/>
            </ac:picMkLst>
          </pc:picChg>
          <pc:picChg chg="add mod">
            <ac:chgData name="Emiliya Shender" userId="cb1f218db259381d" providerId="LiveId" clId="{086FD566-EF5E-4C22-8FA4-FE868275CE66}" dt="2023-02-24T15:14:30.548" v="1877" actId="207"/>
            <ac:picMkLst>
              <pc:docMk/>
              <pc:sldMasterMk cId="4053971265" sldId="2147483648"/>
              <pc:sldLayoutMk cId="3538316098" sldId="2147483663"/>
              <ac:picMk id="11" creationId="{0219DC4D-DE94-D031-481E-9D801755BD1C}"/>
            </ac:picMkLst>
          </pc:picChg>
          <pc:picChg chg="add mod">
            <ac:chgData name="Emiliya Shender" userId="cb1f218db259381d" providerId="LiveId" clId="{086FD566-EF5E-4C22-8FA4-FE868275CE66}" dt="2023-02-24T15:14:30.548" v="1877" actId="207"/>
            <ac:picMkLst>
              <pc:docMk/>
              <pc:sldMasterMk cId="4053971265" sldId="2147483648"/>
              <pc:sldLayoutMk cId="3538316098" sldId="2147483663"/>
              <ac:picMk id="12" creationId="{BE4EC685-70DB-DF48-AD0A-43695C737EA6}"/>
            </ac:picMkLst>
          </pc:picChg>
        </pc:sldLayoutChg>
        <pc:sldLayoutChg chg="addSp delSp modSp mod">
          <pc:chgData name="Emiliya Shender" userId="cb1f218db259381d" providerId="LiveId" clId="{086FD566-EF5E-4C22-8FA4-FE868275CE66}" dt="2023-02-24T15:30:27.466" v="2468" actId="692"/>
          <pc:sldLayoutMkLst>
            <pc:docMk/>
            <pc:sldMasterMk cId="4053971265" sldId="2147483648"/>
            <pc:sldLayoutMk cId="857635643" sldId="2147483664"/>
          </pc:sldLayoutMkLst>
          <pc:spChg chg="mod">
            <ac:chgData name="Emiliya Shender" userId="cb1f218db259381d" providerId="LiveId" clId="{086FD566-EF5E-4C22-8FA4-FE868275CE66}" dt="2023-02-24T15:29:22.233" v="2429" actId="14100"/>
            <ac:spMkLst>
              <pc:docMk/>
              <pc:sldMasterMk cId="4053971265" sldId="2147483648"/>
              <pc:sldLayoutMk cId="857635643" sldId="2147483664"/>
              <ac:spMk id="2" creationId="{CB98ED46-D487-F775-E813-06BE2B04E98C}"/>
            </ac:spMkLst>
          </pc:spChg>
          <pc:spChg chg="add del mod">
            <ac:chgData name="Emiliya Shender" userId="cb1f218db259381d" providerId="LiveId" clId="{086FD566-EF5E-4C22-8FA4-FE868275CE66}" dt="2023-02-24T15:23:59.966" v="2323" actId="478"/>
            <ac:spMkLst>
              <pc:docMk/>
              <pc:sldMasterMk cId="4053971265" sldId="2147483648"/>
              <pc:sldLayoutMk cId="857635643" sldId="2147483664"/>
              <ac:spMk id="4" creationId="{7A571349-89E5-FA13-4B1F-F8D82E01EFAD}"/>
            </ac:spMkLst>
          </pc:spChg>
          <pc:spChg chg="del">
            <ac:chgData name="Emiliya Shender" userId="cb1f218db259381d" providerId="LiveId" clId="{086FD566-EF5E-4C22-8FA4-FE868275CE66}" dt="2023-02-23T15:56:43.457" v="436" actId="478"/>
            <ac:spMkLst>
              <pc:docMk/>
              <pc:sldMasterMk cId="4053971265" sldId="2147483648"/>
              <pc:sldLayoutMk cId="857635643" sldId="2147483664"/>
              <ac:spMk id="4" creationId="{A991974D-9724-7C28-67CB-914EDFFD132B}"/>
            </ac:spMkLst>
          </pc:spChg>
          <pc:spChg chg="del mod">
            <ac:chgData name="Emiliya Shender" userId="cb1f218db259381d" providerId="LiveId" clId="{086FD566-EF5E-4C22-8FA4-FE868275CE66}" dt="2023-02-24T15:26:54.855" v="2364"/>
            <ac:spMkLst>
              <pc:docMk/>
              <pc:sldMasterMk cId="4053971265" sldId="2147483648"/>
              <pc:sldLayoutMk cId="857635643" sldId="2147483664"/>
              <ac:spMk id="5" creationId="{4EE2A8C3-CD16-03D2-5511-86EAF1490AEC}"/>
            </ac:spMkLst>
          </pc:spChg>
          <pc:spChg chg="add del mod">
            <ac:chgData name="Emiliya Shender" userId="cb1f218db259381d" providerId="LiveId" clId="{086FD566-EF5E-4C22-8FA4-FE868275CE66}" dt="2023-02-23T16:16:49.926" v="938" actId="478"/>
            <ac:spMkLst>
              <pc:docMk/>
              <pc:sldMasterMk cId="4053971265" sldId="2147483648"/>
              <pc:sldLayoutMk cId="857635643" sldId="2147483664"/>
              <ac:spMk id="6" creationId="{1841889A-10A6-4C89-31F0-C0E165DFC033}"/>
            </ac:spMkLst>
          </pc:spChg>
          <pc:spChg chg="add del mod">
            <ac:chgData name="Emiliya Shender" userId="cb1f218db259381d" providerId="LiveId" clId="{086FD566-EF5E-4C22-8FA4-FE868275CE66}" dt="2023-02-24T15:27:12.296" v="2373"/>
            <ac:spMkLst>
              <pc:docMk/>
              <pc:sldMasterMk cId="4053971265" sldId="2147483648"/>
              <pc:sldLayoutMk cId="857635643" sldId="2147483664"/>
              <ac:spMk id="6" creationId="{CBE16782-FF1B-F021-2E39-AF841C39848E}"/>
            </ac:spMkLst>
          </pc:spChg>
          <pc:spChg chg="add mod">
            <ac:chgData name="Emiliya Shender" userId="cb1f218db259381d" providerId="LiveId" clId="{086FD566-EF5E-4C22-8FA4-FE868275CE66}" dt="2023-02-24T14:55:49.175" v="1055" actId="20577"/>
            <ac:spMkLst>
              <pc:docMk/>
              <pc:sldMasterMk cId="4053971265" sldId="2147483648"/>
              <pc:sldLayoutMk cId="857635643" sldId="2147483664"/>
              <ac:spMk id="7" creationId="{A974D42E-A8A0-5C0F-7AD5-7CAB6B32F357}"/>
            </ac:spMkLst>
          </pc:spChg>
          <pc:spChg chg="add del mod">
            <ac:chgData name="Emiliya Shender" userId="cb1f218db259381d" providerId="LiveId" clId="{086FD566-EF5E-4C22-8FA4-FE868275CE66}" dt="2023-02-24T15:26:54.855" v="2364"/>
            <ac:spMkLst>
              <pc:docMk/>
              <pc:sldMasterMk cId="4053971265" sldId="2147483648"/>
              <pc:sldLayoutMk cId="857635643" sldId="2147483664"/>
              <ac:spMk id="8" creationId="{8B0BE3D9-AF54-BF01-8899-FE26BD52EAC6}"/>
            </ac:spMkLst>
          </pc:spChg>
          <pc:spChg chg="add del mod">
            <ac:chgData name="Emiliya Shender" userId="cb1f218db259381d" providerId="LiveId" clId="{086FD566-EF5E-4C22-8FA4-FE868275CE66}" dt="2023-02-24T15:27:12.296" v="2373"/>
            <ac:spMkLst>
              <pc:docMk/>
              <pc:sldMasterMk cId="4053971265" sldId="2147483648"/>
              <pc:sldLayoutMk cId="857635643" sldId="2147483664"/>
              <ac:spMk id="9" creationId="{829F033D-6ECD-8A17-EFF0-2E88F8E596F1}"/>
            </ac:spMkLst>
          </pc:spChg>
          <pc:spChg chg="del">
            <ac:chgData name="Emiliya Shender" userId="cb1f218db259381d" providerId="LiveId" clId="{086FD566-EF5E-4C22-8FA4-FE868275CE66}" dt="2023-02-23T14:27:28.866" v="30" actId="478"/>
            <ac:spMkLst>
              <pc:docMk/>
              <pc:sldMasterMk cId="4053971265" sldId="2147483648"/>
              <pc:sldLayoutMk cId="857635643" sldId="2147483664"/>
              <ac:spMk id="9" creationId="{BC57F71F-C8BE-06BC-2AFC-6C4C54BB348D}"/>
            </ac:spMkLst>
          </pc:spChg>
          <pc:spChg chg="add del mod">
            <ac:chgData name="Emiliya Shender" userId="cb1f218db259381d" providerId="LiveId" clId="{086FD566-EF5E-4C22-8FA4-FE868275CE66}" dt="2023-02-24T15:27:12.296" v="2373"/>
            <ac:spMkLst>
              <pc:docMk/>
              <pc:sldMasterMk cId="4053971265" sldId="2147483648"/>
              <pc:sldLayoutMk cId="857635643" sldId="2147483664"/>
              <ac:spMk id="10" creationId="{49199E75-7166-57B7-E6AE-F9F1DEA05564}"/>
            </ac:spMkLst>
          </pc:spChg>
          <pc:spChg chg="add del mod">
            <ac:chgData name="Emiliya Shender" userId="cb1f218db259381d" providerId="LiveId" clId="{086FD566-EF5E-4C22-8FA4-FE868275CE66}" dt="2023-02-24T15:27:01.096" v="2367" actId="478"/>
            <ac:spMkLst>
              <pc:docMk/>
              <pc:sldMasterMk cId="4053971265" sldId="2147483648"/>
              <pc:sldLayoutMk cId="857635643" sldId="2147483664"/>
              <ac:spMk id="11" creationId="{EBF9BFE0-548B-988C-BFA0-D6E65BC02597}"/>
            </ac:spMkLst>
          </pc:spChg>
          <pc:spChg chg="add del mod">
            <ac:chgData name="Emiliya Shender" userId="cb1f218db259381d" providerId="LiveId" clId="{086FD566-EF5E-4C22-8FA4-FE868275CE66}" dt="2023-02-24T15:26:54.855" v="2364"/>
            <ac:spMkLst>
              <pc:docMk/>
              <pc:sldMasterMk cId="4053971265" sldId="2147483648"/>
              <pc:sldLayoutMk cId="857635643" sldId="2147483664"/>
              <ac:spMk id="12" creationId="{03BBAE26-BC8A-BBBE-1CAF-B51C21D68136}"/>
            </ac:spMkLst>
          </pc:spChg>
          <pc:spChg chg="add del mod">
            <ac:chgData name="Emiliya Shender" userId="cb1f218db259381d" providerId="LiveId" clId="{086FD566-EF5E-4C22-8FA4-FE868275CE66}" dt="2023-02-24T15:26:54.855" v="2364"/>
            <ac:spMkLst>
              <pc:docMk/>
              <pc:sldMasterMk cId="4053971265" sldId="2147483648"/>
              <pc:sldLayoutMk cId="857635643" sldId="2147483664"/>
              <ac:spMk id="13" creationId="{0A330CB2-D710-C4AA-2902-6335CE38AD29}"/>
            </ac:spMkLst>
          </pc:spChg>
          <pc:spChg chg="add del mod">
            <ac:chgData name="Emiliya Shender" userId="cb1f218db259381d" providerId="LiveId" clId="{086FD566-EF5E-4C22-8FA4-FE868275CE66}" dt="2023-02-24T15:27:12.296" v="2373"/>
            <ac:spMkLst>
              <pc:docMk/>
              <pc:sldMasterMk cId="4053971265" sldId="2147483648"/>
              <pc:sldLayoutMk cId="857635643" sldId="2147483664"/>
              <ac:spMk id="14" creationId="{E790C558-F5C0-7C5B-ED2B-9B53E1E91F56}"/>
            </ac:spMkLst>
          </pc:spChg>
          <pc:spChg chg="add del mod">
            <ac:chgData name="Emiliya Shender" userId="cb1f218db259381d" providerId="LiveId" clId="{086FD566-EF5E-4C22-8FA4-FE868275CE66}" dt="2023-02-24T15:27:12.296" v="2373"/>
            <ac:spMkLst>
              <pc:docMk/>
              <pc:sldMasterMk cId="4053971265" sldId="2147483648"/>
              <pc:sldLayoutMk cId="857635643" sldId="2147483664"/>
              <ac:spMk id="15" creationId="{56342886-4B55-E851-1B34-536687D2B105}"/>
            </ac:spMkLst>
          </pc:spChg>
          <pc:spChg chg="add del mod">
            <ac:chgData name="Emiliya Shender" userId="cb1f218db259381d" providerId="LiveId" clId="{086FD566-EF5E-4C22-8FA4-FE868275CE66}" dt="2023-02-24T15:27:12.296" v="2373"/>
            <ac:spMkLst>
              <pc:docMk/>
              <pc:sldMasterMk cId="4053971265" sldId="2147483648"/>
              <pc:sldLayoutMk cId="857635643" sldId="2147483664"/>
              <ac:spMk id="16" creationId="{63E18132-126A-B9CC-9B35-6C06745757CB}"/>
            </ac:spMkLst>
          </pc:spChg>
          <pc:spChg chg="add del mod">
            <ac:chgData name="Emiliya Shender" userId="cb1f218db259381d" providerId="LiveId" clId="{086FD566-EF5E-4C22-8FA4-FE868275CE66}" dt="2023-02-24T15:26:54.855" v="2364"/>
            <ac:spMkLst>
              <pc:docMk/>
              <pc:sldMasterMk cId="4053971265" sldId="2147483648"/>
              <pc:sldLayoutMk cId="857635643" sldId="2147483664"/>
              <ac:spMk id="17" creationId="{2C656606-2207-D2E1-32AE-9F500D2D4290}"/>
            </ac:spMkLst>
          </pc:spChg>
          <pc:spChg chg="add del mod">
            <ac:chgData name="Emiliya Shender" userId="cb1f218db259381d" providerId="LiveId" clId="{086FD566-EF5E-4C22-8FA4-FE868275CE66}" dt="2023-02-24T15:27:12.296" v="2373"/>
            <ac:spMkLst>
              <pc:docMk/>
              <pc:sldMasterMk cId="4053971265" sldId="2147483648"/>
              <pc:sldLayoutMk cId="857635643" sldId="2147483664"/>
              <ac:spMk id="18" creationId="{7755AA4F-830D-809D-4900-3C18997EE411}"/>
            </ac:spMkLst>
          </pc:spChg>
          <pc:spChg chg="add del mod">
            <ac:chgData name="Emiliya Shender" userId="cb1f218db259381d" providerId="LiveId" clId="{086FD566-EF5E-4C22-8FA4-FE868275CE66}" dt="2023-02-24T15:27:12.296" v="2373"/>
            <ac:spMkLst>
              <pc:docMk/>
              <pc:sldMasterMk cId="4053971265" sldId="2147483648"/>
              <pc:sldLayoutMk cId="857635643" sldId="2147483664"/>
              <ac:spMk id="19" creationId="{F3309806-14A5-FD7E-E5DD-DC1AA9DC6187}"/>
            </ac:spMkLst>
          </pc:spChg>
          <pc:spChg chg="add del mod">
            <ac:chgData name="Emiliya Shender" userId="cb1f218db259381d" providerId="LiveId" clId="{086FD566-EF5E-4C22-8FA4-FE868275CE66}" dt="2023-02-24T15:27:12.296" v="2373"/>
            <ac:spMkLst>
              <pc:docMk/>
              <pc:sldMasterMk cId="4053971265" sldId="2147483648"/>
              <pc:sldLayoutMk cId="857635643" sldId="2147483664"/>
              <ac:spMk id="20" creationId="{D86EEE4E-D7C4-6EBA-B814-8C32E377EF76}"/>
            </ac:spMkLst>
          </pc:spChg>
          <pc:spChg chg="add del mod">
            <ac:chgData name="Emiliya Shender" userId="cb1f218db259381d" providerId="LiveId" clId="{086FD566-EF5E-4C22-8FA4-FE868275CE66}" dt="2023-02-24T15:26:54.855" v="2364"/>
            <ac:spMkLst>
              <pc:docMk/>
              <pc:sldMasterMk cId="4053971265" sldId="2147483648"/>
              <pc:sldLayoutMk cId="857635643" sldId="2147483664"/>
              <ac:spMk id="21" creationId="{900E1889-426C-75B0-1110-7F2E22A969E8}"/>
            </ac:spMkLst>
          </pc:spChg>
          <pc:spChg chg="del mod">
            <ac:chgData name="Emiliya Shender" userId="cb1f218db259381d" providerId="LiveId" clId="{086FD566-EF5E-4C22-8FA4-FE868275CE66}" dt="2023-02-24T15:27:12.296" v="2373"/>
            <ac:spMkLst>
              <pc:docMk/>
              <pc:sldMasterMk cId="4053971265" sldId="2147483648"/>
              <pc:sldLayoutMk cId="857635643" sldId="2147483664"/>
              <ac:spMk id="22" creationId="{060B5DF9-7A4B-33BC-AE2E-28C1AC0A468D}"/>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23" creationId="{8DC324DD-8205-47E8-B5C9-7A0905813F0C}"/>
            </ac:spMkLst>
          </pc:spChg>
          <pc:spChg chg="del mod">
            <ac:chgData name="Emiliya Shender" userId="cb1f218db259381d" providerId="LiveId" clId="{086FD566-EF5E-4C22-8FA4-FE868275CE66}" dt="2023-02-24T15:28:19.498" v="2416"/>
            <ac:spMkLst>
              <pc:docMk/>
              <pc:sldMasterMk cId="4053971265" sldId="2147483648"/>
              <pc:sldLayoutMk cId="857635643" sldId="2147483664"/>
              <ac:spMk id="24" creationId="{73241156-37A9-CBEA-4FAF-14E7E69462DC}"/>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25" creationId="{C26C2619-50FA-A6F3-442A-4D8345A1A09E}"/>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26" creationId="{69E27A0F-84AE-D9A1-8177-52A7FA6C4A69}"/>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27" creationId="{C1DD702E-7C1E-4E4E-7499-DF758D55385F}"/>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28" creationId="{209D3FC6-D8CC-6BC9-5380-28DBFA64FE6D}"/>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29" creationId="{69F862BA-275F-A0DC-4F46-399DD90668AD}"/>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30" creationId="{138DC1DC-9F5E-087A-6D43-573750DD7A8C}"/>
            </ac:spMkLst>
          </pc:spChg>
          <pc:spChg chg="add del mod">
            <ac:chgData name="Emiliya Shender" userId="cb1f218db259381d" providerId="LiveId" clId="{086FD566-EF5E-4C22-8FA4-FE868275CE66}" dt="2023-02-24T15:28:35.577" v="2418"/>
            <ac:spMkLst>
              <pc:docMk/>
              <pc:sldMasterMk cId="4053971265" sldId="2147483648"/>
              <pc:sldLayoutMk cId="857635643" sldId="2147483664"/>
              <ac:spMk id="31" creationId="{FAED4816-F603-D42A-D8EB-9FED5E15AB1B}"/>
            </ac:spMkLst>
          </pc:spChg>
          <pc:spChg chg="add del mod">
            <ac:chgData name="Emiliya Shender" userId="cb1f218db259381d" providerId="LiveId" clId="{086FD566-EF5E-4C22-8FA4-FE868275CE66}" dt="2023-02-24T15:28:40.294" v="2419"/>
            <ac:spMkLst>
              <pc:docMk/>
              <pc:sldMasterMk cId="4053971265" sldId="2147483648"/>
              <pc:sldLayoutMk cId="857635643" sldId="2147483664"/>
              <ac:spMk id="32" creationId="{7B18D5CD-EBD8-788D-0955-584C513A6FD5}"/>
            </ac:spMkLst>
          </pc:spChg>
          <pc:spChg chg="add del mod">
            <ac:chgData name="Emiliya Shender" userId="cb1f218db259381d" providerId="LiveId" clId="{086FD566-EF5E-4C22-8FA4-FE868275CE66}" dt="2023-02-24T15:28:40.294" v="2419"/>
            <ac:spMkLst>
              <pc:docMk/>
              <pc:sldMasterMk cId="4053971265" sldId="2147483648"/>
              <pc:sldLayoutMk cId="857635643" sldId="2147483664"/>
              <ac:spMk id="33" creationId="{6AD31168-636F-B1E3-75FA-1972D911510D}"/>
            </ac:spMkLst>
          </pc:spChg>
          <pc:spChg chg="add del mod">
            <ac:chgData name="Emiliya Shender" userId="cb1f218db259381d" providerId="LiveId" clId="{086FD566-EF5E-4C22-8FA4-FE868275CE66}" dt="2023-02-24T15:28:40.294" v="2419"/>
            <ac:spMkLst>
              <pc:docMk/>
              <pc:sldMasterMk cId="4053971265" sldId="2147483648"/>
              <pc:sldLayoutMk cId="857635643" sldId="2147483664"/>
              <ac:spMk id="34" creationId="{67C1AAFE-8FEE-8250-A1B5-AFA9D10AFC2D}"/>
            </ac:spMkLst>
          </pc:spChg>
          <pc:spChg chg="add del mod">
            <ac:chgData name="Emiliya Shender" userId="cb1f218db259381d" providerId="LiveId" clId="{086FD566-EF5E-4C22-8FA4-FE868275CE66}" dt="2023-02-24T15:28:40.294" v="2419"/>
            <ac:spMkLst>
              <pc:docMk/>
              <pc:sldMasterMk cId="4053971265" sldId="2147483648"/>
              <pc:sldLayoutMk cId="857635643" sldId="2147483664"/>
              <ac:spMk id="35" creationId="{BDADF1C1-EB21-A1AF-1325-7F20B6ED573F}"/>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36" creationId="{A9880CD8-444E-D5BB-0D09-97BBCA89E7FF}"/>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37" creationId="{FAF32E62-15F2-CDDE-254D-D15B2E249986}"/>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38" creationId="{293B4F96-E5B3-BE7E-4AE0-BB0ADCCAA004}"/>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39" creationId="{D4FB6CCB-B3EC-E018-F789-736C88876F42}"/>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40" creationId="{D506C186-0430-AD1A-8C0D-052E604E08F9}"/>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41" creationId="{82B06EC3-AC94-1963-585A-624715920F03}"/>
            </ac:spMkLst>
          </pc:spChg>
          <pc:spChg chg="del">
            <ac:chgData name="Emiliya Shender" userId="cb1f218db259381d" providerId="LiveId" clId="{086FD566-EF5E-4C22-8FA4-FE868275CE66}" dt="2023-02-23T14:27:31.597" v="33" actId="478"/>
            <ac:spMkLst>
              <pc:docMk/>
              <pc:sldMasterMk cId="4053971265" sldId="2147483648"/>
              <pc:sldLayoutMk cId="857635643" sldId="2147483664"/>
              <ac:spMk id="42" creationId="{3D2FEC13-8CDF-493E-735E-F66754478951}"/>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42" creationId="{FCCEEC27-8F75-FDCF-DBB8-06AEC727CDF2}"/>
            </ac:spMkLst>
          </pc:spChg>
          <pc:spChg chg="mod">
            <ac:chgData name="Emiliya Shender" userId="cb1f218db259381d" providerId="LiveId" clId="{086FD566-EF5E-4C22-8FA4-FE868275CE66}" dt="2023-02-24T15:30:21.956" v="2467" actId="14100"/>
            <ac:spMkLst>
              <pc:docMk/>
              <pc:sldMasterMk cId="4053971265" sldId="2147483648"/>
              <pc:sldLayoutMk cId="857635643" sldId="2147483664"/>
              <ac:spMk id="43" creationId="{03281C3E-0849-040C-B1D7-6B76250A181A}"/>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44" creationId="{A235C2C3-CE74-3BF3-B1DB-DCF2FC625BBC}"/>
            </ac:spMkLst>
          </pc:spChg>
          <pc:spChg chg="del">
            <ac:chgData name="Emiliya Shender" userId="cb1f218db259381d" providerId="LiveId" clId="{086FD566-EF5E-4C22-8FA4-FE868275CE66}" dt="2023-02-23T14:27:35.145" v="36" actId="478"/>
            <ac:spMkLst>
              <pc:docMk/>
              <pc:sldMasterMk cId="4053971265" sldId="2147483648"/>
              <pc:sldLayoutMk cId="857635643" sldId="2147483664"/>
              <ac:spMk id="44" creationId="{CFBCA5EF-1498-ED50-7FC4-C188F34C66CA}"/>
            </ac:spMkLst>
          </pc:spChg>
          <pc:spChg chg="del">
            <ac:chgData name="Emiliya Shender" userId="cb1f218db259381d" providerId="LiveId" clId="{086FD566-EF5E-4C22-8FA4-FE868275CE66}" dt="2023-02-23T14:27:30.671" v="32" actId="478"/>
            <ac:spMkLst>
              <pc:docMk/>
              <pc:sldMasterMk cId="4053971265" sldId="2147483648"/>
              <pc:sldLayoutMk cId="857635643" sldId="2147483664"/>
              <ac:spMk id="45" creationId="{23753265-5B90-E19C-A5CC-5D6852A4F536}"/>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45" creationId="{DB5EA408-E50A-D5BE-B394-F8B798E17B1E}"/>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46" creationId="{D59CAF22-1C6A-41E1-4021-ED9371062019}"/>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47" creationId="{337CEA41-2B49-CD05-E15A-AF51D77C04D4}"/>
            </ac:spMkLst>
          </pc:spChg>
          <pc:spChg chg="add del mod topLvl">
            <ac:chgData name="Emiliya Shender" userId="cb1f218db259381d" providerId="LiveId" clId="{086FD566-EF5E-4C22-8FA4-FE868275CE66}" dt="2023-02-24T15:28:16.268" v="2415"/>
            <ac:spMkLst>
              <pc:docMk/>
              <pc:sldMasterMk cId="4053971265" sldId="2147483648"/>
              <pc:sldLayoutMk cId="857635643" sldId="2147483664"/>
              <ac:spMk id="49" creationId="{4CAA0291-3CF8-AF8B-99B3-15F4501CB20B}"/>
            </ac:spMkLst>
          </pc:spChg>
          <pc:spChg chg="del mod">
            <ac:chgData name="Emiliya Shender" userId="cb1f218db259381d" providerId="LiveId" clId="{086FD566-EF5E-4C22-8FA4-FE868275CE66}" dt="2023-02-24T15:28:19.498" v="2416"/>
            <ac:spMkLst>
              <pc:docMk/>
              <pc:sldMasterMk cId="4053971265" sldId="2147483648"/>
              <pc:sldLayoutMk cId="857635643" sldId="2147483664"/>
              <ac:spMk id="51" creationId="{0A953857-C9C5-C653-FFE2-3A25E7EEC535}"/>
            </ac:spMkLst>
          </pc:spChg>
          <pc:spChg chg="del mod">
            <ac:chgData name="Emiliya Shender" userId="cb1f218db259381d" providerId="LiveId" clId="{086FD566-EF5E-4C22-8FA4-FE868275CE66}" dt="2023-02-24T15:28:35.577" v="2418"/>
            <ac:spMkLst>
              <pc:docMk/>
              <pc:sldMasterMk cId="4053971265" sldId="2147483648"/>
              <pc:sldLayoutMk cId="857635643" sldId="2147483664"/>
              <ac:spMk id="52" creationId="{055EE4B0-C739-F326-FA52-36889F153BED}"/>
            </ac:spMkLst>
          </pc:spChg>
          <pc:spChg chg="add del mod">
            <ac:chgData name="Emiliya Shender" userId="cb1f218db259381d" providerId="LiveId" clId="{086FD566-EF5E-4C22-8FA4-FE868275CE66}" dt="2023-02-24T15:28:56.015" v="2422"/>
            <ac:spMkLst>
              <pc:docMk/>
              <pc:sldMasterMk cId="4053971265" sldId="2147483648"/>
              <pc:sldLayoutMk cId="857635643" sldId="2147483664"/>
              <ac:spMk id="53" creationId="{A1D64FF6-A0E9-E6BF-F6B2-E922B4305E59}"/>
            </ac:spMkLst>
          </pc:spChg>
          <pc:spChg chg="add del mod">
            <ac:chgData name="Emiliya Shender" userId="cb1f218db259381d" providerId="LiveId" clId="{086FD566-EF5E-4C22-8FA4-FE868275CE66}" dt="2023-02-24T15:28:56.015" v="2422"/>
            <ac:spMkLst>
              <pc:docMk/>
              <pc:sldMasterMk cId="4053971265" sldId="2147483648"/>
              <pc:sldLayoutMk cId="857635643" sldId="2147483664"/>
              <ac:spMk id="54" creationId="{8ABEF870-C9FD-C040-1550-36413B8C89A9}"/>
            </ac:spMkLst>
          </pc:spChg>
          <pc:spChg chg="mod">
            <ac:chgData name="Emiliya Shender" userId="cb1f218db259381d" providerId="LiveId" clId="{086FD566-EF5E-4C22-8FA4-FE868275CE66}" dt="2023-02-24T15:29:16.324" v="2428"/>
            <ac:spMkLst>
              <pc:docMk/>
              <pc:sldMasterMk cId="4053971265" sldId="2147483648"/>
              <pc:sldLayoutMk cId="857635643" sldId="2147483664"/>
              <ac:spMk id="55" creationId="{BF56FCEC-8F4E-6DE8-D595-3E1353E7E54F}"/>
            </ac:spMkLst>
          </pc:spChg>
          <pc:spChg chg="add mod">
            <ac:chgData name="Emiliya Shender" userId="cb1f218db259381d" providerId="LiveId" clId="{086FD566-EF5E-4C22-8FA4-FE868275CE66}" dt="2023-02-24T15:30:27.466" v="2468" actId="692"/>
            <ac:spMkLst>
              <pc:docMk/>
              <pc:sldMasterMk cId="4053971265" sldId="2147483648"/>
              <pc:sldLayoutMk cId="857635643" sldId="2147483664"/>
              <ac:spMk id="56" creationId="{E68B30DA-5431-77FA-50E7-ECD28DCCF874}"/>
            </ac:spMkLst>
          </pc:spChg>
          <pc:spChg chg="add mod">
            <ac:chgData name="Emiliya Shender" userId="cb1f218db259381d" providerId="LiveId" clId="{086FD566-EF5E-4C22-8FA4-FE868275CE66}" dt="2023-02-24T15:30:27.466" v="2468" actId="692"/>
            <ac:spMkLst>
              <pc:docMk/>
              <pc:sldMasterMk cId="4053971265" sldId="2147483648"/>
              <pc:sldLayoutMk cId="857635643" sldId="2147483664"/>
              <ac:spMk id="57" creationId="{6988CE84-66F8-BCDB-F15C-B843A3133FFE}"/>
            </ac:spMkLst>
          </pc:spChg>
          <pc:spChg chg="add mod">
            <ac:chgData name="Emiliya Shender" userId="cb1f218db259381d" providerId="LiveId" clId="{086FD566-EF5E-4C22-8FA4-FE868275CE66}" dt="2023-02-24T15:30:27.466" v="2468" actId="692"/>
            <ac:spMkLst>
              <pc:docMk/>
              <pc:sldMasterMk cId="4053971265" sldId="2147483648"/>
              <pc:sldLayoutMk cId="857635643" sldId="2147483664"/>
              <ac:spMk id="58" creationId="{98A72D7D-F452-1E65-CA3C-5DF47D16DFF3}"/>
            </ac:spMkLst>
          </pc:spChg>
          <pc:spChg chg="add mod">
            <ac:chgData name="Emiliya Shender" userId="cb1f218db259381d" providerId="LiveId" clId="{086FD566-EF5E-4C22-8FA4-FE868275CE66}" dt="2023-02-24T15:30:27.466" v="2468" actId="692"/>
            <ac:spMkLst>
              <pc:docMk/>
              <pc:sldMasterMk cId="4053971265" sldId="2147483648"/>
              <pc:sldLayoutMk cId="857635643" sldId="2147483664"/>
              <ac:spMk id="59" creationId="{409A46A7-4BA0-FF18-FE04-8D36C09378F6}"/>
            </ac:spMkLst>
          </pc:spChg>
          <pc:spChg chg="del">
            <ac:chgData name="Emiliya Shender" userId="cb1f218db259381d" providerId="LiveId" clId="{086FD566-EF5E-4C22-8FA4-FE868275CE66}" dt="2023-02-23T14:27:23.997" v="28" actId="478"/>
            <ac:spMkLst>
              <pc:docMk/>
              <pc:sldMasterMk cId="4053971265" sldId="2147483648"/>
              <pc:sldLayoutMk cId="857635643" sldId="2147483664"/>
              <ac:spMk id="182" creationId="{D29FB2A0-9150-7F51-3134-CC84AAAFF8A9}"/>
            </ac:spMkLst>
          </pc:spChg>
          <pc:spChg chg="del">
            <ac:chgData name="Emiliya Shender" userId="cb1f218db259381d" providerId="LiveId" clId="{086FD566-EF5E-4C22-8FA4-FE868275CE66}" dt="2023-02-23T14:27:26.747" v="29" actId="478"/>
            <ac:spMkLst>
              <pc:docMk/>
              <pc:sldMasterMk cId="4053971265" sldId="2147483648"/>
              <pc:sldLayoutMk cId="857635643" sldId="2147483664"/>
              <ac:spMk id="183" creationId="{B79155CF-6461-A8EE-9EA4-6AF118378BB8}"/>
            </ac:spMkLst>
          </pc:spChg>
          <pc:spChg chg="del">
            <ac:chgData name="Emiliya Shender" userId="cb1f218db259381d" providerId="LiveId" clId="{086FD566-EF5E-4C22-8FA4-FE868275CE66}" dt="2023-02-23T14:27:29.462" v="31" actId="478"/>
            <ac:spMkLst>
              <pc:docMk/>
              <pc:sldMasterMk cId="4053971265" sldId="2147483648"/>
              <pc:sldLayoutMk cId="857635643" sldId="2147483664"/>
              <ac:spMk id="186" creationId="{50A78A3A-5FB9-E918-0AF7-C25BD33CDE04}"/>
            </ac:spMkLst>
          </pc:spChg>
          <pc:grpChg chg="del">
            <ac:chgData name="Emiliya Shender" userId="cb1f218db259381d" providerId="LiveId" clId="{086FD566-EF5E-4C22-8FA4-FE868275CE66}" dt="2023-02-23T14:27:32.789" v="34" actId="478"/>
            <ac:grpSpMkLst>
              <pc:docMk/>
              <pc:sldMasterMk cId="4053971265" sldId="2147483648"/>
              <pc:sldLayoutMk cId="857635643" sldId="2147483664"/>
              <ac:grpSpMk id="46" creationId="{72C3E97E-43C1-ABFB-8428-311009AAEBE2}"/>
            </ac:grpSpMkLst>
          </pc:grpChg>
          <pc:grpChg chg="add del mod">
            <ac:chgData name="Emiliya Shender" userId="cb1f218db259381d" providerId="LiveId" clId="{086FD566-EF5E-4C22-8FA4-FE868275CE66}" dt="2023-02-24T15:28:02.841" v="2410" actId="165"/>
            <ac:grpSpMkLst>
              <pc:docMk/>
              <pc:sldMasterMk cId="4053971265" sldId="2147483648"/>
              <pc:sldLayoutMk cId="857635643" sldId="2147483664"/>
              <ac:grpSpMk id="48" creationId="{882FE5D8-618E-4BB1-4278-EDAE8D46B61F}"/>
            </ac:grpSpMkLst>
          </pc:grpChg>
          <pc:grpChg chg="add del mod">
            <ac:chgData name="Emiliya Shender" userId="cb1f218db259381d" providerId="LiveId" clId="{086FD566-EF5E-4C22-8FA4-FE868275CE66}" dt="2023-02-24T15:28:15.044" v="2414" actId="165"/>
            <ac:grpSpMkLst>
              <pc:docMk/>
              <pc:sldMasterMk cId="4053971265" sldId="2147483648"/>
              <pc:sldLayoutMk cId="857635643" sldId="2147483664"/>
              <ac:grpSpMk id="50" creationId="{D11B2D80-6F64-F6F2-DF75-6ED20393E03D}"/>
            </ac:grpSpMkLst>
          </pc:grpChg>
          <pc:grpChg chg="add mod">
            <ac:chgData name="Emiliya Shender" userId="cb1f218db259381d" providerId="LiveId" clId="{086FD566-EF5E-4C22-8FA4-FE868275CE66}" dt="2023-02-24T15:30:17.232" v="2466" actId="164"/>
            <ac:grpSpMkLst>
              <pc:docMk/>
              <pc:sldMasterMk cId="4053971265" sldId="2147483648"/>
              <pc:sldLayoutMk cId="857635643" sldId="2147483664"/>
              <ac:grpSpMk id="60" creationId="{E270E938-2C4A-54ED-C1BF-D85F4EBE00E4}"/>
            </ac:grpSpMkLst>
          </pc:grpChg>
          <pc:grpChg chg="add mod">
            <ac:chgData name="Emiliya Shender" userId="cb1f218db259381d" providerId="LiveId" clId="{086FD566-EF5E-4C22-8FA4-FE868275CE66}" dt="2023-02-24T15:30:17.232" v="2466" actId="164"/>
            <ac:grpSpMkLst>
              <pc:docMk/>
              <pc:sldMasterMk cId="4053971265" sldId="2147483648"/>
              <pc:sldLayoutMk cId="857635643" sldId="2147483664"/>
              <ac:grpSpMk id="61" creationId="{A35F4CFF-D47A-7EE8-4FD7-2B13F1BEDD15}"/>
            </ac:grpSpMkLst>
          </pc:grpChg>
          <pc:grpChg chg="del">
            <ac:chgData name="Emiliya Shender" userId="cb1f218db259381d" providerId="LiveId" clId="{086FD566-EF5E-4C22-8FA4-FE868275CE66}" dt="2023-02-23T14:27:34.424" v="35" actId="478"/>
            <ac:grpSpMkLst>
              <pc:docMk/>
              <pc:sldMasterMk cId="4053971265" sldId="2147483648"/>
              <pc:sldLayoutMk cId="857635643" sldId="2147483664"/>
              <ac:grpSpMk id="134" creationId="{B3B39E8F-C82C-D48D-18AD-F307B0C1B13A}"/>
            </ac:grpSpMkLst>
          </pc:grpChg>
          <pc:grpChg chg="del">
            <ac:chgData name="Emiliya Shender" userId="cb1f218db259381d" providerId="LiveId" clId="{086FD566-EF5E-4C22-8FA4-FE868275CE66}" dt="2023-02-23T14:27:34.424" v="35" actId="478"/>
            <ac:grpSpMkLst>
              <pc:docMk/>
              <pc:sldMasterMk cId="4053971265" sldId="2147483648"/>
              <pc:sldLayoutMk cId="857635643" sldId="2147483664"/>
              <ac:grpSpMk id="179" creationId="{53AA85DE-EA67-975D-34C4-E048462B2D45}"/>
            </ac:grpSpMkLst>
          </pc:grpChg>
          <pc:grpChg chg="del">
            <ac:chgData name="Emiliya Shender" userId="cb1f218db259381d" providerId="LiveId" clId="{086FD566-EF5E-4C22-8FA4-FE868275CE66}" dt="2023-02-23T14:27:26.747" v="29" actId="478"/>
            <ac:grpSpMkLst>
              <pc:docMk/>
              <pc:sldMasterMk cId="4053971265" sldId="2147483648"/>
              <pc:sldLayoutMk cId="857635643" sldId="2147483664"/>
              <ac:grpSpMk id="181" creationId="{54E1FC97-52A7-EEA3-2392-5FF28CD6CDD9}"/>
            </ac:grpSpMkLst>
          </pc:grpChg>
        </pc:sldLayoutChg>
        <pc:sldLayoutChg chg="addSp delSp modSp mod">
          <pc:chgData name="Emiliya Shender" userId="cb1f218db259381d" providerId="LiveId" clId="{086FD566-EF5E-4C22-8FA4-FE868275CE66}" dt="2023-02-24T15:52:27.395" v="13602"/>
          <pc:sldLayoutMkLst>
            <pc:docMk/>
            <pc:sldMasterMk cId="4053971265" sldId="2147483648"/>
            <pc:sldLayoutMk cId="2833571166" sldId="2147483665"/>
          </pc:sldLayoutMkLst>
          <pc:spChg chg="mod">
            <ac:chgData name="Emiliya Shender" userId="cb1f218db259381d" providerId="LiveId" clId="{086FD566-EF5E-4C22-8FA4-FE868275CE66}" dt="2023-02-24T15:19:21.421" v="1948"/>
            <ac:spMkLst>
              <pc:docMk/>
              <pc:sldMasterMk cId="4053971265" sldId="2147483648"/>
              <pc:sldLayoutMk cId="2833571166" sldId="2147483665"/>
              <ac:spMk id="2" creationId="{BA23CC25-2C27-8F38-B659-256006FD6ECF}"/>
            </ac:spMkLst>
          </pc:spChg>
          <pc:spChg chg="del">
            <ac:chgData name="Emiliya Shender" userId="cb1f218db259381d" providerId="LiveId" clId="{086FD566-EF5E-4C22-8FA4-FE868275CE66}" dt="2023-02-23T15:57:10.038" v="448" actId="478"/>
            <ac:spMkLst>
              <pc:docMk/>
              <pc:sldMasterMk cId="4053971265" sldId="2147483648"/>
              <pc:sldLayoutMk cId="2833571166" sldId="2147483665"/>
              <ac:spMk id="4" creationId="{DD1BC615-2F16-CAF2-C458-08DE5E6A4F8C}"/>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5" creationId="{97A63175-B4F6-1FE4-2783-B01B8640CF35}"/>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6" creationId="{894E6EA7-2D50-67F1-2514-982D663ACB5F}"/>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7" creationId="{8AEE9A13-AF4C-B499-F7B2-560762D8AD82}"/>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8" creationId="{2FD1E071-C322-848F-C9E6-C39B7A877972}"/>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9" creationId="{3AE68E27-06BD-FDCA-F4E7-0B6B1369B4F0}"/>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10" creationId="{ABA2520C-2727-41AA-1F7B-C35E61487D58}"/>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11" creationId="{5310AD0E-453D-D69E-7B6D-3F6E4CEAA9DB}"/>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12" creationId="{19A28579-B3BA-3B0C-EA73-F6ED347700B2}"/>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13" creationId="{7EA8A71B-1196-806F-57E9-6021E191E7AF}"/>
            </ac:spMkLst>
          </pc:spChg>
          <pc:spChg chg="mod">
            <ac:chgData name="Emiliya Shender" userId="cb1f218db259381d" providerId="LiveId" clId="{086FD566-EF5E-4C22-8FA4-FE868275CE66}" dt="2023-02-24T15:48:29.159" v="2700" actId="255"/>
            <ac:spMkLst>
              <pc:docMk/>
              <pc:sldMasterMk cId="4053971265" sldId="2147483648"/>
              <pc:sldLayoutMk cId="2833571166" sldId="2147483665"/>
              <ac:spMk id="14" creationId="{0286040B-4E4E-7535-AA84-EB5A74D20585}"/>
            </ac:spMkLst>
          </pc:spChg>
          <pc:spChg chg="add del mod">
            <ac:chgData name="Emiliya Shender" userId="cb1f218db259381d" providerId="LiveId" clId="{086FD566-EF5E-4C22-8FA4-FE868275CE66}" dt="2023-02-23T16:17:06.030" v="952" actId="478"/>
            <ac:spMkLst>
              <pc:docMk/>
              <pc:sldMasterMk cId="4053971265" sldId="2147483648"/>
              <pc:sldLayoutMk cId="2833571166" sldId="2147483665"/>
              <ac:spMk id="15" creationId="{093ECF55-B2DF-208E-2624-A7BAEB247881}"/>
            </ac:spMkLst>
          </pc:spChg>
          <pc:spChg chg="add mod">
            <ac:chgData name="Emiliya Shender" userId="cb1f218db259381d" providerId="LiveId" clId="{086FD566-EF5E-4C22-8FA4-FE868275CE66}" dt="2023-02-24T15:11:23.631" v="1803" actId="20577"/>
            <ac:spMkLst>
              <pc:docMk/>
              <pc:sldMasterMk cId="4053971265" sldId="2147483648"/>
              <pc:sldLayoutMk cId="2833571166" sldId="2147483665"/>
              <ac:spMk id="16" creationId="{226B32D5-D065-4B78-1DBE-011FE2C9F8B2}"/>
            </ac:spMkLst>
          </pc:spChg>
          <pc:spChg chg="mod">
            <ac:chgData name="Emiliya Shender" userId="cb1f218db259381d" providerId="LiveId" clId="{086FD566-EF5E-4C22-8FA4-FE868275CE66}" dt="2023-02-24T15:19:27.296" v="1953" actId="465"/>
            <ac:spMkLst>
              <pc:docMk/>
              <pc:sldMasterMk cId="4053971265" sldId="2147483648"/>
              <pc:sldLayoutMk cId="2833571166" sldId="2147483665"/>
              <ac:spMk id="18" creationId="{D3B2C926-E879-2B7B-111A-9D1F5408A4C2}"/>
            </ac:spMkLst>
          </pc:spChg>
          <pc:spChg chg="mod">
            <ac:chgData name="Emiliya Shender" userId="cb1f218db259381d" providerId="LiveId" clId="{086FD566-EF5E-4C22-8FA4-FE868275CE66}" dt="2023-02-24T15:19:24.638" v="1950"/>
            <ac:spMkLst>
              <pc:docMk/>
              <pc:sldMasterMk cId="4053971265" sldId="2147483648"/>
              <pc:sldLayoutMk cId="2833571166" sldId="2147483665"/>
              <ac:spMk id="19" creationId="{754ED650-A87A-7AF8-1A4B-C5ADA50AC00B}"/>
            </ac:spMkLst>
          </pc:spChg>
          <pc:spChg chg="mod">
            <ac:chgData name="Emiliya Shender" userId="cb1f218db259381d" providerId="LiveId" clId="{086FD566-EF5E-4C22-8FA4-FE868275CE66}" dt="2023-02-24T15:19:27.296" v="1953" actId="465"/>
            <ac:spMkLst>
              <pc:docMk/>
              <pc:sldMasterMk cId="4053971265" sldId="2147483648"/>
              <pc:sldLayoutMk cId="2833571166" sldId="2147483665"/>
              <ac:spMk id="20" creationId="{E19ADC62-9461-5A22-9BBD-80AB2899FFB7}"/>
            </ac:spMkLst>
          </pc:spChg>
          <pc:spChg chg="mod">
            <ac:chgData name="Emiliya Shender" userId="cb1f218db259381d" providerId="LiveId" clId="{086FD566-EF5E-4C22-8FA4-FE868275CE66}" dt="2023-02-24T15:19:21.421" v="1944"/>
            <ac:spMkLst>
              <pc:docMk/>
              <pc:sldMasterMk cId="4053971265" sldId="2147483648"/>
              <pc:sldLayoutMk cId="2833571166" sldId="2147483665"/>
              <ac:spMk id="21" creationId="{0AE3FEB3-7F01-2E20-EC65-B8AF9C558395}"/>
            </ac:spMkLst>
          </pc:spChg>
          <pc:spChg chg="mod">
            <ac:chgData name="Emiliya Shender" userId="cb1f218db259381d" providerId="LiveId" clId="{086FD566-EF5E-4C22-8FA4-FE868275CE66}" dt="2023-02-24T15:19:27.296" v="1953" actId="465"/>
            <ac:spMkLst>
              <pc:docMk/>
              <pc:sldMasterMk cId="4053971265" sldId="2147483648"/>
              <pc:sldLayoutMk cId="2833571166" sldId="2147483665"/>
              <ac:spMk id="22" creationId="{436FBFD3-B095-7F45-4343-BA711A17718F}"/>
            </ac:spMkLst>
          </pc:spChg>
          <pc:spChg chg="add del mod">
            <ac:chgData name="Emiliya Shender" userId="cb1f218db259381d" providerId="LiveId" clId="{086FD566-EF5E-4C22-8FA4-FE868275CE66}" dt="2023-02-24T15:52:27.395" v="13602"/>
            <ac:spMkLst>
              <pc:docMk/>
              <pc:sldMasterMk cId="4053971265" sldId="2147483648"/>
              <pc:sldLayoutMk cId="2833571166" sldId="2147483665"/>
              <ac:spMk id="23" creationId="{4407EC83-0D3F-9422-907A-A828F7F29FD4}"/>
            </ac:spMkLst>
          </pc:spChg>
          <pc:spChg chg="mod">
            <ac:chgData name="Emiliya Shender" userId="cb1f218db259381d" providerId="LiveId" clId="{086FD566-EF5E-4C22-8FA4-FE868275CE66}" dt="2023-02-24T15:52:27.395" v="13602"/>
            <ac:spMkLst>
              <pc:docMk/>
              <pc:sldMasterMk cId="4053971265" sldId="2147483648"/>
              <pc:sldLayoutMk cId="2833571166" sldId="2147483665"/>
              <ac:spMk id="24" creationId="{C8B60C11-FC2A-07A9-009F-9A89A1B37F0A}"/>
            </ac:spMkLst>
          </pc:spChg>
          <pc:spChg chg="del">
            <ac:chgData name="Emiliya Shender" userId="cb1f218db259381d" providerId="LiveId" clId="{086FD566-EF5E-4C22-8FA4-FE868275CE66}" dt="2023-02-23T14:30:27.315" v="130" actId="478"/>
            <ac:spMkLst>
              <pc:docMk/>
              <pc:sldMasterMk cId="4053971265" sldId="2147483648"/>
              <pc:sldLayoutMk cId="2833571166" sldId="2147483665"/>
              <ac:spMk id="141" creationId="{AE72DCD4-D4E3-B0D4-9DB7-BC005D8CA4E0}"/>
            </ac:spMkLst>
          </pc:spChg>
          <pc:spChg chg="del">
            <ac:chgData name="Emiliya Shender" userId="cb1f218db259381d" providerId="LiveId" clId="{086FD566-EF5E-4C22-8FA4-FE868275CE66}" dt="2023-02-23T14:30:23.849" v="127" actId="478"/>
            <ac:spMkLst>
              <pc:docMk/>
              <pc:sldMasterMk cId="4053971265" sldId="2147483648"/>
              <pc:sldLayoutMk cId="2833571166" sldId="2147483665"/>
              <ac:spMk id="142" creationId="{8B7C8CC2-44AD-4095-65B5-83C12E41632C}"/>
            </ac:spMkLst>
          </pc:spChg>
          <pc:spChg chg="del mod">
            <ac:chgData name="Emiliya Shender" userId="cb1f218db259381d" providerId="LiveId" clId="{086FD566-EF5E-4C22-8FA4-FE868275CE66}" dt="2023-02-24T15:52:27.395" v="13602"/>
            <ac:spMkLst>
              <pc:docMk/>
              <pc:sldMasterMk cId="4053971265" sldId="2147483648"/>
              <pc:sldLayoutMk cId="2833571166" sldId="2147483665"/>
              <ac:spMk id="183" creationId="{01B5DBE3-CAAA-FA27-1C6D-C60F1AD0B22C}"/>
            </ac:spMkLst>
          </pc:spChg>
          <pc:spChg chg="del">
            <ac:chgData name="Emiliya Shender" userId="cb1f218db259381d" providerId="LiveId" clId="{086FD566-EF5E-4C22-8FA4-FE868275CE66}" dt="2023-02-23T14:30:26.326" v="129" actId="478"/>
            <ac:spMkLst>
              <pc:docMk/>
              <pc:sldMasterMk cId="4053971265" sldId="2147483648"/>
              <pc:sldLayoutMk cId="2833571166" sldId="2147483665"/>
              <ac:spMk id="214" creationId="{55545A8A-5FA9-3551-1971-D2758BD47D64}"/>
            </ac:spMkLst>
          </pc:spChg>
          <pc:spChg chg="del">
            <ac:chgData name="Emiliya Shender" userId="cb1f218db259381d" providerId="LiveId" clId="{086FD566-EF5E-4C22-8FA4-FE868275CE66}" dt="2023-02-23T14:30:24.962" v="128" actId="478"/>
            <ac:spMkLst>
              <pc:docMk/>
              <pc:sldMasterMk cId="4053971265" sldId="2147483648"/>
              <pc:sldLayoutMk cId="2833571166" sldId="2147483665"/>
              <ac:spMk id="217" creationId="{F9EF3D22-60F6-C453-B5D2-0B95111C1B30}"/>
            </ac:spMkLst>
          </pc:spChg>
          <pc:spChg chg="del">
            <ac:chgData name="Emiliya Shender" userId="cb1f218db259381d" providerId="LiveId" clId="{086FD566-EF5E-4C22-8FA4-FE868275CE66}" dt="2023-02-23T14:30:21.196" v="125" actId="478"/>
            <ac:spMkLst>
              <pc:docMk/>
              <pc:sldMasterMk cId="4053971265" sldId="2147483648"/>
              <pc:sldLayoutMk cId="2833571166" sldId="2147483665"/>
              <ac:spMk id="274" creationId="{6BA03E90-48C0-E236-0BCA-C5BFB4C628FB}"/>
            </ac:spMkLst>
          </pc:spChg>
          <pc:grpChg chg="del mod">
            <ac:chgData name="Emiliya Shender" userId="cb1f218db259381d" providerId="LiveId" clId="{086FD566-EF5E-4C22-8FA4-FE868275CE66}" dt="2023-02-24T15:19:08.501" v="1922" actId="27803"/>
            <ac:grpSpMkLst>
              <pc:docMk/>
              <pc:sldMasterMk cId="4053971265" sldId="2147483648"/>
              <pc:sldLayoutMk cId="2833571166" sldId="2147483665"/>
              <ac:grpSpMk id="17" creationId="{32304C62-77F9-CB3B-A454-7EAA8DDF764C}"/>
            </ac:grpSpMkLst>
          </pc:grpChg>
          <pc:grpChg chg="del">
            <ac:chgData name="Emiliya Shender" userId="cb1f218db259381d" providerId="LiveId" clId="{086FD566-EF5E-4C22-8FA4-FE868275CE66}" dt="2023-02-23T14:30:22.263" v="126" actId="478"/>
            <ac:grpSpMkLst>
              <pc:docMk/>
              <pc:sldMasterMk cId="4053971265" sldId="2147483648"/>
              <pc:sldLayoutMk cId="2833571166" sldId="2147483665"/>
              <ac:grpSpMk id="173" creationId="{ED803B6E-9CFF-EB61-ED1D-B07764ABAA95}"/>
            </ac:grpSpMkLst>
          </pc:grpChg>
          <pc:grpChg chg="del">
            <ac:chgData name="Emiliya Shender" userId="cb1f218db259381d" providerId="LiveId" clId="{086FD566-EF5E-4C22-8FA4-FE868275CE66}" dt="2023-02-23T14:30:26.326" v="129" actId="478"/>
            <ac:grpSpMkLst>
              <pc:docMk/>
              <pc:sldMasterMk cId="4053971265" sldId="2147483648"/>
              <pc:sldLayoutMk cId="2833571166" sldId="2147483665"/>
              <ac:grpSpMk id="218" creationId="{B84A3B36-3F5E-B185-CF4D-696923A915AC}"/>
            </ac:grpSpMkLst>
          </pc:grpChg>
          <pc:picChg chg="add del">
            <ac:chgData name="Emiliya Shender" userId="cb1f218db259381d" providerId="LiveId" clId="{086FD566-EF5E-4C22-8FA4-FE868275CE66}" dt="2023-02-24T15:19:08.501" v="1922" actId="27803"/>
            <ac:picMkLst>
              <pc:docMk/>
              <pc:sldMasterMk cId="4053971265" sldId="2147483648"/>
              <pc:sldLayoutMk cId="2833571166" sldId="2147483665"/>
              <ac:picMk id="15" creationId="{B92E334F-C0D2-FFF8-1EE7-1DC19A9347C0}"/>
            </ac:picMkLst>
          </pc:picChg>
        </pc:sldLayoutChg>
        <pc:sldLayoutChg chg="addSp delSp modSp mod">
          <pc:chgData name="Emiliya Shender" userId="cb1f218db259381d" providerId="LiveId" clId="{086FD566-EF5E-4C22-8FA4-FE868275CE66}" dt="2023-02-24T15:21:58.263" v="2312" actId="465"/>
          <pc:sldLayoutMkLst>
            <pc:docMk/>
            <pc:sldMasterMk cId="4053971265" sldId="2147483648"/>
            <pc:sldLayoutMk cId="1674861387" sldId="2147483666"/>
          </pc:sldLayoutMkLst>
          <pc:spChg chg="mod">
            <ac:chgData name="Emiliya Shender" userId="cb1f218db259381d" providerId="LiveId" clId="{086FD566-EF5E-4C22-8FA4-FE868275CE66}" dt="2023-02-24T15:20:17.261" v="1969"/>
            <ac:spMkLst>
              <pc:docMk/>
              <pc:sldMasterMk cId="4053971265" sldId="2147483648"/>
              <pc:sldLayoutMk cId="1674861387" sldId="2147483666"/>
              <ac:spMk id="2" creationId="{BA23CC25-2C27-8F38-B659-256006FD6ECF}"/>
            </ac:spMkLst>
          </pc:spChg>
          <pc:spChg chg="del">
            <ac:chgData name="Emiliya Shender" userId="cb1f218db259381d" providerId="LiveId" clId="{086FD566-EF5E-4C22-8FA4-FE868275CE66}" dt="2023-02-23T15:57:11.602" v="449" actId="478"/>
            <ac:spMkLst>
              <pc:docMk/>
              <pc:sldMasterMk cId="4053971265" sldId="2147483648"/>
              <pc:sldLayoutMk cId="1674861387" sldId="2147483666"/>
              <ac:spMk id="4" creationId="{DD1BC615-2F16-CAF2-C458-08DE5E6A4F8C}"/>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5" creationId="{97A63175-B4F6-1FE4-2783-B01B8640CF35}"/>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6" creationId="{894E6EA7-2D50-67F1-2514-982D663ACB5F}"/>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7" creationId="{8AEE9A13-AF4C-B499-F7B2-560762D8AD82}"/>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8" creationId="{2FD1E071-C322-848F-C9E6-C39B7A877972}"/>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9" creationId="{3AE68E27-06BD-FDCA-F4E7-0B6B1369B4F0}"/>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10" creationId="{ABA2520C-2727-41AA-1F7B-C35E61487D58}"/>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11" creationId="{5310AD0E-453D-D69E-7B6D-3F6E4CEAA9DB}"/>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12" creationId="{19A28579-B3BA-3B0C-EA73-F6ED347700B2}"/>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13" creationId="{7EA8A71B-1196-806F-57E9-6021E191E7AF}"/>
            </ac:spMkLst>
          </pc:spChg>
          <pc:spChg chg="mod">
            <ac:chgData name="Emiliya Shender" userId="cb1f218db259381d" providerId="LiveId" clId="{086FD566-EF5E-4C22-8FA4-FE868275CE66}" dt="2023-02-24T15:21:13.263" v="2299" actId="14100"/>
            <ac:spMkLst>
              <pc:docMk/>
              <pc:sldMasterMk cId="4053971265" sldId="2147483648"/>
              <pc:sldLayoutMk cId="1674861387" sldId="2147483666"/>
              <ac:spMk id="14" creationId="{0286040B-4E4E-7535-AA84-EB5A74D20585}"/>
            </ac:spMkLst>
          </pc:spChg>
          <pc:spChg chg="add del mod">
            <ac:chgData name="Emiliya Shender" userId="cb1f218db259381d" providerId="LiveId" clId="{086FD566-EF5E-4C22-8FA4-FE868275CE66}" dt="2023-02-23T16:17:06.862" v="953" actId="478"/>
            <ac:spMkLst>
              <pc:docMk/>
              <pc:sldMasterMk cId="4053971265" sldId="2147483648"/>
              <pc:sldLayoutMk cId="1674861387" sldId="2147483666"/>
              <ac:spMk id="15" creationId="{C2C5E02D-F934-E9C2-63EA-9B392F053AA9}"/>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5" creationId="{D0BB146E-8A4F-8984-AF9E-70FD71275FF5}"/>
            </ac:spMkLst>
          </pc:spChg>
          <pc:spChg chg="add mod">
            <ac:chgData name="Emiliya Shender" userId="cb1f218db259381d" providerId="LiveId" clId="{086FD566-EF5E-4C22-8FA4-FE868275CE66}" dt="2023-02-24T15:11:14.719" v="1801" actId="20577"/>
            <ac:spMkLst>
              <pc:docMk/>
              <pc:sldMasterMk cId="4053971265" sldId="2147483648"/>
              <pc:sldLayoutMk cId="1674861387" sldId="2147483666"/>
              <ac:spMk id="16" creationId="{00E37D27-337B-1053-399C-D3CBA497BA0D}"/>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16" creationId="{2EA9E622-68D8-CA4E-984B-38EEB51362C6}"/>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17" creationId="{A4376431-7BD0-7050-2E01-0A49E659F87C}"/>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8" creationId="{92ECDA7B-7101-2EA7-EB7D-D34C17641A9A}"/>
            </ac:spMkLst>
          </pc:spChg>
          <pc:spChg chg="del">
            <ac:chgData name="Emiliya Shender" userId="cb1f218db259381d" providerId="LiveId" clId="{086FD566-EF5E-4C22-8FA4-FE868275CE66}" dt="2023-02-23T14:30:44.831" v="141" actId="478"/>
            <ac:spMkLst>
              <pc:docMk/>
              <pc:sldMasterMk cId="4053971265" sldId="2147483648"/>
              <pc:sldLayoutMk cId="1674861387" sldId="2147483666"/>
              <ac:spMk id="19" creationId="{BC436AED-CFE3-FA81-6FA4-F951069639E2}"/>
            </ac:spMkLst>
          </pc:spChg>
          <pc:spChg chg="del">
            <ac:chgData name="Emiliya Shender" userId="cb1f218db259381d" providerId="LiveId" clId="{086FD566-EF5E-4C22-8FA4-FE868275CE66}" dt="2023-02-23T14:30:49.165" v="144" actId="478"/>
            <ac:spMkLst>
              <pc:docMk/>
              <pc:sldMasterMk cId="4053971265" sldId="2147483648"/>
              <pc:sldLayoutMk cId="1674861387" sldId="2147483666"/>
              <ac:spMk id="20" creationId="{7E698BBA-874A-ACE6-F4F7-AD35B8D8DAF8}"/>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21" creationId="{E792B2C2-EB32-6389-503D-9A862221D287}"/>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22" creationId="{6B3FAF7A-73CE-4173-3159-701C00BDF1CE}"/>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23" creationId="{C364E794-8FAB-DA3D-155F-F327DE0F93D7}"/>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24" creationId="{52447E17-3C3E-DBC9-9A9D-0B49E8FD411B}"/>
            </ac:spMkLst>
          </pc:spChg>
          <pc:spChg chg="add del mod modVis">
            <ac:chgData name="Emiliya Shender" userId="cb1f218db259381d" providerId="LiveId" clId="{086FD566-EF5E-4C22-8FA4-FE868275CE66}" dt="2023-02-24T15:20:35.123" v="2044"/>
            <ac:spMkLst>
              <pc:docMk/>
              <pc:sldMasterMk cId="4053971265" sldId="2147483648"/>
              <pc:sldLayoutMk cId="1674861387" sldId="2147483666"/>
              <ac:spMk id="24" creationId="{B64F643E-8936-20DE-E7E1-CF73B331F3DE}"/>
            </ac:spMkLst>
          </pc:spChg>
          <pc:spChg chg="add del mod modVis">
            <ac:chgData name="Emiliya Shender" userId="cb1f218db259381d" providerId="LiveId" clId="{086FD566-EF5E-4C22-8FA4-FE868275CE66}" dt="2023-02-24T15:20:53.827" v="2108"/>
            <ac:spMkLst>
              <pc:docMk/>
              <pc:sldMasterMk cId="4053971265" sldId="2147483648"/>
              <pc:sldLayoutMk cId="1674861387" sldId="2147483666"/>
              <ac:spMk id="25" creationId="{975F51E9-E560-5DE4-F2B6-B1DEA1BAC64F}"/>
            </ac:spMkLst>
          </pc:spChg>
          <pc:spChg chg="del">
            <ac:chgData name="Emiliya Shender" userId="cb1f218db259381d" providerId="LiveId" clId="{086FD566-EF5E-4C22-8FA4-FE868275CE66}" dt="2023-02-23T14:30:58.383" v="148" actId="478"/>
            <ac:spMkLst>
              <pc:docMk/>
              <pc:sldMasterMk cId="4053971265" sldId="2147483648"/>
              <pc:sldLayoutMk cId="1674861387" sldId="2147483666"/>
              <ac:spMk id="26" creationId="{4CC3B2B1-7833-3D82-E3DB-6810E25120FD}"/>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28" creationId="{2E6BED06-4405-871D-390D-0521526A6156}"/>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29" creationId="{D5A42BB5-EC8E-F166-DD50-C82DDDEC4AA4}"/>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31" creationId="{A271C08F-FC65-62E0-E347-5BD256CA1D46}"/>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32" creationId="{0D6A0837-942C-6BA0-D57F-E42FDE9ABB24}"/>
            </ac:spMkLst>
          </pc:spChg>
          <pc:spChg chg="del">
            <ac:chgData name="Emiliya Shender" userId="cb1f218db259381d" providerId="LiveId" clId="{086FD566-EF5E-4C22-8FA4-FE868275CE66}" dt="2023-02-23T14:30:49.165" v="144" actId="478"/>
            <ac:spMkLst>
              <pc:docMk/>
              <pc:sldMasterMk cId="4053971265" sldId="2147483648"/>
              <pc:sldLayoutMk cId="1674861387" sldId="2147483666"/>
              <ac:spMk id="33" creationId="{319E7109-9D7A-9E34-2F56-C9BC8EC68777}"/>
            </ac:spMkLst>
          </pc:spChg>
          <pc:spChg chg="del">
            <ac:chgData name="Emiliya Shender" userId="cb1f218db259381d" providerId="LiveId" clId="{086FD566-EF5E-4C22-8FA4-FE868275CE66}" dt="2023-02-23T14:30:51.770" v="145" actId="478"/>
            <ac:spMkLst>
              <pc:docMk/>
              <pc:sldMasterMk cId="4053971265" sldId="2147483648"/>
              <pc:sldLayoutMk cId="1674861387" sldId="2147483666"/>
              <ac:spMk id="34" creationId="{02E4CA99-9BC6-831B-550F-2DE3BE6AA7C8}"/>
            </ac:spMkLst>
          </pc:spChg>
          <pc:spChg chg="add del mod modVis">
            <ac:chgData name="Emiliya Shender" userId="cb1f218db259381d" providerId="LiveId" clId="{086FD566-EF5E-4C22-8FA4-FE868275CE66}" dt="2023-02-24T15:21:02.374" v="2298"/>
            <ac:spMkLst>
              <pc:docMk/>
              <pc:sldMasterMk cId="4053971265" sldId="2147483648"/>
              <pc:sldLayoutMk cId="1674861387" sldId="2147483666"/>
              <ac:spMk id="34" creationId="{39C99E66-A588-C381-0EF1-A4D7399E8806}"/>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35" creationId="{8488C4E5-1F77-9E58-D3AF-338B10F09D98}"/>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36" creationId="{56718D1A-350B-BFAB-69A2-A9EBF0198303}"/>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37" creationId="{2388F970-7150-7620-F7B9-C6D16E73651A}"/>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38" creationId="{33ABE545-900F-D4B9-C754-7FC1659614C3}"/>
            </ac:spMkLst>
          </pc:spChg>
          <pc:spChg chg="del">
            <ac:chgData name="Emiliya Shender" userId="cb1f218db259381d" providerId="LiveId" clId="{086FD566-EF5E-4C22-8FA4-FE868275CE66}" dt="2023-02-23T14:30:40.990" v="140" actId="478"/>
            <ac:spMkLst>
              <pc:docMk/>
              <pc:sldMasterMk cId="4053971265" sldId="2147483648"/>
              <pc:sldLayoutMk cId="1674861387" sldId="2147483666"/>
              <ac:spMk id="39" creationId="{7D08432D-A330-3FEC-DFDB-E2B11D808221}"/>
            </ac:spMkLst>
          </pc:spChg>
          <pc:spChg chg="del">
            <ac:chgData name="Emiliya Shender" userId="cb1f218db259381d" providerId="LiveId" clId="{086FD566-EF5E-4C22-8FA4-FE868275CE66}" dt="2023-02-23T14:30:46.903" v="143" actId="478"/>
            <ac:spMkLst>
              <pc:docMk/>
              <pc:sldMasterMk cId="4053971265" sldId="2147483648"/>
              <pc:sldLayoutMk cId="1674861387" sldId="2147483666"/>
              <ac:spMk id="40" creationId="{1BFC930B-C945-8655-A6DB-34BF3DD99DB6}"/>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41" creationId="{5B45F839-CC93-2D4C-875E-5DA6C7553639}"/>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42" creationId="{37CB3936-F569-A1D8-2D75-9728D558A6FC}"/>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43" creationId="{FF74C606-CD48-3CA8-8BFC-2EE0315AF646}"/>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44" creationId="{6D316F6F-0F0A-D7EB-3D72-57E7C4D8953C}"/>
            </ac:spMkLst>
          </pc:spChg>
          <pc:spChg chg="del">
            <ac:chgData name="Emiliya Shender" userId="cb1f218db259381d" providerId="LiveId" clId="{086FD566-EF5E-4C22-8FA4-FE868275CE66}" dt="2023-02-23T14:30:44.831" v="141" actId="478"/>
            <ac:spMkLst>
              <pc:docMk/>
              <pc:sldMasterMk cId="4053971265" sldId="2147483648"/>
              <pc:sldLayoutMk cId="1674861387" sldId="2147483666"/>
              <ac:spMk id="45" creationId="{5F3EE3BE-7C41-166F-8739-9C4F3311E3BC}"/>
            </ac:spMkLst>
          </pc:spChg>
          <pc:spChg chg="del">
            <ac:chgData name="Emiliya Shender" userId="cb1f218db259381d" providerId="LiveId" clId="{086FD566-EF5E-4C22-8FA4-FE868275CE66}" dt="2023-02-23T14:30:45.993" v="142" actId="478"/>
            <ac:spMkLst>
              <pc:docMk/>
              <pc:sldMasterMk cId="4053971265" sldId="2147483648"/>
              <pc:sldLayoutMk cId="1674861387" sldId="2147483666"/>
              <ac:spMk id="46" creationId="{2066DB4A-E88C-9587-388B-FCCFD9E5DD13}"/>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47" creationId="{E5596F78-5303-2AD4-99CB-8192BECA0B07}"/>
            </ac:spMkLst>
          </pc:spChg>
          <pc:spChg chg="del">
            <ac:chgData name="Emiliya Shender" userId="cb1f218db259381d" providerId="LiveId" clId="{086FD566-EF5E-4C22-8FA4-FE868275CE66}" dt="2023-02-23T14:30:44.831" v="141" actId="478"/>
            <ac:spMkLst>
              <pc:docMk/>
              <pc:sldMasterMk cId="4053971265" sldId="2147483648"/>
              <pc:sldLayoutMk cId="1674861387" sldId="2147483666"/>
              <ac:spMk id="48" creationId="{E9437885-F6D5-B161-BBB1-32BBE425C91C}"/>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49" creationId="{FB20807B-69C3-742C-E10B-A5D5E2DC10C9}"/>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50" creationId="{5054489B-C3A3-C4C7-F9B3-C56ED217059A}"/>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51" creationId="{9CBD6705-C00B-B753-57AE-F2E7B8385439}"/>
            </ac:spMkLst>
          </pc:spChg>
          <pc:spChg chg="del">
            <ac:chgData name="Emiliya Shender" userId="cb1f218db259381d" providerId="LiveId" clId="{086FD566-EF5E-4C22-8FA4-FE868275CE66}" dt="2023-02-23T14:30:49.165" v="144" actId="478"/>
            <ac:spMkLst>
              <pc:docMk/>
              <pc:sldMasterMk cId="4053971265" sldId="2147483648"/>
              <pc:sldLayoutMk cId="1674861387" sldId="2147483666"/>
              <ac:spMk id="52" creationId="{2FD9D8C3-BA72-63BC-BB2B-F2427F98C3C0}"/>
            </ac:spMkLst>
          </pc:spChg>
          <pc:spChg chg="del">
            <ac:chgData name="Emiliya Shender" userId="cb1f218db259381d" providerId="LiveId" clId="{086FD566-EF5E-4C22-8FA4-FE868275CE66}" dt="2023-02-23T14:30:58.884" v="149" actId="478"/>
            <ac:spMkLst>
              <pc:docMk/>
              <pc:sldMasterMk cId="4053971265" sldId="2147483648"/>
              <pc:sldLayoutMk cId="1674861387" sldId="2147483666"/>
              <ac:spMk id="53" creationId="{DB1EAB0B-3BA3-CF6E-6E0E-28EC6B9DE9D4}"/>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54" creationId="{EC4CBA62-C18E-80A6-6B2E-E4D1802D37D4}"/>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55" creationId="{F9BA9DAC-CA1A-DBCD-CC42-2578A7162420}"/>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56" creationId="{53BDDCC4-3FD1-BD83-56BC-C250319ED8FB}"/>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57" creationId="{DDCADB86-BBEA-2DD1-3D56-A5609760F15B}"/>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58" creationId="{76B5F7E2-B164-86BF-38B0-A174FE0F15C2}"/>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59" creationId="{0D5256B9-BDCF-F817-E2BA-DFE35D73A225}"/>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60" creationId="{5B20B4A8-6D44-397D-517F-2683F5B7D8DD}"/>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61" creationId="{D3DA66F3-03D9-720D-765B-A84E1EF62D2E}"/>
            </ac:spMkLst>
          </pc:spChg>
          <pc:spChg chg="del">
            <ac:chgData name="Emiliya Shender" userId="cb1f218db259381d" providerId="LiveId" clId="{086FD566-EF5E-4C22-8FA4-FE868275CE66}" dt="2023-02-23T14:30:49.165" v="144" actId="478"/>
            <ac:spMkLst>
              <pc:docMk/>
              <pc:sldMasterMk cId="4053971265" sldId="2147483648"/>
              <pc:sldLayoutMk cId="1674861387" sldId="2147483666"/>
              <ac:spMk id="62" creationId="{E2C94729-24A6-05D5-DAED-95853FDFA461}"/>
            </ac:spMkLst>
          </pc:spChg>
          <pc:spChg chg="del">
            <ac:chgData name="Emiliya Shender" userId="cb1f218db259381d" providerId="LiveId" clId="{086FD566-EF5E-4C22-8FA4-FE868275CE66}" dt="2023-02-23T14:30:51.770" v="145" actId="478"/>
            <ac:spMkLst>
              <pc:docMk/>
              <pc:sldMasterMk cId="4053971265" sldId="2147483648"/>
              <pc:sldLayoutMk cId="1674861387" sldId="2147483666"/>
              <ac:spMk id="63" creationId="{463AB1CC-1190-BF60-BB3E-EBC70D2F5081}"/>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64" creationId="{DC0BD024-B52E-95ED-93ED-1D040FB08D01}"/>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65" creationId="{FAF1C36D-B85F-B536-6830-AD22B3D1D59F}"/>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66" creationId="{00153561-EE69-2AD9-1476-C89E4ACB7733}"/>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67" creationId="{C5222CAE-67E4-21CB-447F-01CF36E5788D}"/>
            </ac:spMkLst>
          </pc:spChg>
          <pc:spChg chg="del">
            <ac:chgData name="Emiliya Shender" userId="cb1f218db259381d" providerId="LiveId" clId="{086FD566-EF5E-4C22-8FA4-FE868275CE66}" dt="2023-02-23T14:30:49.165" v="144" actId="478"/>
            <ac:spMkLst>
              <pc:docMk/>
              <pc:sldMasterMk cId="4053971265" sldId="2147483648"/>
              <pc:sldLayoutMk cId="1674861387" sldId="2147483666"/>
              <ac:spMk id="68" creationId="{EB4A0B0F-B3C4-AE5B-A6E9-CF4B19B93FB6}"/>
            </ac:spMkLst>
          </pc:spChg>
          <pc:spChg chg="del">
            <ac:chgData name="Emiliya Shender" userId="cb1f218db259381d" providerId="LiveId" clId="{086FD566-EF5E-4C22-8FA4-FE868275CE66}" dt="2023-02-23T14:30:39.815" v="139" actId="478"/>
            <ac:spMkLst>
              <pc:docMk/>
              <pc:sldMasterMk cId="4053971265" sldId="2147483648"/>
              <pc:sldLayoutMk cId="1674861387" sldId="2147483666"/>
              <ac:spMk id="69" creationId="{68C8306E-58B4-C85D-643A-D8ABD52D2F6A}"/>
            </ac:spMkLst>
          </pc:spChg>
          <pc:spChg chg="del">
            <ac:chgData name="Emiliya Shender" userId="cb1f218db259381d" providerId="LiveId" clId="{086FD566-EF5E-4C22-8FA4-FE868275CE66}" dt="2023-02-23T14:30:51.770" v="145" actId="478"/>
            <ac:spMkLst>
              <pc:docMk/>
              <pc:sldMasterMk cId="4053971265" sldId="2147483648"/>
              <pc:sldLayoutMk cId="1674861387" sldId="2147483666"/>
              <ac:spMk id="70" creationId="{13C17ED0-E773-9A88-3076-E683378DD1B4}"/>
            </ac:spMkLst>
          </pc:spChg>
          <pc:spChg chg="del">
            <ac:chgData name="Emiliya Shender" userId="cb1f218db259381d" providerId="LiveId" clId="{086FD566-EF5E-4C22-8FA4-FE868275CE66}" dt="2023-02-23T14:30:54.316" v="146" actId="478"/>
            <ac:spMkLst>
              <pc:docMk/>
              <pc:sldMasterMk cId="4053971265" sldId="2147483648"/>
              <pc:sldLayoutMk cId="1674861387" sldId="2147483666"/>
              <ac:spMk id="71" creationId="{C891ACB3-844C-1D61-6406-4B42602BD409}"/>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72" creationId="{DC62C888-294C-E933-AE24-FB79E46A2F20}"/>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73" creationId="{1EE969E9-4094-6BA8-03B7-DE5B43AF70B3}"/>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74" creationId="{2D6F84DB-B1CB-186E-1E56-2202AF284E51}"/>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75" creationId="{1F0A54FC-0D7F-C7A3-3208-A66143EE844E}"/>
            </ac:spMkLst>
          </pc:spChg>
          <pc:spChg chg="del">
            <ac:chgData name="Emiliya Shender" userId="cb1f218db259381d" providerId="LiveId" clId="{086FD566-EF5E-4C22-8FA4-FE868275CE66}" dt="2023-02-23T14:30:51.770" v="145" actId="478"/>
            <ac:spMkLst>
              <pc:docMk/>
              <pc:sldMasterMk cId="4053971265" sldId="2147483648"/>
              <pc:sldLayoutMk cId="1674861387" sldId="2147483666"/>
              <ac:spMk id="76" creationId="{6FA9A22C-0EFB-C9B6-D42F-AC3AECF1E01D}"/>
            </ac:spMkLst>
          </pc:spChg>
          <pc:spChg chg="del">
            <ac:chgData name="Emiliya Shender" userId="cb1f218db259381d" providerId="LiveId" clId="{086FD566-EF5E-4C22-8FA4-FE868275CE66}" dt="2023-02-23T14:30:59.543" v="150" actId="478"/>
            <ac:spMkLst>
              <pc:docMk/>
              <pc:sldMasterMk cId="4053971265" sldId="2147483648"/>
              <pc:sldLayoutMk cId="1674861387" sldId="2147483666"/>
              <ac:spMk id="77" creationId="{95055DDE-18E2-2275-4D07-3F1B1789999A}"/>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78" creationId="{B529A67D-409E-51EF-88FA-B2CEE54EC970}"/>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79" creationId="{8A1A21E1-4DFC-293A-E9EB-78F5AC466DEE}"/>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80" creationId="{F053E202-656B-65FD-C400-2FEA9FFDD04E}"/>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81" creationId="{89F3BAD2-48A1-A26F-6249-F48175C341E3}"/>
            </ac:spMkLst>
          </pc:spChg>
          <pc:spChg chg="del">
            <ac:chgData name="Emiliya Shender" userId="cb1f218db259381d" providerId="LiveId" clId="{086FD566-EF5E-4C22-8FA4-FE868275CE66}" dt="2023-02-23T14:30:54.316" v="146" actId="478"/>
            <ac:spMkLst>
              <pc:docMk/>
              <pc:sldMasterMk cId="4053971265" sldId="2147483648"/>
              <pc:sldLayoutMk cId="1674861387" sldId="2147483666"/>
              <ac:spMk id="82" creationId="{7A46B6A8-A76F-1361-8DE2-8D489A50339E}"/>
            </ac:spMkLst>
          </pc:spChg>
          <pc:spChg chg="del">
            <ac:chgData name="Emiliya Shender" userId="cb1f218db259381d" providerId="LiveId" clId="{086FD566-EF5E-4C22-8FA4-FE868275CE66}" dt="2023-02-23T14:30:57.159" v="147" actId="478"/>
            <ac:spMkLst>
              <pc:docMk/>
              <pc:sldMasterMk cId="4053971265" sldId="2147483648"/>
              <pc:sldLayoutMk cId="1674861387" sldId="2147483666"/>
              <ac:spMk id="83" creationId="{6176A460-FECF-2343-39C5-0B2A81F47C58}"/>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84" creationId="{CA87BF0D-ACB4-9CA8-4714-AE4C347F5696}"/>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85" creationId="{15139B21-66AA-72DC-9973-979910848CCD}"/>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86" creationId="{F3E166E5-B04E-04E0-9FE0-8F3D3DE3D903}"/>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87" creationId="{B1F12DE9-B7DB-066D-F8F1-F6E2F2F0527C}"/>
            </ac:spMkLst>
          </pc:spChg>
          <pc:spChg chg="del">
            <ac:chgData name="Emiliya Shender" userId="cb1f218db259381d" providerId="LiveId" clId="{086FD566-EF5E-4C22-8FA4-FE868275CE66}" dt="2023-02-23T14:30:54.316" v="146" actId="478"/>
            <ac:spMkLst>
              <pc:docMk/>
              <pc:sldMasterMk cId="4053971265" sldId="2147483648"/>
              <pc:sldLayoutMk cId="1674861387" sldId="2147483666"/>
              <ac:spMk id="88" creationId="{F744C667-47E7-BF10-BE09-C0A45C8AABC7}"/>
            </ac:spMkLst>
          </pc:spChg>
          <pc:spChg chg="del">
            <ac:chgData name="Emiliya Shender" userId="cb1f218db259381d" providerId="LiveId" clId="{086FD566-EF5E-4C22-8FA4-FE868275CE66}" dt="2023-02-23T14:31:00.390" v="151" actId="478"/>
            <ac:spMkLst>
              <pc:docMk/>
              <pc:sldMasterMk cId="4053971265" sldId="2147483648"/>
              <pc:sldLayoutMk cId="1674861387" sldId="2147483666"/>
              <ac:spMk id="89" creationId="{BF8AA412-7164-CF7D-231B-C299CFE81A4F}"/>
            </ac:spMkLst>
          </pc:spChg>
          <pc:spChg chg="del">
            <ac:chgData name="Emiliya Shender" userId="cb1f218db259381d" providerId="LiveId" clId="{086FD566-EF5E-4C22-8FA4-FE868275CE66}" dt="2023-02-23T14:31:05.413" v="154" actId="478"/>
            <ac:spMkLst>
              <pc:docMk/>
              <pc:sldMasterMk cId="4053971265" sldId="2147483648"/>
              <pc:sldLayoutMk cId="1674861387" sldId="2147483666"/>
              <ac:spMk id="92" creationId="{6EF28C65-D3DF-67C7-4268-5DC1355524AA}"/>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93" creationId="{2514063C-1A93-42A8-3CD4-E4EF74E49F0D}"/>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94" creationId="{07E7CBD3-C6AE-9709-6DC9-A5368CAAD12A}"/>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95" creationId="{04913012-A325-8B92-BDE1-439D89D7406D}"/>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96" creationId="{6F4647DB-E2CE-E4DA-D9FA-036F869DC919}"/>
            </ac:spMkLst>
          </pc:spChg>
          <pc:spChg chg="del">
            <ac:chgData name="Emiliya Shender" userId="cb1f218db259381d" providerId="LiveId" clId="{086FD566-EF5E-4C22-8FA4-FE868275CE66}" dt="2023-02-23T14:30:51.770" v="145" actId="478"/>
            <ac:spMkLst>
              <pc:docMk/>
              <pc:sldMasterMk cId="4053971265" sldId="2147483648"/>
              <pc:sldLayoutMk cId="1674861387" sldId="2147483666"/>
              <ac:spMk id="97" creationId="{DA8B2687-8D04-F111-4A39-3431596CCBF1}"/>
            </ac:spMkLst>
          </pc:spChg>
          <pc:spChg chg="del">
            <ac:chgData name="Emiliya Shender" userId="cb1f218db259381d" providerId="LiveId" clId="{086FD566-EF5E-4C22-8FA4-FE868275CE66}" dt="2023-02-23T14:30:54.316" v="146" actId="478"/>
            <ac:spMkLst>
              <pc:docMk/>
              <pc:sldMasterMk cId="4053971265" sldId="2147483648"/>
              <pc:sldLayoutMk cId="1674861387" sldId="2147483666"/>
              <ac:spMk id="98" creationId="{43B6E30C-FFAB-9D9C-9414-52D2D50C4E06}"/>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99" creationId="{BBC0867A-D549-CCD5-B8E0-323D99EE9982}"/>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00" creationId="{7B0123EE-6A78-3106-F237-90DEA3E76A06}"/>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01" creationId="{D056E1B1-B658-AFB2-94B2-1A1A8CB95332}"/>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102" creationId="{129B1A04-B436-501E-3B99-3468630A3A09}"/>
            </ac:spMkLst>
          </pc:spChg>
          <pc:spChg chg="del">
            <ac:chgData name="Emiliya Shender" userId="cb1f218db259381d" providerId="LiveId" clId="{086FD566-EF5E-4C22-8FA4-FE868275CE66}" dt="2023-02-23T14:30:51.770" v="145" actId="478"/>
            <ac:spMkLst>
              <pc:docMk/>
              <pc:sldMasterMk cId="4053971265" sldId="2147483648"/>
              <pc:sldLayoutMk cId="1674861387" sldId="2147483666"/>
              <ac:spMk id="103" creationId="{BCE04039-0FC1-4179-F329-65B5DD5C7B36}"/>
            </ac:spMkLst>
          </pc:spChg>
          <pc:spChg chg="del">
            <ac:chgData name="Emiliya Shender" userId="cb1f218db259381d" providerId="LiveId" clId="{086FD566-EF5E-4C22-8FA4-FE868275CE66}" dt="2023-02-23T14:30:38.685" v="138" actId="478"/>
            <ac:spMkLst>
              <pc:docMk/>
              <pc:sldMasterMk cId="4053971265" sldId="2147483648"/>
              <pc:sldLayoutMk cId="1674861387" sldId="2147483666"/>
              <ac:spMk id="104" creationId="{9A2B11BC-80DB-5340-B345-59E7CA1D7A96}"/>
            </ac:spMkLst>
          </pc:spChg>
          <pc:spChg chg="del">
            <ac:chgData name="Emiliya Shender" userId="cb1f218db259381d" providerId="LiveId" clId="{086FD566-EF5E-4C22-8FA4-FE868275CE66}" dt="2023-02-23T14:31:05.413" v="154" actId="478"/>
            <ac:spMkLst>
              <pc:docMk/>
              <pc:sldMasterMk cId="4053971265" sldId="2147483648"/>
              <pc:sldLayoutMk cId="1674861387" sldId="2147483666"/>
              <ac:spMk id="105" creationId="{EDF4B0F3-54A0-C609-4511-D2143071EC60}"/>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106" creationId="{DDEA52C1-5483-76AB-234C-E1467BA2670E}"/>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07" creationId="{2EE905F3-1F04-03E0-6838-E9F15409D569}"/>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08" creationId="{58AEF13E-B0B1-4F5D-B8DF-8DB9AD42997A}"/>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109" creationId="{DC4632EE-8FCB-EA36-A496-5C1B4BB0A414}"/>
            </ac:spMkLst>
          </pc:spChg>
          <pc:spChg chg="del">
            <ac:chgData name="Emiliya Shender" userId="cb1f218db259381d" providerId="LiveId" clId="{086FD566-EF5E-4C22-8FA4-FE868275CE66}" dt="2023-02-23T14:30:54.316" v="146" actId="478"/>
            <ac:spMkLst>
              <pc:docMk/>
              <pc:sldMasterMk cId="4053971265" sldId="2147483648"/>
              <pc:sldLayoutMk cId="1674861387" sldId="2147483666"/>
              <ac:spMk id="110" creationId="{F6A10B94-5CAC-2CB1-E9C1-7BC5A6566B29}"/>
            </ac:spMkLst>
          </pc:spChg>
          <pc:spChg chg="del">
            <ac:chgData name="Emiliya Shender" userId="cb1f218db259381d" providerId="LiveId" clId="{086FD566-EF5E-4C22-8FA4-FE868275CE66}" dt="2023-02-23T14:30:57.159" v="147" actId="478"/>
            <ac:spMkLst>
              <pc:docMk/>
              <pc:sldMasterMk cId="4053971265" sldId="2147483648"/>
              <pc:sldLayoutMk cId="1674861387" sldId="2147483666"/>
              <ac:spMk id="111" creationId="{8D830407-0BDB-44FB-45BA-85F2B62742D2}"/>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112" creationId="{C03A918F-4F99-EEBA-A1B8-75496501AE9B}"/>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13" creationId="{2DC2F1BD-15EC-4E05-9EB9-652B9CBA16D8}"/>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14" creationId="{EA42E5D4-9C53-E466-674D-EABA5386BDCE}"/>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115" creationId="{6E00567B-75E9-79B0-06DD-334F01289EF2}"/>
            </ac:spMkLst>
          </pc:spChg>
          <pc:spChg chg="del">
            <ac:chgData name="Emiliya Shender" userId="cb1f218db259381d" providerId="LiveId" clId="{086FD566-EF5E-4C22-8FA4-FE868275CE66}" dt="2023-02-23T14:30:54.316" v="146" actId="478"/>
            <ac:spMkLst>
              <pc:docMk/>
              <pc:sldMasterMk cId="4053971265" sldId="2147483648"/>
              <pc:sldLayoutMk cId="1674861387" sldId="2147483666"/>
              <ac:spMk id="116" creationId="{70B9C70E-06F8-8D2D-7314-FEB668FB1F1C}"/>
            </ac:spMkLst>
          </pc:spChg>
          <pc:spChg chg="del">
            <ac:chgData name="Emiliya Shender" userId="cb1f218db259381d" providerId="LiveId" clId="{086FD566-EF5E-4C22-8FA4-FE868275CE66}" dt="2023-02-23T14:30:38.199" v="137" actId="478"/>
            <ac:spMkLst>
              <pc:docMk/>
              <pc:sldMasterMk cId="4053971265" sldId="2147483648"/>
              <pc:sldLayoutMk cId="1674861387" sldId="2147483666"/>
              <ac:spMk id="117" creationId="{E0D68EC6-EB8A-7DD9-588E-F3A2DD0305C7}"/>
            </ac:spMkLst>
          </pc:spChg>
          <pc:spChg chg="del">
            <ac:chgData name="Emiliya Shender" userId="cb1f218db259381d" providerId="LiveId" clId="{086FD566-EF5E-4C22-8FA4-FE868275CE66}" dt="2023-02-23T14:31:05.413" v="154" actId="478"/>
            <ac:spMkLst>
              <pc:docMk/>
              <pc:sldMasterMk cId="4053971265" sldId="2147483648"/>
              <pc:sldLayoutMk cId="1674861387" sldId="2147483666"/>
              <ac:spMk id="118" creationId="{BAD18E0A-5B93-BE76-AD3E-D0398B32B1C1}"/>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122" creationId="{822C5F0C-56EF-13D4-8D41-E92A40E7F227}"/>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23" creationId="{769B5F4E-626B-B830-5898-ADB36E911ECE}"/>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24" creationId="{1E204DD0-F205-0809-F663-B01697E81836}"/>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125" creationId="{43184AF5-99F7-AFBA-7A33-643196F96697}"/>
            </ac:spMkLst>
          </pc:spChg>
          <pc:spChg chg="del">
            <ac:chgData name="Emiliya Shender" userId="cb1f218db259381d" providerId="LiveId" clId="{086FD566-EF5E-4C22-8FA4-FE868275CE66}" dt="2023-02-23T14:30:57.159" v="147" actId="478"/>
            <ac:spMkLst>
              <pc:docMk/>
              <pc:sldMasterMk cId="4053971265" sldId="2147483648"/>
              <pc:sldLayoutMk cId="1674861387" sldId="2147483666"/>
              <ac:spMk id="126" creationId="{C63B20E6-E5CF-09E5-E5C0-30405FF392E4}"/>
            </ac:spMkLst>
          </pc:spChg>
          <pc:spChg chg="del">
            <ac:chgData name="Emiliya Shender" userId="cb1f218db259381d" providerId="LiveId" clId="{086FD566-EF5E-4C22-8FA4-FE868275CE66}" dt="2023-02-23T14:31:03.624" v="153" actId="478"/>
            <ac:spMkLst>
              <pc:docMk/>
              <pc:sldMasterMk cId="4053971265" sldId="2147483648"/>
              <pc:sldLayoutMk cId="1674861387" sldId="2147483666"/>
              <ac:spMk id="127" creationId="{F41D8226-0E01-F0B5-3A35-AC7709147278}"/>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128" creationId="{68E0DFC4-2900-760E-08FC-489E1DF14AE8}"/>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29" creationId="{9E77964B-8A05-4E68-8CD1-4104164156A2}"/>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30" creationId="{E59C86F5-CA87-22FF-FC68-5CFB51EAD684}"/>
            </ac:spMkLst>
          </pc:spChg>
          <pc:spChg chg="del">
            <ac:chgData name="Emiliya Shender" userId="cb1f218db259381d" providerId="LiveId" clId="{086FD566-EF5E-4C22-8FA4-FE868275CE66}" dt="2023-02-23T14:30:36.096" v="134" actId="478"/>
            <ac:spMkLst>
              <pc:docMk/>
              <pc:sldMasterMk cId="4053971265" sldId="2147483648"/>
              <pc:sldLayoutMk cId="1674861387" sldId="2147483666"/>
              <ac:spMk id="131" creationId="{1F54096F-2A7E-399D-808D-2A863457373A}"/>
            </ac:spMkLst>
          </pc:spChg>
          <pc:spChg chg="del">
            <ac:chgData name="Emiliya Shender" userId="cb1f218db259381d" providerId="LiveId" clId="{086FD566-EF5E-4C22-8FA4-FE868275CE66}" dt="2023-02-23T14:30:57.159" v="147" actId="478"/>
            <ac:spMkLst>
              <pc:docMk/>
              <pc:sldMasterMk cId="4053971265" sldId="2147483648"/>
              <pc:sldLayoutMk cId="1674861387" sldId="2147483666"/>
              <ac:spMk id="132" creationId="{1085DA69-27DB-BC3C-FD64-DC96728C845F}"/>
            </ac:spMkLst>
          </pc:spChg>
          <pc:spChg chg="del">
            <ac:chgData name="Emiliya Shender" userId="cb1f218db259381d" providerId="LiveId" clId="{086FD566-EF5E-4C22-8FA4-FE868275CE66}" dt="2023-02-23T14:30:37.524" v="136" actId="478"/>
            <ac:spMkLst>
              <pc:docMk/>
              <pc:sldMasterMk cId="4053971265" sldId="2147483648"/>
              <pc:sldLayoutMk cId="1674861387" sldId="2147483666"/>
              <ac:spMk id="133" creationId="{462E1C43-1484-3FFC-86FD-DEE2E67C1B85}"/>
            </ac:spMkLst>
          </pc:spChg>
          <pc:spChg chg="del">
            <ac:chgData name="Emiliya Shender" userId="cb1f218db259381d" providerId="LiveId" clId="{086FD566-EF5E-4C22-8FA4-FE868275CE66}" dt="2023-02-23T14:30:36.927" v="135" actId="478"/>
            <ac:spMkLst>
              <pc:docMk/>
              <pc:sldMasterMk cId="4053971265" sldId="2147483648"/>
              <pc:sldLayoutMk cId="1674861387" sldId="2147483666"/>
              <ac:spMk id="134" creationId="{2AF7ACB6-AF67-EBFD-CF0E-5881E42ABD92}"/>
            </ac:spMkLst>
          </pc:spChg>
          <pc:spChg chg="del">
            <ac:chgData name="Emiliya Shender" userId="cb1f218db259381d" providerId="LiveId" clId="{086FD566-EF5E-4C22-8FA4-FE868275CE66}" dt="2023-02-23T14:31:05.413" v="154" actId="478"/>
            <ac:spMkLst>
              <pc:docMk/>
              <pc:sldMasterMk cId="4053971265" sldId="2147483648"/>
              <pc:sldLayoutMk cId="1674861387" sldId="2147483666"/>
              <ac:spMk id="135" creationId="{C51406EB-D7F6-BB3F-5A4C-0451296E41F9}"/>
            </ac:spMkLst>
          </pc:spChg>
          <pc:spChg chg="del">
            <ac:chgData name="Emiliya Shender" userId="cb1f218db259381d" providerId="LiveId" clId="{086FD566-EF5E-4C22-8FA4-FE868275CE66}" dt="2023-02-23T14:31:05.413" v="154" actId="478"/>
            <ac:spMkLst>
              <pc:docMk/>
              <pc:sldMasterMk cId="4053971265" sldId="2147483648"/>
              <pc:sldLayoutMk cId="1674861387" sldId="2147483666"/>
              <ac:spMk id="136" creationId="{137B511A-5E97-DD50-0325-C2EB6D29C771}"/>
            </ac:spMkLst>
          </pc:spChg>
          <pc:spChg chg="del">
            <ac:chgData name="Emiliya Shender" userId="cb1f218db259381d" providerId="LiveId" clId="{086FD566-EF5E-4C22-8FA4-FE868275CE66}" dt="2023-02-23T14:31:05.413" v="154" actId="478"/>
            <ac:spMkLst>
              <pc:docMk/>
              <pc:sldMasterMk cId="4053971265" sldId="2147483648"/>
              <pc:sldLayoutMk cId="1674861387" sldId="2147483666"/>
              <ac:spMk id="137" creationId="{2A91D36A-F7BF-62A0-C80C-2C096623B83C}"/>
            </ac:spMkLst>
          </pc:spChg>
          <pc:spChg chg="del">
            <ac:chgData name="Emiliya Shender" userId="cb1f218db259381d" providerId="LiveId" clId="{086FD566-EF5E-4C22-8FA4-FE868275CE66}" dt="2023-02-23T14:31:05.413" v="154" actId="478"/>
            <ac:spMkLst>
              <pc:docMk/>
              <pc:sldMasterMk cId="4053971265" sldId="2147483648"/>
              <pc:sldLayoutMk cId="1674861387" sldId="2147483666"/>
              <ac:spMk id="138" creationId="{747D14AD-E373-E1A7-13EC-89DBD9D64783}"/>
            </ac:spMkLst>
          </pc:spChg>
          <pc:spChg chg="del">
            <ac:chgData name="Emiliya Shender" userId="cb1f218db259381d" providerId="LiveId" clId="{086FD566-EF5E-4C22-8FA4-FE868275CE66}" dt="2023-02-23T14:31:05.413" v="154" actId="478"/>
            <ac:spMkLst>
              <pc:docMk/>
              <pc:sldMasterMk cId="4053971265" sldId="2147483648"/>
              <pc:sldLayoutMk cId="1674861387" sldId="2147483666"/>
              <ac:spMk id="139" creationId="{D429F02F-966D-4D30-E072-7C6709590397}"/>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40" creationId="{53083A2E-9772-36A9-015A-C520D1C8C3A7}"/>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141" creationId="{BA78A91A-42CD-FDB9-1E53-028281686024}"/>
            </ac:spMkLst>
          </pc:spChg>
          <pc:spChg chg="del">
            <ac:chgData name="Emiliya Shender" userId="cb1f218db259381d" providerId="LiveId" clId="{086FD566-EF5E-4C22-8FA4-FE868275CE66}" dt="2023-02-23T14:31:03.624" v="153" actId="478"/>
            <ac:spMkLst>
              <pc:docMk/>
              <pc:sldMasterMk cId="4053971265" sldId="2147483648"/>
              <pc:sldLayoutMk cId="1674861387" sldId="2147483666"/>
              <ac:spMk id="143" creationId="{F10B1568-5CDD-7E4B-B947-D20A5F4E6AB0}"/>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44" creationId="{0A47C201-8DE8-7084-1B8E-4118AC5CB4B3}"/>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145" creationId="{40C07631-DE11-3BDB-201B-08A7AEF14B62}"/>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146" creationId="{81FE626A-9CE9-D306-9B61-847F6E20A7D1}"/>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47" creationId="{0C2318E7-8A16-8E1B-14AB-53136D47249C}"/>
            </ac:spMkLst>
          </pc:spChg>
          <pc:spChg chg="del">
            <ac:chgData name="Emiliya Shender" userId="cb1f218db259381d" providerId="LiveId" clId="{086FD566-EF5E-4C22-8FA4-FE868275CE66}" dt="2023-02-23T14:30:57.159" v="147" actId="478"/>
            <ac:spMkLst>
              <pc:docMk/>
              <pc:sldMasterMk cId="4053971265" sldId="2147483648"/>
              <pc:sldLayoutMk cId="1674861387" sldId="2147483666"/>
              <ac:spMk id="148" creationId="{42CCE0AC-73A0-3D78-66EE-F06510F7D525}"/>
            </ac:spMkLst>
          </pc:spChg>
          <pc:spChg chg="del">
            <ac:chgData name="Emiliya Shender" userId="cb1f218db259381d" providerId="LiveId" clId="{086FD566-EF5E-4C22-8FA4-FE868275CE66}" dt="2023-02-23T14:31:03.624" v="153" actId="478"/>
            <ac:spMkLst>
              <pc:docMk/>
              <pc:sldMasterMk cId="4053971265" sldId="2147483648"/>
              <pc:sldLayoutMk cId="1674861387" sldId="2147483666"/>
              <ac:spMk id="149" creationId="{B5CBD05D-071D-AD4A-ED65-8754993EF304}"/>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50" creationId="{3170176C-A5BD-E671-A1A5-F0FBA3C949C9}"/>
            </ac:spMkLst>
          </pc:spChg>
          <pc:spChg chg="del">
            <ac:chgData name="Emiliya Shender" userId="cb1f218db259381d" providerId="LiveId" clId="{086FD566-EF5E-4C22-8FA4-FE868275CE66}" dt="2023-02-23T14:30:29.939" v="131" actId="478"/>
            <ac:spMkLst>
              <pc:docMk/>
              <pc:sldMasterMk cId="4053971265" sldId="2147483648"/>
              <pc:sldLayoutMk cId="1674861387" sldId="2147483666"/>
              <ac:spMk id="151" creationId="{03DDA8E9-C457-BA98-012D-802E1793BC11}"/>
            </ac:spMkLst>
          </pc:spChg>
          <pc:spChg chg="del">
            <ac:chgData name="Emiliya Shender" userId="cb1f218db259381d" providerId="LiveId" clId="{086FD566-EF5E-4C22-8FA4-FE868275CE66}" dt="2023-02-23T14:30:31.980" v="132" actId="478"/>
            <ac:spMkLst>
              <pc:docMk/>
              <pc:sldMasterMk cId="4053971265" sldId="2147483648"/>
              <pc:sldLayoutMk cId="1674861387" sldId="2147483666"/>
              <ac:spMk id="152" creationId="{08CBEA92-5C12-8DEE-07F2-B5D6609DB974}"/>
            </ac:spMkLst>
          </pc:spChg>
          <pc:spChg chg="del">
            <ac:chgData name="Emiliya Shender" userId="cb1f218db259381d" providerId="LiveId" clId="{086FD566-EF5E-4C22-8FA4-FE868275CE66}" dt="2023-02-23T14:30:34.038" v="133" actId="478"/>
            <ac:spMkLst>
              <pc:docMk/>
              <pc:sldMasterMk cId="4053971265" sldId="2147483648"/>
              <pc:sldLayoutMk cId="1674861387" sldId="2147483666"/>
              <ac:spMk id="153" creationId="{2E40E7EE-5820-6142-F61B-83AFECA80F90}"/>
            </ac:spMkLst>
          </pc:spChg>
          <pc:spChg chg="del">
            <ac:chgData name="Emiliya Shender" userId="cb1f218db259381d" providerId="LiveId" clId="{086FD566-EF5E-4C22-8FA4-FE868275CE66}" dt="2023-02-23T14:30:57.159" v="147" actId="478"/>
            <ac:spMkLst>
              <pc:docMk/>
              <pc:sldMasterMk cId="4053971265" sldId="2147483648"/>
              <pc:sldLayoutMk cId="1674861387" sldId="2147483666"/>
              <ac:spMk id="154" creationId="{8203E5CC-2AB2-414C-BFAC-B15D3323CDBD}"/>
            </ac:spMkLst>
          </pc:spChg>
          <pc:spChg chg="del">
            <ac:chgData name="Emiliya Shender" userId="cb1f218db259381d" providerId="LiveId" clId="{086FD566-EF5E-4C22-8FA4-FE868275CE66}" dt="2023-02-23T14:31:00.923" v="152" actId="478"/>
            <ac:spMkLst>
              <pc:docMk/>
              <pc:sldMasterMk cId="4053971265" sldId="2147483648"/>
              <pc:sldLayoutMk cId="1674861387" sldId="2147483666"/>
              <ac:spMk id="155" creationId="{D9A8FD4C-44EA-D6FA-4B00-EAD4A30DC306}"/>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56" creationId="{1833FCBE-1221-8559-8C09-FF3EFB2C1437}"/>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57" creationId="{9DB7CCBC-4DC8-1D62-CA91-BB972FA4AAE2}"/>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58" creationId="{1CC87A3C-3C13-A210-E901-A4FE0BF381AC}"/>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59" creationId="{ABBF8C31-FEB0-AEE7-1F05-EC0A939C3B85}"/>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60" creationId="{E5A2FD84-2009-3146-75AB-B1625E10E869}"/>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61" creationId="{E581A0B7-B864-57FE-0886-3DA980031A2D}"/>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62" creationId="{94F253D8-9A97-B37F-D6A5-2D7ECCC1A107}"/>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63" creationId="{DAFEAB03-29CA-0D0A-505D-3B9236E54326}"/>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64" creationId="{856D5F44-922B-35FE-25FD-072790CD3E9A}"/>
            </ac:spMkLst>
          </pc:spChg>
          <pc:spChg chg="mod">
            <ac:chgData name="Emiliya Shender" userId="cb1f218db259381d" providerId="LiveId" clId="{086FD566-EF5E-4C22-8FA4-FE868275CE66}" dt="2023-02-24T15:21:17.076" v="2300" actId="1076"/>
            <ac:spMkLst>
              <pc:docMk/>
              <pc:sldMasterMk cId="4053971265" sldId="2147483648"/>
              <pc:sldLayoutMk cId="1674861387" sldId="2147483666"/>
              <ac:spMk id="165" creationId="{211F9F26-0052-9E5D-4F72-1E82D9C0B090}"/>
            </ac:spMkLst>
          </pc:spChg>
          <pc:spChg chg="del">
            <ac:chgData name="Emiliya Shender" userId="cb1f218db259381d" providerId="LiveId" clId="{086FD566-EF5E-4C22-8FA4-FE868275CE66}" dt="2023-02-23T14:31:06.714" v="156" actId="478"/>
            <ac:spMkLst>
              <pc:docMk/>
              <pc:sldMasterMk cId="4053971265" sldId="2147483648"/>
              <pc:sldLayoutMk cId="1674861387" sldId="2147483666"/>
              <ac:spMk id="166" creationId="{C2D3500D-14D7-2C64-16F0-014FB8DE27C0}"/>
            </ac:spMkLst>
          </pc:spChg>
          <pc:spChg chg="del">
            <ac:chgData name="Emiliya Shender" userId="cb1f218db259381d" providerId="LiveId" clId="{086FD566-EF5E-4C22-8FA4-FE868275CE66}" dt="2023-02-23T14:31:08.110" v="157" actId="478"/>
            <ac:spMkLst>
              <pc:docMk/>
              <pc:sldMasterMk cId="4053971265" sldId="2147483648"/>
              <pc:sldLayoutMk cId="1674861387" sldId="2147483666"/>
              <ac:spMk id="167" creationId="{9BF8161E-9589-9F7B-0B39-28AB6E4D956C}"/>
            </ac:spMkLst>
          </pc:spChg>
          <pc:spChg chg="del">
            <ac:chgData name="Emiliya Shender" userId="cb1f218db259381d" providerId="LiveId" clId="{086FD566-EF5E-4C22-8FA4-FE868275CE66}" dt="2023-02-23T14:31:06.290" v="155" actId="478"/>
            <ac:spMkLst>
              <pc:docMk/>
              <pc:sldMasterMk cId="4053971265" sldId="2147483648"/>
              <pc:sldLayoutMk cId="1674861387" sldId="2147483666"/>
              <ac:spMk id="187" creationId="{86414652-F1A0-5353-429C-4A9037C92FAB}"/>
            </ac:spMkLst>
          </pc:spChg>
          <pc:grpChg chg="add del mod">
            <ac:chgData name="Emiliya Shender" userId="cb1f218db259381d" providerId="LiveId" clId="{086FD566-EF5E-4C22-8FA4-FE868275CE66}" dt="2023-02-24T15:20:18.642" v="1970" actId="165"/>
            <ac:grpSpMkLst>
              <pc:docMk/>
              <pc:sldMasterMk cId="4053971265" sldId="2147483648"/>
              <pc:sldLayoutMk cId="1674861387" sldId="2147483666"/>
              <ac:grpSpMk id="22" creationId="{33B38636-8A4E-0449-23E5-1BE5221DD3C0}"/>
            </ac:grpSpMkLst>
          </pc:grpChg>
          <pc:grpChg chg="add del mod">
            <ac:chgData name="Emiliya Shender" userId="cb1f218db259381d" providerId="LiveId" clId="{086FD566-EF5E-4C22-8FA4-FE868275CE66}" dt="2023-02-24T15:21:39.482" v="2304" actId="165"/>
            <ac:grpSpMkLst>
              <pc:docMk/>
              <pc:sldMasterMk cId="4053971265" sldId="2147483648"/>
              <pc:sldLayoutMk cId="1674861387" sldId="2147483666"/>
              <ac:grpSpMk id="23" creationId="{4086A9D5-1543-991F-A875-4A4EE8027166}"/>
            </ac:grpSpMkLst>
          </pc:grpChg>
          <pc:grpChg chg="add del mod">
            <ac:chgData name="Emiliya Shender" userId="cb1f218db259381d" providerId="LiveId" clId="{086FD566-EF5E-4C22-8FA4-FE868275CE66}" dt="2023-02-24T15:21:53.685" v="2309" actId="165"/>
            <ac:grpSpMkLst>
              <pc:docMk/>
              <pc:sldMasterMk cId="4053971265" sldId="2147483648"/>
              <pc:sldLayoutMk cId="1674861387" sldId="2147483666"/>
              <ac:grpSpMk id="26" creationId="{4357FBE9-1F77-9E56-661B-EC76A4A6D3C8}"/>
            </ac:grpSpMkLst>
          </pc:grpChg>
          <pc:grpChg chg="del">
            <ac:chgData name="Emiliya Shender" userId="cb1f218db259381d" providerId="LiveId" clId="{086FD566-EF5E-4C22-8FA4-FE868275CE66}" dt="2023-02-23T14:30:44.831" v="141" actId="478"/>
            <ac:grpSpMkLst>
              <pc:docMk/>
              <pc:sldMasterMk cId="4053971265" sldId="2147483648"/>
              <pc:sldLayoutMk cId="1674861387" sldId="2147483666"/>
              <ac:grpSpMk id="168" creationId="{E58FECB6-9CCB-56A9-AAE3-8559B189D005}"/>
            </ac:grpSpMkLst>
          </pc:grpChg>
          <pc:grpChg chg="del">
            <ac:chgData name="Emiliya Shender" userId="cb1f218db259381d" providerId="LiveId" clId="{086FD566-EF5E-4C22-8FA4-FE868275CE66}" dt="2023-02-23T14:30:34.038" v="133" actId="478"/>
            <ac:grpSpMkLst>
              <pc:docMk/>
              <pc:sldMasterMk cId="4053971265" sldId="2147483648"/>
              <pc:sldLayoutMk cId="1674861387" sldId="2147483666"/>
              <ac:grpSpMk id="170" creationId="{40535680-F9B3-3B5E-8F54-43C15B4C63FC}"/>
            </ac:grpSpMkLst>
          </pc:grpChg>
          <pc:picChg chg="add mod topLvl">
            <ac:chgData name="Emiliya Shender" userId="cb1f218db259381d" providerId="LiveId" clId="{086FD566-EF5E-4C22-8FA4-FE868275CE66}" dt="2023-02-24T15:21:39.482" v="2304" actId="165"/>
            <ac:picMkLst>
              <pc:docMk/>
              <pc:sldMasterMk cId="4053971265" sldId="2147483648"/>
              <pc:sldLayoutMk cId="1674861387" sldId="2147483666"/>
              <ac:picMk id="4" creationId="{7FE5B378-DE6F-B9BC-7F58-FE0D935DFA43}"/>
            </ac:picMkLst>
          </pc:picChg>
          <pc:picChg chg="add mod topLvl">
            <ac:chgData name="Emiliya Shender" userId="cb1f218db259381d" providerId="LiveId" clId="{086FD566-EF5E-4C22-8FA4-FE868275CE66}" dt="2023-02-24T15:21:51.601" v="2308" actId="465"/>
            <ac:picMkLst>
              <pc:docMk/>
              <pc:sldMasterMk cId="4053971265" sldId="2147483648"/>
              <pc:sldLayoutMk cId="1674861387" sldId="2147483666"/>
              <ac:picMk id="15" creationId="{03AE0425-BF43-47A8-13FA-BA396E976BEF}"/>
            </ac:picMkLst>
          </pc:picChg>
          <pc:picChg chg="add mod topLvl">
            <ac:chgData name="Emiliya Shender" userId="cb1f218db259381d" providerId="LiveId" clId="{086FD566-EF5E-4C22-8FA4-FE868275CE66}" dt="2023-02-24T15:21:51.601" v="2308" actId="465"/>
            <ac:picMkLst>
              <pc:docMk/>
              <pc:sldMasterMk cId="4053971265" sldId="2147483648"/>
              <pc:sldLayoutMk cId="1674861387" sldId="2147483666"/>
              <ac:picMk id="17" creationId="{796D3F5E-3B66-2B6C-BDCC-BA5E045541B0}"/>
            </ac:picMkLst>
          </pc:picChg>
          <pc:picChg chg="add mod topLvl">
            <ac:chgData name="Emiliya Shender" userId="cb1f218db259381d" providerId="LiveId" clId="{086FD566-EF5E-4C22-8FA4-FE868275CE66}" dt="2023-02-24T15:21:51.601" v="2308" actId="465"/>
            <ac:picMkLst>
              <pc:docMk/>
              <pc:sldMasterMk cId="4053971265" sldId="2147483648"/>
              <pc:sldLayoutMk cId="1674861387" sldId="2147483666"/>
              <ac:picMk id="18" creationId="{4B003D98-E11A-DF1C-AD33-24C9D396BCC8}"/>
            </ac:picMkLst>
          </pc:picChg>
          <pc:picChg chg="add del mod topLvl">
            <ac:chgData name="Emiliya Shender" userId="cb1f218db259381d" providerId="LiveId" clId="{086FD566-EF5E-4C22-8FA4-FE868275CE66}" dt="2023-02-24T15:21:49.084" v="2307" actId="478"/>
            <ac:picMkLst>
              <pc:docMk/>
              <pc:sldMasterMk cId="4053971265" sldId="2147483648"/>
              <pc:sldLayoutMk cId="1674861387" sldId="2147483666"/>
              <ac:picMk id="19" creationId="{276590CD-7595-4933-7BE9-241CDDA8C1A8}"/>
            </ac:picMkLst>
          </pc:picChg>
          <pc:picChg chg="add del mod topLvl">
            <ac:chgData name="Emiliya Shender" userId="cb1f218db259381d" providerId="LiveId" clId="{086FD566-EF5E-4C22-8FA4-FE868275CE66}" dt="2023-02-24T15:21:46.280" v="2306" actId="478"/>
            <ac:picMkLst>
              <pc:docMk/>
              <pc:sldMasterMk cId="4053971265" sldId="2147483648"/>
              <pc:sldLayoutMk cId="1674861387" sldId="2147483666"/>
              <ac:picMk id="20" creationId="{DCE219CA-5616-75A2-581B-4995E7CF01B7}"/>
            </ac:picMkLst>
          </pc:picChg>
          <pc:picChg chg="add mod topLvl">
            <ac:chgData name="Emiliya Shender" userId="cb1f218db259381d" providerId="LiveId" clId="{086FD566-EF5E-4C22-8FA4-FE868275CE66}" dt="2023-02-24T15:21:39.482" v="2304" actId="165"/>
            <ac:picMkLst>
              <pc:docMk/>
              <pc:sldMasterMk cId="4053971265" sldId="2147483648"/>
              <pc:sldLayoutMk cId="1674861387" sldId="2147483666"/>
              <ac:picMk id="21" creationId="{B8B1863A-FC38-8451-C9A1-E1E762D0684E}"/>
            </ac:picMkLst>
          </pc:picChg>
          <pc:picChg chg="mod topLvl">
            <ac:chgData name="Emiliya Shender" userId="cb1f218db259381d" providerId="LiveId" clId="{086FD566-EF5E-4C22-8FA4-FE868275CE66}" dt="2023-02-24T15:21:53.685" v="2309" actId="165"/>
            <ac:picMkLst>
              <pc:docMk/>
              <pc:sldMasterMk cId="4053971265" sldId="2147483648"/>
              <pc:sldLayoutMk cId="1674861387" sldId="2147483666"/>
              <ac:picMk id="27" creationId="{936C22A1-051E-7059-27BC-A821152DCCAA}"/>
            </ac:picMkLst>
          </pc:picChg>
          <pc:picChg chg="del mod topLvl">
            <ac:chgData name="Emiliya Shender" userId="cb1f218db259381d" providerId="LiveId" clId="{086FD566-EF5E-4C22-8FA4-FE868275CE66}" dt="2023-02-24T15:21:54.821" v="2310" actId="478"/>
            <ac:picMkLst>
              <pc:docMk/>
              <pc:sldMasterMk cId="4053971265" sldId="2147483648"/>
              <pc:sldLayoutMk cId="1674861387" sldId="2147483666"/>
              <ac:picMk id="28" creationId="{DD5CDBE4-658A-FEB8-32BB-80C2EFEE1A7C}"/>
            </ac:picMkLst>
          </pc:picChg>
          <pc:picChg chg="mod topLvl">
            <ac:chgData name="Emiliya Shender" userId="cb1f218db259381d" providerId="LiveId" clId="{086FD566-EF5E-4C22-8FA4-FE868275CE66}" dt="2023-02-24T15:21:58.263" v="2312" actId="465"/>
            <ac:picMkLst>
              <pc:docMk/>
              <pc:sldMasterMk cId="4053971265" sldId="2147483648"/>
              <pc:sldLayoutMk cId="1674861387" sldId="2147483666"/>
              <ac:picMk id="29" creationId="{35E5EEB5-9423-FBB1-127E-90877649DB19}"/>
            </ac:picMkLst>
          </pc:picChg>
          <pc:picChg chg="del mod topLvl">
            <ac:chgData name="Emiliya Shender" userId="cb1f218db259381d" providerId="LiveId" clId="{086FD566-EF5E-4C22-8FA4-FE868275CE66}" dt="2023-02-24T15:21:55.658" v="2311" actId="478"/>
            <ac:picMkLst>
              <pc:docMk/>
              <pc:sldMasterMk cId="4053971265" sldId="2147483648"/>
              <pc:sldLayoutMk cId="1674861387" sldId="2147483666"/>
              <ac:picMk id="30" creationId="{A541C6A7-C0B7-0EDF-8E2D-7BB3C5D83748}"/>
            </ac:picMkLst>
          </pc:picChg>
          <pc:picChg chg="mod topLvl">
            <ac:chgData name="Emiliya Shender" userId="cb1f218db259381d" providerId="LiveId" clId="{086FD566-EF5E-4C22-8FA4-FE868275CE66}" dt="2023-02-24T15:21:58.263" v="2312" actId="465"/>
            <ac:picMkLst>
              <pc:docMk/>
              <pc:sldMasterMk cId="4053971265" sldId="2147483648"/>
              <pc:sldLayoutMk cId="1674861387" sldId="2147483666"/>
              <ac:picMk id="31" creationId="{2698BD72-6853-350E-3014-BC08FF25658A}"/>
            </ac:picMkLst>
          </pc:picChg>
          <pc:picChg chg="mod topLvl">
            <ac:chgData name="Emiliya Shender" userId="cb1f218db259381d" providerId="LiveId" clId="{086FD566-EF5E-4C22-8FA4-FE868275CE66}" dt="2023-02-24T15:21:58.263" v="2312" actId="465"/>
            <ac:picMkLst>
              <pc:docMk/>
              <pc:sldMasterMk cId="4053971265" sldId="2147483648"/>
              <pc:sldLayoutMk cId="1674861387" sldId="2147483666"/>
              <ac:picMk id="32" creationId="{802FB96E-DA63-07D0-0EB6-0D049B164458}"/>
            </ac:picMkLst>
          </pc:picChg>
          <pc:picChg chg="mod topLvl">
            <ac:chgData name="Emiliya Shender" userId="cb1f218db259381d" providerId="LiveId" clId="{086FD566-EF5E-4C22-8FA4-FE868275CE66}" dt="2023-02-24T15:21:53.685" v="2309" actId="165"/>
            <ac:picMkLst>
              <pc:docMk/>
              <pc:sldMasterMk cId="4053971265" sldId="2147483648"/>
              <pc:sldLayoutMk cId="1674861387" sldId="2147483666"/>
              <ac:picMk id="33" creationId="{69464E5B-EF66-B606-CF35-62B0CA7AC848}"/>
            </ac:picMkLst>
          </pc:picChg>
        </pc:sldLayoutChg>
        <pc:sldLayoutChg chg="del">
          <pc:chgData name="Emiliya Shender" userId="cb1f218db259381d" providerId="LiveId" clId="{086FD566-EF5E-4C22-8FA4-FE868275CE66}" dt="2023-02-23T14:31:31.994" v="173" actId="2696"/>
          <pc:sldLayoutMkLst>
            <pc:docMk/>
            <pc:sldMasterMk cId="4053971265" sldId="2147483648"/>
            <pc:sldLayoutMk cId="769402184" sldId="2147483667"/>
          </pc:sldLayoutMkLst>
        </pc:sldLayoutChg>
        <pc:sldLayoutChg chg="addSp delSp modSp mod">
          <pc:chgData name="Emiliya Shender" userId="cb1f218db259381d" providerId="LiveId" clId="{086FD566-EF5E-4C22-8FA4-FE868275CE66}" dt="2023-02-24T15:48:41.124" v="2701" actId="255"/>
          <pc:sldLayoutMkLst>
            <pc:docMk/>
            <pc:sldMasterMk cId="4053971265" sldId="2147483648"/>
            <pc:sldLayoutMk cId="1409850593" sldId="2147483668"/>
          </pc:sldLayoutMkLst>
          <pc:spChg chg="mod">
            <ac:chgData name="Emiliya Shender" userId="cb1f218db259381d" providerId="LiveId" clId="{086FD566-EF5E-4C22-8FA4-FE868275CE66}" dt="2023-02-24T15:45:59.154" v="2615"/>
            <ac:spMkLst>
              <pc:docMk/>
              <pc:sldMasterMk cId="4053971265" sldId="2147483648"/>
              <pc:sldLayoutMk cId="1409850593" sldId="2147483668"/>
              <ac:spMk id="2" creationId="{ECC63C5E-2764-6C8B-269F-D8491BFFC69C}"/>
            </ac:spMkLst>
          </pc:spChg>
          <pc:spChg chg="del">
            <ac:chgData name="Emiliya Shender" userId="cb1f218db259381d" providerId="LiveId" clId="{086FD566-EF5E-4C22-8FA4-FE868275CE66}" dt="2023-02-23T15:56:55.818" v="443" actId="478"/>
            <ac:spMkLst>
              <pc:docMk/>
              <pc:sldMasterMk cId="4053971265" sldId="2147483648"/>
              <pc:sldLayoutMk cId="1409850593" sldId="2147483668"/>
              <ac:spMk id="4" creationId="{ED788D91-F379-530C-567E-00294951C056}"/>
            </ac:spMkLst>
          </pc:spChg>
          <pc:spChg chg="mod">
            <ac:chgData name="Emiliya Shender" userId="cb1f218db259381d" providerId="LiveId" clId="{086FD566-EF5E-4C22-8FA4-FE868275CE66}" dt="2023-02-24T15:46:32.057" v="2650" actId="1035"/>
            <ac:spMkLst>
              <pc:docMk/>
              <pc:sldMasterMk cId="4053971265" sldId="2147483648"/>
              <pc:sldLayoutMk cId="1409850593" sldId="2147483668"/>
              <ac:spMk id="5" creationId="{3763301E-C330-A018-482C-AD63D6EFB34B}"/>
            </ac:spMkLst>
          </pc:spChg>
          <pc:spChg chg="mod">
            <ac:chgData name="Emiliya Shender" userId="cb1f218db259381d" providerId="LiveId" clId="{086FD566-EF5E-4C22-8FA4-FE868275CE66}" dt="2023-02-24T15:46:32.057" v="2650" actId="1035"/>
            <ac:spMkLst>
              <pc:docMk/>
              <pc:sldMasterMk cId="4053971265" sldId="2147483648"/>
              <pc:sldLayoutMk cId="1409850593" sldId="2147483668"/>
              <ac:spMk id="6" creationId="{44ABBAED-E58F-3E92-32E0-193297EA076E}"/>
            </ac:spMkLst>
          </pc:spChg>
          <pc:spChg chg="mod">
            <ac:chgData name="Emiliya Shender" userId="cb1f218db259381d" providerId="LiveId" clId="{086FD566-EF5E-4C22-8FA4-FE868275CE66}" dt="2023-02-24T15:46:32.057" v="2650" actId="1035"/>
            <ac:spMkLst>
              <pc:docMk/>
              <pc:sldMasterMk cId="4053971265" sldId="2147483648"/>
              <pc:sldLayoutMk cId="1409850593" sldId="2147483668"/>
              <ac:spMk id="7" creationId="{273BF4F4-0C06-A92C-CD38-6646215F839A}"/>
            </ac:spMkLst>
          </pc:spChg>
          <pc:spChg chg="add del mod">
            <ac:chgData name="Emiliya Shender" userId="cb1f218db259381d" providerId="LiveId" clId="{086FD566-EF5E-4C22-8FA4-FE868275CE66}" dt="2023-02-23T16:16:59.424" v="948" actId="478"/>
            <ac:spMkLst>
              <pc:docMk/>
              <pc:sldMasterMk cId="4053971265" sldId="2147483648"/>
              <pc:sldLayoutMk cId="1409850593" sldId="2147483668"/>
              <ac:spMk id="8" creationId="{8645CC22-EF48-EF54-B01E-08281E290241}"/>
            </ac:spMkLst>
          </pc:spChg>
          <pc:spChg chg="mod">
            <ac:chgData name="Emiliya Shender" userId="cb1f218db259381d" providerId="LiveId" clId="{086FD566-EF5E-4C22-8FA4-FE868275CE66}" dt="2023-02-24T15:48:41.124" v="2701" actId="255"/>
            <ac:spMkLst>
              <pc:docMk/>
              <pc:sldMasterMk cId="4053971265" sldId="2147483648"/>
              <pc:sldLayoutMk cId="1409850593" sldId="2147483668"/>
              <ac:spMk id="9" creationId="{942BCD5B-3B6B-9F64-167B-AF2BB86713BE}"/>
            </ac:spMkLst>
          </pc:spChg>
          <pc:spChg chg="mod">
            <ac:chgData name="Emiliya Shender" userId="cb1f218db259381d" providerId="LiveId" clId="{086FD566-EF5E-4C22-8FA4-FE868275CE66}" dt="2023-02-24T15:48:41.124" v="2701" actId="255"/>
            <ac:spMkLst>
              <pc:docMk/>
              <pc:sldMasterMk cId="4053971265" sldId="2147483648"/>
              <pc:sldLayoutMk cId="1409850593" sldId="2147483668"/>
              <ac:spMk id="10" creationId="{D7E128B0-90D4-26EF-2A8C-D30050A3529F}"/>
            </ac:spMkLst>
          </pc:spChg>
          <pc:spChg chg="mod">
            <ac:chgData name="Emiliya Shender" userId="cb1f218db259381d" providerId="LiveId" clId="{086FD566-EF5E-4C22-8FA4-FE868275CE66}" dt="2023-02-24T15:48:41.124" v="2701" actId="255"/>
            <ac:spMkLst>
              <pc:docMk/>
              <pc:sldMasterMk cId="4053971265" sldId="2147483648"/>
              <pc:sldLayoutMk cId="1409850593" sldId="2147483668"/>
              <ac:spMk id="11" creationId="{C4AFAB25-5340-23FD-A471-DE5B2EC18850}"/>
            </ac:spMkLst>
          </pc:spChg>
          <pc:spChg chg="add mod">
            <ac:chgData name="Emiliya Shender" userId="cb1f218db259381d" providerId="LiveId" clId="{086FD566-EF5E-4C22-8FA4-FE868275CE66}" dt="2023-02-24T14:56:05.495" v="1063" actId="20577"/>
            <ac:spMkLst>
              <pc:docMk/>
              <pc:sldMasterMk cId="4053971265" sldId="2147483648"/>
              <pc:sldLayoutMk cId="1409850593" sldId="2147483668"/>
              <ac:spMk id="12" creationId="{9BA97481-B219-C274-F372-D9CF0CFC9C5A}"/>
            </ac:spMkLst>
          </pc:spChg>
          <pc:spChg chg="del">
            <ac:chgData name="Emiliya Shender" userId="cb1f218db259381d" providerId="LiveId" clId="{086FD566-EF5E-4C22-8FA4-FE868275CE66}" dt="2023-02-23T14:29:12.493" v="89" actId="478"/>
            <ac:spMkLst>
              <pc:docMk/>
              <pc:sldMasterMk cId="4053971265" sldId="2147483648"/>
              <pc:sldLayoutMk cId="1409850593" sldId="2147483668"/>
              <ac:spMk id="13" creationId="{BC0E33DE-D1BB-3937-0E21-B4784D9E14BD}"/>
            </ac:spMkLst>
          </pc:spChg>
          <pc:spChg chg="mod topLvl">
            <ac:chgData name="Emiliya Shender" userId="cb1f218db259381d" providerId="LiveId" clId="{086FD566-EF5E-4C22-8FA4-FE868275CE66}" dt="2023-02-24T14:58:48.186" v="1759"/>
            <ac:spMkLst>
              <pc:docMk/>
              <pc:sldMasterMk cId="4053971265" sldId="2147483648"/>
              <pc:sldLayoutMk cId="1409850593" sldId="2147483668"/>
              <ac:spMk id="16" creationId="{40C82C9B-6DE9-34FF-B699-A2E9FAFBCF5E}"/>
            </ac:spMkLst>
          </pc:spChg>
          <pc:spChg chg="mod topLvl">
            <ac:chgData name="Emiliya Shender" userId="cb1f218db259381d" providerId="LiveId" clId="{086FD566-EF5E-4C22-8FA4-FE868275CE66}" dt="2023-02-24T14:58:48.186" v="1757"/>
            <ac:spMkLst>
              <pc:docMk/>
              <pc:sldMasterMk cId="4053971265" sldId="2147483648"/>
              <pc:sldLayoutMk cId="1409850593" sldId="2147483668"/>
              <ac:spMk id="17" creationId="{79FD7AF4-BFD9-23D6-F4B9-19E521515309}"/>
            </ac:spMkLst>
          </pc:spChg>
          <pc:spChg chg="mod topLvl">
            <ac:chgData name="Emiliya Shender" userId="cb1f218db259381d" providerId="LiveId" clId="{086FD566-EF5E-4C22-8FA4-FE868275CE66}" dt="2023-02-24T14:58:48.186" v="1753"/>
            <ac:spMkLst>
              <pc:docMk/>
              <pc:sldMasterMk cId="4053971265" sldId="2147483648"/>
              <pc:sldLayoutMk cId="1409850593" sldId="2147483668"/>
              <ac:spMk id="18" creationId="{9167B942-C960-67D0-E109-608A82EF2765}"/>
            </ac:spMkLst>
          </pc:spChg>
          <pc:spChg chg="mod topLvl">
            <ac:chgData name="Emiliya Shender" userId="cb1f218db259381d" providerId="LiveId" clId="{086FD566-EF5E-4C22-8FA4-FE868275CE66}" dt="2023-02-24T14:58:48.186" v="1755"/>
            <ac:spMkLst>
              <pc:docMk/>
              <pc:sldMasterMk cId="4053971265" sldId="2147483648"/>
              <pc:sldLayoutMk cId="1409850593" sldId="2147483668"/>
              <ac:spMk id="19" creationId="{5655BB95-85BC-A948-A67C-645D7B25541F}"/>
            </ac:spMkLst>
          </pc:spChg>
          <pc:spChg chg="mod topLvl">
            <ac:chgData name="Emiliya Shender" userId="cb1f218db259381d" providerId="LiveId" clId="{086FD566-EF5E-4C22-8FA4-FE868275CE66}" dt="2023-02-24T14:58:48.186" v="1751"/>
            <ac:spMkLst>
              <pc:docMk/>
              <pc:sldMasterMk cId="4053971265" sldId="2147483648"/>
              <pc:sldLayoutMk cId="1409850593" sldId="2147483668"/>
              <ac:spMk id="20" creationId="{0A1BD654-CD6D-16EF-A679-88997F6AD3EF}"/>
            </ac:spMkLst>
          </pc:spChg>
          <pc:spChg chg="add del mod modVis">
            <ac:chgData name="Emiliya Shender" userId="cb1f218db259381d" providerId="LiveId" clId="{086FD566-EF5E-4C22-8FA4-FE868275CE66}" dt="2023-02-24T14:58:49.025" v="1794"/>
            <ac:spMkLst>
              <pc:docMk/>
              <pc:sldMasterMk cId="4053971265" sldId="2147483648"/>
              <pc:sldLayoutMk cId="1409850593" sldId="2147483668"/>
              <ac:spMk id="22" creationId="{9F9E003E-16A4-BA3B-851D-032761472E60}"/>
            </ac:spMkLst>
          </pc:spChg>
          <pc:spChg chg="mod topLvl">
            <ac:chgData name="Emiliya Shender" userId="cb1f218db259381d" providerId="LiveId" clId="{086FD566-EF5E-4C22-8FA4-FE868275CE66}" dt="2023-02-24T15:47:08.701" v="2663" actId="164"/>
            <ac:spMkLst>
              <pc:docMk/>
              <pc:sldMasterMk cId="4053971265" sldId="2147483648"/>
              <pc:sldLayoutMk cId="1409850593" sldId="2147483668"/>
              <ac:spMk id="24" creationId="{9825B4FD-5561-467D-3340-0D2B2EB90507}"/>
            </ac:spMkLst>
          </pc:spChg>
          <pc:spChg chg="mod topLvl">
            <ac:chgData name="Emiliya Shender" userId="cb1f218db259381d" providerId="LiveId" clId="{086FD566-EF5E-4C22-8FA4-FE868275CE66}" dt="2023-02-24T15:47:08.701" v="2663" actId="164"/>
            <ac:spMkLst>
              <pc:docMk/>
              <pc:sldMasterMk cId="4053971265" sldId="2147483648"/>
              <pc:sldLayoutMk cId="1409850593" sldId="2147483668"/>
              <ac:spMk id="25" creationId="{C029CFEE-73A6-E45E-5E24-AE6979488148}"/>
            </ac:spMkLst>
          </pc:spChg>
          <pc:spChg chg="mod topLvl">
            <ac:chgData name="Emiliya Shender" userId="cb1f218db259381d" providerId="LiveId" clId="{086FD566-EF5E-4C22-8FA4-FE868275CE66}" dt="2023-02-24T15:46:57.452" v="2662"/>
            <ac:spMkLst>
              <pc:docMk/>
              <pc:sldMasterMk cId="4053971265" sldId="2147483648"/>
              <pc:sldLayoutMk cId="1409850593" sldId="2147483668"/>
              <ac:spMk id="27" creationId="{B766957B-BDBB-C61E-BAD6-3B58DCBC0691}"/>
            </ac:spMkLst>
          </pc:spChg>
          <pc:spChg chg="mod topLvl">
            <ac:chgData name="Emiliya Shender" userId="cb1f218db259381d" providerId="LiveId" clId="{086FD566-EF5E-4C22-8FA4-FE868275CE66}" dt="2023-02-24T15:46:57.452" v="2662"/>
            <ac:spMkLst>
              <pc:docMk/>
              <pc:sldMasterMk cId="4053971265" sldId="2147483648"/>
              <pc:sldLayoutMk cId="1409850593" sldId="2147483668"/>
              <ac:spMk id="28" creationId="{1ADA26F1-824B-2EF3-3EB1-1FBCB42DE4D5}"/>
            </ac:spMkLst>
          </pc:spChg>
          <pc:spChg chg="del">
            <ac:chgData name="Emiliya Shender" userId="cb1f218db259381d" providerId="LiveId" clId="{086FD566-EF5E-4C22-8FA4-FE868275CE66}" dt="2023-02-23T14:29:10.470" v="87" actId="478"/>
            <ac:spMkLst>
              <pc:docMk/>
              <pc:sldMasterMk cId="4053971265" sldId="2147483648"/>
              <pc:sldLayoutMk cId="1409850593" sldId="2147483668"/>
              <ac:spMk id="61" creationId="{92A892D8-3CDD-5185-B9B0-A38542EF42E3}"/>
            </ac:spMkLst>
          </pc:spChg>
          <pc:spChg chg="del">
            <ac:chgData name="Emiliya Shender" userId="cb1f218db259381d" providerId="LiveId" clId="{086FD566-EF5E-4C22-8FA4-FE868275CE66}" dt="2023-02-23T14:29:10.470" v="87" actId="478"/>
            <ac:spMkLst>
              <pc:docMk/>
              <pc:sldMasterMk cId="4053971265" sldId="2147483648"/>
              <pc:sldLayoutMk cId="1409850593" sldId="2147483668"/>
              <ac:spMk id="62" creationId="{3E0D231D-D7C6-8245-5164-AC87944E41E8}"/>
            </ac:spMkLst>
          </pc:spChg>
          <pc:spChg chg="del">
            <ac:chgData name="Emiliya Shender" userId="cb1f218db259381d" providerId="LiveId" clId="{086FD566-EF5E-4C22-8FA4-FE868275CE66}" dt="2023-02-23T14:29:10.470" v="87" actId="478"/>
            <ac:spMkLst>
              <pc:docMk/>
              <pc:sldMasterMk cId="4053971265" sldId="2147483648"/>
              <pc:sldLayoutMk cId="1409850593" sldId="2147483668"/>
              <ac:spMk id="63" creationId="{C3C7C98E-2977-AA6F-4FEC-86CE3DC81BC5}"/>
            </ac:spMkLst>
          </pc:spChg>
          <pc:spChg chg="del">
            <ac:chgData name="Emiliya Shender" userId="cb1f218db259381d" providerId="LiveId" clId="{086FD566-EF5E-4C22-8FA4-FE868275CE66}" dt="2023-02-23T14:29:12.838" v="90" actId="478"/>
            <ac:spMkLst>
              <pc:docMk/>
              <pc:sldMasterMk cId="4053971265" sldId="2147483648"/>
              <pc:sldLayoutMk cId="1409850593" sldId="2147483668"/>
              <ac:spMk id="65" creationId="{9A07A8D2-FE1C-BCBD-6D21-BE92EF6CA8ED}"/>
            </ac:spMkLst>
          </pc:spChg>
          <pc:spChg chg="del">
            <ac:chgData name="Emiliya Shender" userId="cb1f218db259381d" providerId="LiveId" clId="{086FD566-EF5E-4C22-8FA4-FE868275CE66}" dt="2023-02-23T14:29:14.315" v="92" actId="478"/>
            <ac:spMkLst>
              <pc:docMk/>
              <pc:sldMasterMk cId="4053971265" sldId="2147483648"/>
              <pc:sldLayoutMk cId="1409850593" sldId="2147483668"/>
              <ac:spMk id="66" creationId="{B39E94AC-633C-1CD9-D9F7-1B3C038B3900}"/>
            </ac:spMkLst>
          </pc:spChg>
          <pc:grpChg chg="del mod">
            <ac:chgData name="Emiliya Shender" userId="cb1f218db259381d" providerId="LiveId" clId="{086FD566-EF5E-4C22-8FA4-FE868275CE66}" dt="2023-02-24T14:58:28.153" v="1077" actId="27803"/>
            <ac:grpSpMkLst>
              <pc:docMk/>
              <pc:sldMasterMk cId="4053971265" sldId="2147483648"/>
              <pc:sldLayoutMk cId="1409850593" sldId="2147483668"/>
              <ac:grpSpMk id="15" creationId="{94C95CE8-2601-1E75-CAA9-34CA1D9E3362}"/>
            </ac:grpSpMkLst>
          </pc:grpChg>
          <pc:grpChg chg="add del mod">
            <ac:chgData name="Emiliya Shender" userId="cb1f218db259381d" providerId="LiveId" clId="{086FD566-EF5E-4C22-8FA4-FE868275CE66}" dt="2023-02-24T14:58:39.910" v="1096" actId="165"/>
            <ac:grpSpMkLst>
              <pc:docMk/>
              <pc:sldMasterMk cId="4053971265" sldId="2147483648"/>
              <pc:sldLayoutMk cId="1409850593" sldId="2147483668"/>
              <ac:grpSpMk id="21" creationId="{BC2C8280-78E0-994C-EB11-E506B25F76D0}"/>
            </ac:grpSpMkLst>
          </pc:grpChg>
          <pc:grpChg chg="add del mod">
            <ac:chgData name="Emiliya Shender" userId="cb1f218db259381d" providerId="LiveId" clId="{086FD566-EF5E-4C22-8FA4-FE868275CE66}" dt="2023-02-24T15:46:01.642" v="2616" actId="165"/>
            <ac:grpSpMkLst>
              <pc:docMk/>
              <pc:sldMasterMk cId="4053971265" sldId="2147483648"/>
              <pc:sldLayoutMk cId="1409850593" sldId="2147483668"/>
              <ac:grpSpMk id="23" creationId="{573613CE-4980-8751-45CB-09660C2B520E}"/>
            </ac:grpSpMkLst>
          </pc:grpChg>
          <pc:grpChg chg="add del mod">
            <ac:chgData name="Emiliya Shender" userId="cb1f218db259381d" providerId="LiveId" clId="{086FD566-EF5E-4C22-8FA4-FE868275CE66}" dt="2023-02-24T15:46:01.642" v="2616" actId="165"/>
            <ac:grpSpMkLst>
              <pc:docMk/>
              <pc:sldMasterMk cId="4053971265" sldId="2147483648"/>
              <pc:sldLayoutMk cId="1409850593" sldId="2147483668"/>
              <ac:grpSpMk id="26" creationId="{87E9446F-9F04-479D-A163-A4AFD1AE1537}"/>
            </ac:grpSpMkLst>
          </pc:grpChg>
          <pc:grpChg chg="add mod">
            <ac:chgData name="Emiliya Shender" userId="cb1f218db259381d" providerId="LiveId" clId="{086FD566-EF5E-4C22-8FA4-FE868275CE66}" dt="2023-02-24T15:47:08.701" v="2663" actId="164"/>
            <ac:grpSpMkLst>
              <pc:docMk/>
              <pc:sldMasterMk cId="4053971265" sldId="2147483648"/>
              <pc:sldLayoutMk cId="1409850593" sldId="2147483668"/>
              <ac:grpSpMk id="32" creationId="{7266DA07-B8F9-6752-EDDC-A034E2730BCE}"/>
            </ac:grpSpMkLst>
          </pc:grpChg>
          <pc:grpChg chg="add mod">
            <ac:chgData name="Emiliya Shender" userId="cb1f218db259381d" providerId="LiveId" clId="{086FD566-EF5E-4C22-8FA4-FE868275CE66}" dt="2023-02-24T15:47:08.701" v="2663" actId="164"/>
            <ac:grpSpMkLst>
              <pc:docMk/>
              <pc:sldMasterMk cId="4053971265" sldId="2147483648"/>
              <pc:sldLayoutMk cId="1409850593" sldId="2147483668"/>
              <ac:grpSpMk id="33" creationId="{8E331E39-25A0-3EB4-0799-EF3F4FF3F408}"/>
            </ac:grpSpMkLst>
          </pc:grpChg>
          <pc:grpChg chg="add mod">
            <ac:chgData name="Emiliya Shender" userId="cb1f218db259381d" providerId="LiveId" clId="{086FD566-EF5E-4C22-8FA4-FE868275CE66}" dt="2023-02-24T15:47:08.701" v="2663" actId="164"/>
            <ac:grpSpMkLst>
              <pc:docMk/>
              <pc:sldMasterMk cId="4053971265" sldId="2147483648"/>
              <pc:sldLayoutMk cId="1409850593" sldId="2147483668"/>
              <ac:grpSpMk id="34" creationId="{452456F1-5D60-ABFA-2669-398BA222E297}"/>
            </ac:grpSpMkLst>
          </pc:grpChg>
          <pc:grpChg chg="del">
            <ac:chgData name="Emiliya Shender" userId="cb1f218db259381d" providerId="LiveId" clId="{086FD566-EF5E-4C22-8FA4-FE868275CE66}" dt="2023-02-23T14:29:11.473" v="88" actId="478"/>
            <ac:grpSpMkLst>
              <pc:docMk/>
              <pc:sldMasterMk cId="4053971265" sldId="2147483648"/>
              <pc:sldLayoutMk cId="1409850593" sldId="2147483668"/>
              <ac:grpSpMk id="67" creationId="{4ADE23B7-3883-AB76-1108-768248C4BB8E}"/>
            </ac:grpSpMkLst>
          </pc:grpChg>
          <pc:picChg chg="add mod">
            <ac:chgData name="Emiliya Shender" userId="cb1f218db259381d" providerId="LiveId" clId="{086FD566-EF5E-4C22-8FA4-FE868275CE66}" dt="2023-02-24T14:58:46.353" v="1109"/>
            <ac:picMkLst>
              <pc:docMk/>
              <pc:sldMasterMk cId="4053971265" sldId="2147483648"/>
              <pc:sldLayoutMk cId="1409850593" sldId="2147483668"/>
              <ac:picMk id="8" creationId="{93FBFC1E-F95D-42EC-1A7A-AD58C9BCB409}"/>
            </ac:picMkLst>
          </pc:picChg>
          <pc:picChg chg="add del">
            <ac:chgData name="Emiliya Shender" userId="cb1f218db259381d" providerId="LiveId" clId="{086FD566-EF5E-4C22-8FA4-FE868275CE66}" dt="2023-02-24T14:58:28.153" v="1077" actId="27803"/>
            <ac:picMkLst>
              <pc:docMk/>
              <pc:sldMasterMk cId="4053971265" sldId="2147483648"/>
              <pc:sldLayoutMk cId="1409850593" sldId="2147483668"/>
              <ac:picMk id="14" creationId="{2EC2EA7E-24BD-3177-EE27-30D0EA3AF0ED}"/>
            </ac:picMkLst>
          </pc:picChg>
          <pc:picChg chg="del">
            <ac:chgData name="Emiliya Shender" userId="cb1f218db259381d" providerId="LiveId" clId="{086FD566-EF5E-4C22-8FA4-FE868275CE66}" dt="2023-02-23T14:29:13.451" v="91" actId="478"/>
            <ac:picMkLst>
              <pc:docMk/>
              <pc:sldMasterMk cId="4053971265" sldId="2147483648"/>
              <pc:sldLayoutMk cId="1409850593" sldId="2147483668"/>
              <ac:picMk id="114" creationId="{48457863-EEFC-C383-8AD6-FC88A40DF66E}"/>
            </ac:picMkLst>
          </pc:picChg>
          <pc:cxnChg chg="add mod">
            <ac:chgData name="Emiliya Shender" userId="cb1f218db259381d" providerId="LiveId" clId="{086FD566-EF5E-4C22-8FA4-FE868275CE66}" dt="2023-02-24T15:46:57.452" v="2660"/>
            <ac:cxnSpMkLst>
              <pc:docMk/>
              <pc:sldMasterMk cId="4053971265" sldId="2147483648"/>
              <pc:sldLayoutMk cId="1409850593" sldId="2147483668"/>
              <ac:cxnSpMk id="30" creationId="{289C75F4-E41B-5B93-906B-0DEF1AC5C6B6}"/>
            </ac:cxnSpMkLst>
          </pc:cxnChg>
          <pc:cxnChg chg="add mod">
            <ac:chgData name="Emiliya Shender" userId="cb1f218db259381d" providerId="LiveId" clId="{086FD566-EF5E-4C22-8FA4-FE868275CE66}" dt="2023-02-24T15:46:57.452" v="2660"/>
            <ac:cxnSpMkLst>
              <pc:docMk/>
              <pc:sldMasterMk cId="4053971265" sldId="2147483648"/>
              <pc:sldLayoutMk cId="1409850593" sldId="2147483668"/>
              <ac:cxnSpMk id="31" creationId="{7A13003E-ACFD-D516-AD52-0B182EBE6A1F}"/>
            </ac:cxnSpMkLst>
          </pc:cxnChg>
        </pc:sldLayoutChg>
        <pc:sldLayoutChg chg="addSp delSp modSp mod">
          <pc:chgData name="Emiliya Shender" userId="cb1f218db259381d" providerId="LiveId" clId="{086FD566-EF5E-4C22-8FA4-FE868275CE66}" dt="2023-02-24T15:48:12.811" v="2699" actId="1035"/>
          <pc:sldLayoutMkLst>
            <pc:docMk/>
            <pc:sldMasterMk cId="4053971265" sldId="2147483648"/>
            <pc:sldLayoutMk cId="3876301866" sldId="2147483669"/>
          </pc:sldLayoutMkLst>
          <pc:spChg chg="mod">
            <ac:chgData name="Emiliya Shender" userId="cb1f218db259381d" providerId="LiveId" clId="{086FD566-EF5E-4C22-8FA4-FE868275CE66}" dt="2023-02-24T15:47:24.590" v="2672"/>
            <ac:spMkLst>
              <pc:docMk/>
              <pc:sldMasterMk cId="4053971265" sldId="2147483648"/>
              <pc:sldLayoutMk cId="3876301866" sldId="2147483669"/>
              <ac:spMk id="2" creationId="{688614E7-4009-7B90-D053-703179D7C598}"/>
            </ac:spMkLst>
          </pc:spChg>
          <pc:spChg chg="del">
            <ac:chgData name="Emiliya Shender" userId="cb1f218db259381d" providerId="LiveId" clId="{086FD566-EF5E-4C22-8FA4-FE868275CE66}" dt="2023-02-23T15:56:58.210" v="445" actId="478"/>
            <ac:spMkLst>
              <pc:docMk/>
              <pc:sldMasterMk cId="4053971265" sldId="2147483648"/>
              <pc:sldLayoutMk cId="3876301866" sldId="2147483669"/>
              <ac:spMk id="4" creationId="{E5F3E1B2-78A6-44A8-9640-7EC7FE27A00F}"/>
            </ac:spMkLst>
          </pc:spChg>
          <pc:spChg chg="add del mod">
            <ac:chgData name="Emiliya Shender" userId="cb1f218db259381d" providerId="LiveId" clId="{086FD566-EF5E-4C22-8FA4-FE868275CE66}" dt="2023-02-23T16:17:02.586" v="950" actId="478"/>
            <ac:spMkLst>
              <pc:docMk/>
              <pc:sldMasterMk cId="4053971265" sldId="2147483648"/>
              <pc:sldLayoutMk cId="3876301866" sldId="2147483669"/>
              <ac:spMk id="5" creationId="{14718A7E-A07A-9AEF-7EDF-27F69682BC9D}"/>
            </ac:spMkLst>
          </pc:spChg>
          <pc:spChg chg="del mod topLvl">
            <ac:chgData name="Emiliya Shender" userId="cb1f218db259381d" providerId="LiveId" clId="{086FD566-EF5E-4C22-8FA4-FE868275CE66}" dt="2023-02-24T15:47:58.372" v="2683" actId="478"/>
            <ac:spMkLst>
              <pc:docMk/>
              <pc:sldMasterMk cId="4053971265" sldId="2147483648"/>
              <pc:sldLayoutMk cId="3876301866" sldId="2147483669"/>
              <ac:spMk id="5" creationId="{D43B1059-4E8F-F21B-8951-3D8BC5C7E8A2}"/>
            </ac:spMkLst>
          </pc:spChg>
          <pc:spChg chg="add mod">
            <ac:chgData name="Emiliya Shender" userId="cb1f218db259381d" providerId="LiveId" clId="{086FD566-EF5E-4C22-8FA4-FE868275CE66}" dt="2023-02-24T14:56:08.730" v="1065" actId="20577"/>
            <ac:spMkLst>
              <pc:docMk/>
              <pc:sldMasterMk cId="4053971265" sldId="2147483648"/>
              <pc:sldLayoutMk cId="3876301866" sldId="2147483669"/>
              <ac:spMk id="6" creationId="{5D444519-984F-33D8-B345-7484CF7ACB6C}"/>
            </ac:spMkLst>
          </pc:spChg>
          <pc:spChg chg="mod topLvl">
            <ac:chgData name="Emiliya Shender" userId="cb1f218db259381d" providerId="LiveId" clId="{086FD566-EF5E-4C22-8FA4-FE868275CE66}" dt="2023-02-24T15:48:03.919" v="2687"/>
            <ac:spMkLst>
              <pc:docMk/>
              <pc:sldMasterMk cId="4053971265" sldId="2147483648"/>
              <pc:sldLayoutMk cId="3876301866" sldId="2147483669"/>
              <ac:spMk id="7" creationId="{E37CA0AB-B5A8-D7C3-3DE5-FF4A3E50F127}"/>
            </ac:spMkLst>
          </pc:spChg>
          <pc:spChg chg="del mod topLvl">
            <ac:chgData name="Emiliya Shender" userId="cb1f218db259381d" providerId="LiveId" clId="{086FD566-EF5E-4C22-8FA4-FE868275CE66}" dt="2023-02-24T15:47:49.093" v="2681" actId="478"/>
            <ac:spMkLst>
              <pc:docMk/>
              <pc:sldMasterMk cId="4053971265" sldId="2147483648"/>
              <pc:sldLayoutMk cId="3876301866" sldId="2147483669"/>
              <ac:spMk id="12" creationId="{5D0C1D6B-A08E-4BBD-6577-FBBCCF466EB6}"/>
            </ac:spMkLst>
          </pc:spChg>
          <pc:spChg chg="del mod topLvl">
            <ac:chgData name="Emiliya Shender" userId="cb1f218db259381d" providerId="LiveId" clId="{086FD566-EF5E-4C22-8FA4-FE868275CE66}" dt="2023-02-24T15:47:49.093" v="2681" actId="478"/>
            <ac:spMkLst>
              <pc:docMk/>
              <pc:sldMasterMk cId="4053971265" sldId="2147483648"/>
              <pc:sldLayoutMk cId="3876301866" sldId="2147483669"/>
              <ac:spMk id="13" creationId="{9088F766-BB65-C157-C40A-05336B273D3A}"/>
            </ac:spMkLst>
          </pc:spChg>
          <pc:spChg chg="add del mod">
            <ac:chgData name="Emiliya Shender" userId="cb1f218db259381d" providerId="LiveId" clId="{086FD566-EF5E-4C22-8FA4-FE868275CE66}" dt="2023-02-24T15:47:58.372" v="2683" actId="478"/>
            <ac:spMkLst>
              <pc:docMk/>
              <pc:sldMasterMk cId="4053971265" sldId="2147483648"/>
              <pc:sldLayoutMk cId="3876301866" sldId="2147483669"/>
              <ac:spMk id="14" creationId="{EF40470B-AB4F-3B11-1620-B2A4CAA0DDC7}"/>
            </ac:spMkLst>
          </pc:spChg>
          <pc:spChg chg="add mod">
            <ac:chgData name="Emiliya Shender" userId="cb1f218db259381d" providerId="LiveId" clId="{086FD566-EF5E-4C22-8FA4-FE868275CE66}" dt="2023-02-24T15:48:03.919" v="2687"/>
            <ac:spMkLst>
              <pc:docMk/>
              <pc:sldMasterMk cId="4053971265" sldId="2147483648"/>
              <pc:sldLayoutMk cId="3876301866" sldId="2147483669"/>
              <ac:spMk id="15" creationId="{01A48162-6BA4-CC57-4430-61AFEF684767}"/>
            </ac:spMkLst>
          </pc:spChg>
          <pc:spChg chg="mod">
            <ac:chgData name="Emiliya Shender" userId="cb1f218db259381d" providerId="LiveId" clId="{086FD566-EF5E-4C22-8FA4-FE868275CE66}" dt="2023-02-24T15:48:08.404" v="2692"/>
            <ac:spMkLst>
              <pc:docMk/>
              <pc:sldMasterMk cId="4053971265" sldId="2147483648"/>
              <pc:sldLayoutMk cId="3876301866" sldId="2147483669"/>
              <ac:spMk id="18" creationId="{B2472E45-DCCC-32EA-7F86-F2AB07FC22BC}"/>
            </ac:spMkLst>
          </pc:spChg>
          <pc:spChg chg="mod">
            <ac:chgData name="Emiliya Shender" userId="cb1f218db259381d" providerId="LiveId" clId="{086FD566-EF5E-4C22-8FA4-FE868275CE66}" dt="2023-02-24T15:48:08.404" v="2692"/>
            <ac:spMkLst>
              <pc:docMk/>
              <pc:sldMasterMk cId="4053971265" sldId="2147483648"/>
              <pc:sldLayoutMk cId="3876301866" sldId="2147483669"/>
              <ac:spMk id="19" creationId="{324C9ED4-C41C-0921-E4D7-E3B87186B8FE}"/>
            </ac:spMkLst>
          </pc:spChg>
          <pc:spChg chg="mod">
            <ac:chgData name="Emiliya Shender" userId="cb1f218db259381d" providerId="LiveId" clId="{086FD566-EF5E-4C22-8FA4-FE868275CE66}" dt="2023-02-24T15:48:03.919" v="2689"/>
            <ac:spMkLst>
              <pc:docMk/>
              <pc:sldMasterMk cId="4053971265" sldId="2147483648"/>
              <pc:sldLayoutMk cId="3876301866" sldId="2147483669"/>
              <ac:spMk id="170" creationId="{0431802F-96FB-B00A-7CA2-673503B299AC}"/>
            </ac:spMkLst>
          </pc:spChg>
          <pc:spChg chg="add del mod">
            <ac:chgData name="Emiliya Shender" userId="cb1f218db259381d" providerId="LiveId" clId="{086FD566-EF5E-4C22-8FA4-FE868275CE66}" dt="2023-02-24T15:16:58.993" v="1917" actId="1076"/>
            <ac:spMkLst>
              <pc:docMk/>
              <pc:sldMasterMk cId="4053971265" sldId="2147483648"/>
              <pc:sldLayoutMk cId="3876301866" sldId="2147483669"/>
              <ac:spMk id="171" creationId="{CE875FDB-7090-1E19-4F79-2A6CAC7487CE}"/>
            </ac:spMkLst>
          </pc:spChg>
          <pc:spChg chg="mod">
            <ac:chgData name="Emiliya Shender" userId="cb1f218db259381d" providerId="LiveId" clId="{086FD566-EF5E-4C22-8FA4-FE868275CE66}" dt="2023-02-24T15:48:08.404" v="2694"/>
            <ac:spMkLst>
              <pc:docMk/>
              <pc:sldMasterMk cId="4053971265" sldId="2147483648"/>
              <pc:sldLayoutMk cId="3876301866" sldId="2147483669"/>
              <ac:spMk id="172" creationId="{D1DF747F-8C19-972E-E3BE-53B3A3F9E68F}"/>
            </ac:spMkLst>
          </pc:spChg>
          <pc:spChg chg="mod">
            <ac:chgData name="Emiliya Shender" userId="cb1f218db259381d" providerId="LiveId" clId="{086FD566-EF5E-4C22-8FA4-FE868275CE66}" dt="2023-02-24T15:16:58.993" v="1917" actId="1076"/>
            <ac:spMkLst>
              <pc:docMk/>
              <pc:sldMasterMk cId="4053971265" sldId="2147483648"/>
              <pc:sldLayoutMk cId="3876301866" sldId="2147483669"/>
              <ac:spMk id="173" creationId="{3F3BC3A1-6F9E-0D7B-962F-611D2509C98F}"/>
            </ac:spMkLst>
          </pc:spChg>
          <pc:spChg chg="mod">
            <ac:chgData name="Emiliya Shender" userId="cb1f218db259381d" providerId="LiveId" clId="{086FD566-EF5E-4C22-8FA4-FE868275CE66}" dt="2023-02-24T15:16:52.835" v="1916" actId="1076"/>
            <ac:spMkLst>
              <pc:docMk/>
              <pc:sldMasterMk cId="4053971265" sldId="2147483648"/>
              <pc:sldLayoutMk cId="3876301866" sldId="2147483669"/>
              <ac:spMk id="174" creationId="{C6853D8F-B599-35F6-6EBB-3FBF9B0402A5}"/>
            </ac:spMkLst>
          </pc:spChg>
          <pc:spChg chg="mod">
            <ac:chgData name="Emiliya Shender" userId="cb1f218db259381d" providerId="LiveId" clId="{086FD566-EF5E-4C22-8FA4-FE868275CE66}" dt="2023-02-24T15:17:18.130" v="1918" actId="255"/>
            <ac:spMkLst>
              <pc:docMk/>
              <pc:sldMasterMk cId="4053971265" sldId="2147483648"/>
              <pc:sldLayoutMk cId="3876301866" sldId="2147483669"/>
              <ac:spMk id="175" creationId="{7CC8DCC9-57B4-CDD7-CE35-A5C9C9C26FB1}"/>
            </ac:spMkLst>
          </pc:spChg>
          <pc:spChg chg="mod">
            <ac:chgData name="Emiliya Shender" userId="cb1f218db259381d" providerId="LiveId" clId="{086FD566-EF5E-4C22-8FA4-FE868275CE66}" dt="2023-02-24T15:16:52.835" v="1916" actId="1076"/>
            <ac:spMkLst>
              <pc:docMk/>
              <pc:sldMasterMk cId="4053971265" sldId="2147483648"/>
              <pc:sldLayoutMk cId="3876301866" sldId="2147483669"/>
              <ac:spMk id="176" creationId="{0F7D8EE2-C4D1-24F7-E7C0-A8B6DC7BA718}"/>
            </ac:spMkLst>
          </pc:spChg>
          <pc:spChg chg="mod">
            <ac:chgData name="Emiliya Shender" userId="cb1f218db259381d" providerId="LiveId" clId="{086FD566-EF5E-4C22-8FA4-FE868275CE66}" dt="2023-02-24T15:17:18.130" v="1918" actId="255"/>
            <ac:spMkLst>
              <pc:docMk/>
              <pc:sldMasterMk cId="4053971265" sldId="2147483648"/>
              <pc:sldLayoutMk cId="3876301866" sldId="2147483669"/>
              <ac:spMk id="177" creationId="{3C31A133-13B0-9235-9D30-0F652A430EEA}"/>
            </ac:spMkLst>
          </pc:spChg>
          <pc:spChg chg="mod">
            <ac:chgData name="Emiliya Shender" userId="cb1f218db259381d" providerId="LiveId" clId="{086FD566-EF5E-4C22-8FA4-FE868275CE66}" dt="2023-02-24T15:16:52.835" v="1916" actId="1076"/>
            <ac:spMkLst>
              <pc:docMk/>
              <pc:sldMasterMk cId="4053971265" sldId="2147483648"/>
              <pc:sldLayoutMk cId="3876301866" sldId="2147483669"/>
              <ac:spMk id="178" creationId="{000600AF-14BF-7205-1A81-D7004D42BD84}"/>
            </ac:spMkLst>
          </pc:spChg>
          <pc:spChg chg="mod">
            <ac:chgData name="Emiliya Shender" userId="cb1f218db259381d" providerId="LiveId" clId="{086FD566-EF5E-4C22-8FA4-FE868275CE66}" dt="2023-02-24T15:17:18.130" v="1918" actId="255"/>
            <ac:spMkLst>
              <pc:docMk/>
              <pc:sldMasterMk cId="4053971265" sldId="2147483648"/>
              <pc:sldLayoutMk cId="3876301866" sldId="2147483669"/>
              <ac:spMk id="179" creationId="{30972815-C93B-5F11-78A8-BB7922C66445}"/>
            </ac:spMkLst>
          </pc:spChg>
          <pc:spChg chg="mod">
            <ac:chgData name="Emiliya Shender" userId="cb1f218db259381d" providerId="LiveId" clId="{086FD566-EF5E-4C22-8FA4-FE868275CE66}" dt="2023-02-24T15:16:52.835" v="1916" actId="1076"/>
            <ac:spMkLst>
              <pc:docMk/>
              <pc:sldMasterMk cId="4053971265" sldId="2147483648"/>
              <pc:sldLayoutMk cId="3876301866" sldId="2147483669"/>
              <ac:spMk id="180" creationId="{52461C03-479E-C0D8-458B-8562653F3712}"/>
            </ac:spMkLst>
          </pc:spChg>
          <pc:spChg chg="mod">
            <ac:chgData name="Emiliya Shender" userId="cb1f218db259381d" providerId="LiveId" clId="{086FD566-EF5E-4C22-8FA4-FE868275CE66}" dt="2023-02-24T15:17:18.130" v="1918" actId="255"/>
            <ac:spMkLst>
              <pc:docMk/>
              <pc:sldMasterMk cId="4053971265" sldId="2147483648"/>
              <pc:sldLayoutMk cId="3876301866" sldId="2147483669"/>
              <ac:spMk id="181" creationId="{3A692AD2-7EBB-A423-C428-608CC025D076}"/>
            </ac:spMkLst>
          </pc:spChg>
          <pc:grpChg chg="add del mod">
            <ac:chgData name="Emiliya Shender" userId="cb1f218db259381d" providerId="LiveId" clId="{086FD566-EF5E-4C22-8FA4-FE868275CE66}" dt="2023-02-24T15:47:19.979" v="2667" actId="165"/>
            <ac:grpSpMkLst>
              <pc:docMk/>
              <pc:sldMasterMk cId="4053971265" sldId="2147483648"/>
              <pc:sldLayoutMk cId="3876301866" sldId="2147483669"/>
              <ac:grpSpMk id="4" creationId="{F9513098-1D37-79BB-8893-1D15C2448B8C}"/>
            </ac:grpSpMkLst>
          </pc:grpChg>
          <pc:grpChg chg="del mod topLvl">
            <ac:chgData name="Emiliya Shender" userId="cb1f218db259381d" providerId="LiveId" clId="{086FD566-EF5E-4C22-8FA4-FE868275CE66}" dt="2023-02-24T15:47:27.623" v="2673" actId="165"/>
            <ac:grpSpMkLst>
              <pc:docMk/>
              <pc:sldMasterMk cId="4053971265" sldId="2147483648"/>
              <pc:sldLayoutMk cId="3876301866" sldId="2147483669"/>
              <ac:grpSpMk id="8" creationId="{95C05B99-38A8-6074-B02B-94CDD937DCF5}"/>
            </ac:grpSpMkLst>
          </pc:grpChg>
          <pc:grpChg chg="del mod topLvl">
            <ac:chgData name="Emiliya Shender" userId="cb1f218db259381d" providerId="LiveId" clId="{086FD566-EF5E-4C22-8FA4-FE868275CE66}" dt="2023-02-24T15:47:21.765" v="2668" actId="478"/>
            <ac:grpSpMkLst>
              <pc:docMk/>
              <pc:sldMasterMk cId="4053971265" sldId="2147483648"/>
              <pc:sldLayoutMk cId="3876301866" sldId="2147483669"/>
              <ac:grpSpMk id="9" creationId="{C37A2744-819D-EC2D-E503-6EFE61D54C9A}"/>
            </ac:grpSpMkLst>
          </pc:grpChg>
          <pc:grpChg chg="add mod">
            <ac:chgData name="Emiliya Shender" userId="cb1f218db259381d" providerId="LiveId" clId="{086FD566-EF5E-4C22-8FA4-FE868275CE66}" dt="2023-02-24T15:48:12.811" v="2699" actId="1035"/>
            <ac:grpSpMkLst>
              <pc:docMk/>
              <pc:sldMasterMk cId="4053971265" sldId="2147483648"/>
              <pc:sldLayoutMk cId="3876301866" sldId="2147483669"/>
              <ac:grpSpMk id="16" creationId="{99D03020-D4A0-6762-140B-1E7D89DC0A20}"/>
            </ac:grpSpMkLst>
          </pc:grpChg>
          <pc:grpChg chg="del">
            <ac:chgData name="Emiliya Shender" userId="cb1f218db259381d" providerId="LiveId" clId="{086FD566-EF5E-4C22-8FA4-FE868275CE66}" dt="2023-02-23T14:29:25.858" v="101" actId="478"/>
            <ac:grpSpMkLst>
              <pc:docMk/>
              <pc:sldMasterMk cId="4053971265" sldId="2147483648"/>
              <pc:sldLayoutMk cId="3876301866" sldId="2147483669"/>
              <ac:grpSpMk id="16" creationId="{BFE9EA33-F6B3-2972-4733-72E09B286D4F}"/>
            </ac:grpSpMkLst>
          </pc:grpChg>
          <pc:grpChg chg="add mod">
            <ac:chgData name="Emiliya Shender" userId="cb1f218db259381d" providerId="LiveId" clId="{086FD566-EF5E-4C22-8FA4-FE868275CE66}" dt="2023-02-24T15:48:12.811" v="2699" actId="1035"/>
            <ac:grpSpMkLst>
              <pc:docMk/>
              <pc:sldMasterMk cId="4053971265" sldId="2147483648"/>
              <pc:sldLayoutMk cId="3876301866" sldId="2147483669"/>
              <ac:grpSpMk id="17" creationId="{5FDE0F3C-577F-3042-3241-2B76550B86EB}"/>
            </ac:grpSpMkLst>
          </pc:grpChg>
          <pc:grpChg chg="del">
            <ac:chgData name="Emiliya Shender" userId="cb1f218db259381d" providerId="LiveId" clId="{086FD566-EF5E-4C22-8FA4-FE868275CE66}" dt="2023-02-23T14:29:26.705" v="102" actId="478"/>
            <ac:grpSpMkLst>
              <pc:docMk/>
              <pc:sldMasterMk cId="4053971265" sldId="2147483648"/>
              <pc:sldLayoutMk cId="3876301866" sldId="2147483669"/>
              <ac:grpSpMk id="51" creationId="{252932B9-6B70-9173-A77E-7B3B94ABFDF7}"/>
            </ac:grpSpMkLst>
          </pc:grpChg>
          <pc:grpChg chg="del">
            <ac:chgData name="Emiliya Shender" userId="cb1f218db259381d" providerId="LiveId" clId="{086FD566-EF5E-4C22-8FA4-FE868275CE66}" dt="2023-02-23T14:29:25.371" v="100" actId="478"/>
            <ac:grpSpMkLst>
              <pc:docMk/>
              <pc:sldMasterMk cId="4053971265" sldId="2147483648"/>
              <pc:sldLayoutMk cId="3876301866" sldId="2147483669"/>
              <ac:grpSpMk id="86" creationId="{B3FE84F5-AB43-BEB2-64EC-DDE06AF27428}"/>
            </ac:grpSpMkLst>
          </pc:grpChg>
          <pc:grpChg chg="del">
            <ac:chgData name="Emiliya Shender" userId="cb1f218db259381d" providerId="LiveId" clId="{086FD566-EF5E-4C22-8FA4-FE868275CE66}" dt="2023-02-23T14:29:27.239" v="103" actId="478"/>
            <ac:grpSpMkLst>
              <pc:docMk/>
              <pc:sldMasterMk cId="4053971265" sldId="2147483648"/>
              <pc:sldLayoutMk cId="3876301866" sldId="2147483669"/>
              <ac:grpSpMk id="121" creationId="{3D42301C-9DB5-0033-B861-8D32C5D46DCE}"/>
            </ac:grpSpMkLst>
          </pc:grpChg>
          <pc:grpChg chg="del">
            <ac:chgData name="Emiliya Shender" userId="cb1f218db259381d" providerId="LiveId" clId="{086FD566-EF5E-4C22-8FA4-FE868275CE66}" dt="2023-02-23T14:29:36.939" v="107" actId="478"/>
            <ac:grpSpMkLst>
              <pc:docMk/>
              <pc:sldMasterMk cId="4053971265" sldId="2147483648"/>
              <pc:sldLayoutMk cId="3876301866" sldId="2147483669"/>
              <ac:grpSpMk id="156" creationId="{87EE683C-C374-46E8-1534-4F22EE4EC394}"/>
            </ac:grpSpMkLst>
          </pc:grpChg>
          <pc:grpChg chg="del">
            <ac:chgData name="Emiliya Shender" userId="cb1f218db259381d" providerId="LiveId" clId="{086FD566-EF5E-4C22-8FA4-FE868275CE66}" dt="2023-02-23T14:29:30.289" v="104" actId="478"/>
            <ac:grpSpMkLst>
              <pc:docMk/>
              <pc:sldMasterMk cId="4053971265" sldId="2147483648"/>
              <pc:sldLayoutMk cId="3876301866" sldId="2147483669"/>
              <ac:grpSpMk id="159" creationId="{D71EC5CE-7E3B-E572-C212-011234F30F4A}"/>
            </ac:grpSpMkLst>
          </pc:grpChg>
          <pc:grpChg chg="del">
            <ac:chgData name="Emiliya Shender" userId="cb1f218db259381d" providerId="LiveId" clId="{086FD566-EF5E-4C22-8FA4-FE868275CE66}" dt="2023-02-23T14:29:34.449" v="106" actId="478"/>
            <ac:grpSpMkLst>
              <pc:docMk/>
              <pc:sldMasterMk cId="4053971265" sldId="2147483648"/>
              <pc:sldLayoutMk cId="3876301866" sldId="2147483669"/>
              <ac:grpSpMk id="162" creationId="{41669D39-F8F0-0F9B-021E-99DD1A888C8F}"/>
            </ac:grpSpMkLst>
          </pc:grpChg>
          <pc:grpChg chg="del">
            <ac:chgData name="Emiliya Shender" userId="cb1f218db259381d" providerId="LiveId" clId="{086FD566-EF5E-4C22-8FA4-FE868275CE66}" dt="2023-02-23T14:29:33.289" v="105" actId="478"/>
            <ac:grpSpMkLst>
              <pc:docMk/>
              <pc:sldMasterMk cId="4053971265" sldId="2147483648"/>
              <pc:sldLayoutMk cId="3876301866" sldId="2147483669"/>
              <ac:grpSpMk id="165" creationId="{9EE4FA40-DD09-A463-7109-3B729F871263}"/>
            </ac:grpSpMkLst>
          </pc:grpChg>
          <pc:cxnChg chg="mod">
            <ac:chgData name="Emiliya Shender" userId="cb1f218db259381d" providerId="LiveId" clId="{086FD566-EF5E-4C22-8FA4-FE868275CE66}" dt="2023-02-24T15:47:19.979" v="2667" actId="165"/>
            <ac:cxnSpMkLst>
              <pc:docMk/>
              <pc:sldMasterMk cId="4053971265" sldId="2147483648"/>
              <pc:sldLayoutMk cId="3876301866" sldId="2147483669"/>
              <ac:cxnSpMk id="10" creationId="{23CB9FD3-285D-30A5-85E3-D3B1897C2F72}"/>
            </ac:cxnSpMkLst>
          </pc:cxnChg>
          <pc:cxnChg chg="mod">
            <ac:chgData name="Emiliya Shender" userId="cb1f218db259381d" providerId="LiveId" clId="{086FD566-EF5E-4C22-8FA4-FE868275CE66}" dt="2023-02-24T15:47:19.979" v="2667" actId="165"/>
            <ac:cxnSpMkLst>
              <pc:docMk/>
              <pc:sldMasterMk cId="4053971265" sldId="2147483648"/>
              <pc:sldLayoutMk cId="3876301866" sldId="2147483669"/>
              <ac:cxnSpMk id="11" creationId="{14902E46-B11F-733A-FB4F-420300058B59}"/>
            </ac:cxnSpMkLst>
          </pc:cxnChg>
        </pc:sldLayoutChg>
        <pc:sldLayoutChg chg="addSp delSp modSp mod">
          <pc:chgData name="Emiliya Shender" userId="cb1f218db259381d" providerId="LiveId" clId="{086FD566-EF5E-4C22-8FA4-FE868275CE66}" dt="2023-02-24T16:01:35.852" v="14341"/>
          <pc:sldLayoutMkLst>
            <pc:docMk/>
            <pc:sldMasterMk cId="4053971265" sldId="2147483648"/>
            <pc:sldLayoutMk cId="4153905305" sldId="2147483670"/>
          </pc:sldLayoutMkLst>
          <pc:spChg chg="del">
            <ac:chgData name="Emiliya Shender" userId="cb1f218db259381d" providerId="LiveId" clId="{086FD566-EF5E-4C22-8FA4-FE868275CE66}" dt="2023-02-23T15:56:44.980" v="437" actId="478"/>
            <ac:spMkLst>
              <pc:docMk/>
              <pc:sldMasterMk cId="4053971265" sldId="2147483648"/>
              <pc:sldLayoutMk cId="4153905305" sldId="2147483670"/>
              <ac:spMk id="4" creationId="{25630684-C417-8347-CEA8-A7B4DA68701F}"/>
            </ac:spMkLst>
          </pc:spChg>
          <pc:spChg chg="mod">
            <ac:chgData name="Emiliya Shender" userId="cb1f218db259381d" providerId="LiveId" clId="{086FD566-EF5E-4C22-8FA4-FE868275CE66}" dt="2023-02-24T15:30:37.358" v="2469"/>
            <ac:spMkLst>
              <pc:docMk/>
              <pc:sldMasterMk cId="4053971265" sldId="2147483648"/>
              <pc:sldLayoutMk cId="4153905305" sldId="2147483670"/>
              <ac:spMk id="5" creationId="{2BB8ECBE-5AC5-5BB9-130D-CCD250CB68A6}"/>
            </ac:spMkLst>
          </pc:spChg>
          <pc:spChg chg="add del mod">
            <ac:chgData name="Emiliya Shender" userId="cb1f218db259381d" providerId="LiveId" clId="{086FD566-EF5E-4C22-8FA4-FE868275CE66}" dt="2023-02-23T16:16:51.187" v="939" actId="478"/>
            <ac:spMkLst>
              <pc:docMk/>
              <pc:sldMasterMk cId="4053971265" sldId="2147483648"/>
              <pc:sldLayoutMk cId="4153905305" sldId="2147483670"/>
              <ac:spMk id="5" creationId="{59D8B234-B50B-4299-ADBF-395562B8A1A4}"/>
            </ac:spMkLst>
          </pc:spChg>
          <pc:spChg chg="del">
            <ac:chgData name="Emiliya Shender" userId="cb1f218db259381d" providerId="LiveId" clId="{086FD566-EF5E-4C22-8FA4-FE868275CE66}" dt="2023-02-24T16:01:35.496" v="14340" actId="478"/>
            <ac:spMkLst>
              <pc:docMk/>
              <pc:sldMasterMk cId="4053971265" sldId="2147483648"/>
              <pc:sldLayoutMk cId="4153905305" sldId="2147483670"/>
              <ac:spMk id="6" creationId="{8A3EA2B9-2973-1706-DD49-69D938C12E7F}"/>
            </ac:spMkLst>
          </pc:spChg>
          <pc:spChg chg="add mod">
            <ac:chgData name="Emiliya Shender" userId="cb1f218db259381d" providerId="LiveId" clId="{086FD566-EF5E-4C22-8FA4-FE868275CE66}" dt="2023-02-24T14:55:51.199" v="1056" actId="20577"/>
            <ac:spMkLst>
              <pc:docMk/>
              <pc:sldMasterMk cId="4053971265" sldId="2147483648"/>
              <pc:sldLayoutMk cId="4153905305" sldId="2147483670"/>
              <ac:spMk id="7" creationId="{9FF2F831-90CA-F0B7-5C6C-FD46B89D4766}"/>
            </ac:spMkLst>
          </pc:spChg>
          <pc:spChg chg="mod">
            <ac:chgData name="Emiliya Shender" userId="cb1f218db259381d" providerId="LiveId" clId="{086FD566-EF5E-4C22-8FA4-FE868275CE66}" dt="2023-02-24T15:30:55.358" v="2475" actId="1076"/>
            <ac:spMkLst>
              <pc:docMk/>
              <pc:sldMasterMk cId="4053971265" sldId="2147483648"/>
              <pc:sldLayoutMk cId="4153905305" sldId="2147483670"/>
              <ac:spMk id="8" creationId="{0BFFA47C-2BBD-0705-D465-AFB79741C484}"/>
            </ac:spMkLst>
          </pc:spChg>
          <pc:spChg chg="mod">
            <ac:chgData name="Emiliya Shender" userId="cb1f218db259381d" providerId="LiveId" clId="{086FD566-EF5E-4C22-8FA4-FE868275CE66}" dt="2023-02-24T15:30:55.358" v="2475" actId="1076"/>
            <ac:spMkLst>
              <pc:docMk/>
              <pc:sldMasterMk cId="4053971265" sldId="2147483648"/>
              <pc:sldLayoutMk cId="4153905305" sldId="2147483670"/>
              <ac:spMk id="9" creationId="{D3BCDFB4-818A-A451-90EF-360CA6FB0657}"/>
            </ac:spMkLst>
          </pc:spChg>
          <pc:spChg chg="mod">
            <ac:chgData name="Emiliya Shender" userId="cb1f218db259381d" providerId="LiveId" clId="{086FD566-EF5E-4C22-8FA4-FE868275CE66}" dt="2023-02-24T15:30:37.358" v="2469"/>
            <ac:spMkLst>
              <pc:docMk/>
              <pc:sldMasterMk cId="4053971265" sldId="2147483648"/>
              <pc:sldLayoutMk cId="4153905305" sldId="2147483670"/>
              <ac:spMk id="10" creationId="{1E834EF6-89ED-ECE6-D9F1-12355C7DE73C}"/>
            </ac:spMkLst>
          </pc:spChg>
          <pc:spChg chg="del">
            <ac:chgData name="Emiliya Shender" userId="cb1f218db259381d" providerId="LiveId" clId="{086FD566-EF5E-4C22-8FA4-FE868275CE66}" dt="2023-02-23T14:27:40.356" v="38" actId="478"/>
            <ac:spMkLst>
              <pc:docMk/>
              <pc:sldMasterMk cId="4053971265" sldId="2147483648"/>
              <pc:sldLayoutMk cId="4153905305" sldId="2147483670"/>
              <ac:spMk id="11" creationId="{8741B99B-0312-0C2F-7D15-C3F20AD796B1}"/>
            </ac:spMkLst>
          </pc:spChg>
          <pc:spChg chg="mod">
            <ac:chgData name="Emiliya Shender" userId="cb1f218db259381d" providerId="LiveId" clId="{086FD566-EF5E-4C22-8FA4-FE868275CE66}" dt="2023-02-24T15:30:37.358" v="2469"/>
            <ac:spMkLst>
              <pc:docMk/>
              <pc:sldMasterMk cId="4053971265" sldId="2147483648"/>
              <pc:sldLayoutMk cId="4153905305" sldId="2147483670"/>
              <ac:spMk id="12" creationId="{29EB285D-996B-6642-6909-B8BEA7262822}"/>
            </ac:spMkLst>
          </pc:spChg>
          <pc:spChg chg="mod">
            <ac:chgData name="Emiliya Shender" userId="cb1f218db259381d" providerId="LiveId" clId="{086FD566-EF5E-4C22-8FA4-FE868275CE66}" dt="2023-02-24T15:30:37.358" v="2469"/>
            <ac:spMkLst>
              <pc:docMk/>
              <pc:sldMasterMk cId="4053971265" sldId="2147483648"/>
              <pc:sldLayoutMk cId="4153905305" sldId="2147483670"/>
              <ac:spMk id="13" creationId="{821CDD6F-6D74-7403-F4B2-E3B801465E9A}"/>
            </ac:spMkLst>
          </pc:spChg>
          <pc:spChg chg="del">
            <ac:chgData name="Emiliya Shender" userId="cb1f218db259381d" providerId="LiveId" clId="{086FD566-EF5E-4C22-8FA4-FE868275CE66}" dt="2023-02-23T14:27:40.356" v="38" actId="478"/>
            <ac:spMkLst>
              <pc:docMk/>
              <pc:sldMasterMk cId="4053971265" sldId="2147483648"/>
              <pc:sldLayoutMk cId="4153905305" sldId="2147483670"/>
              <ac:spMk id="13" creationId="{8CBF671D-5670-CAD3-BB8B-713D02BEA966}"/>
            </ac:spMkLst>
          </pc:spChg>
          <pc:spChg chg="add mod">
            <ac:chgData name="Emiliya Shender" userId="cb1f218db259381d" providerId="LiveId" clId="{086FD566-EF5E-4C22-8FA4-FE868275CE66}" dt="2023-02-24T16:01:35.852" v="14341"/>
            <ac:spMkLst>
              <pc:docMk/>
              <pc:sldMasterMk cId="4053971265" sldId="2147483648"/>
              <pc:sldLayoutMk cId="4153905305" sldId="2147483670"/>
              <ac:spMk id="16" creationId="{17A62E34-1378-3243-20AA-0E82341DAE51}"/>
            </ac:spMkLst>
          </pc:spChg>
          <pc:spChg chg="del">
            <ac:chgData name="Emiliya Shender" userId="cb1f218db259381d" providerId="LiveId" clId="{086FD566-EF5E-4C22-8FA4-FE868275CE66}" dt="2023-02-23T14:27:41.250" v="39" actId="478"/>
            <ac:spMkLst>
              <pc:docMk/>
              <pc:sldMasterMk cId="4053971265" sldId="2147483648"/>
              <pc:sldLayoutMk cId="4153905305" sldId="2147483670"/>
              <ac:spMk id="32" creationId="{663197FC-2614-FC06-D0A0-5B976564D420}"/>
            </ac:spMkLst>
          </pc:spChg>
          <pc:spChg chg="del">
            <ac:chgData name="Emiliya Shender" userId="cb1f218db259381d" providerId="LiveId" clId="{086FD566-EF5E-4C22-8FA4-FE868275CE66}" dt="2023-02-23T14:27:38.002" v="37" actId="478"/>
            <ac:spMkLst>
              <pc:docMk/>
              <pc:sldMasterMk cId="4053971265" sldId="2147483648"/>
              <pc:sldLayoutMk cId="4153905305" sldId="2147483670"/>
              <ac:spMk id="98" creationId="{EB861C88-880F-33F3-69A6-EDA1FE59E113}"/>
            </ac:spMkLst>
          </pc:spChg>
          <pc:spChg chg="del">
            <ac:chgData name="Emiliya Shender" userId="cb1f218db259381d" providerId="LiveId" clId="{086FD566-EF5E-4C22-8FA4-FE868275CE66}" dt="2023-02-23T14:27:43.542" v="41" actId="478"/>
            <ac:spMkLst>
              <pc:docMk/>
              <pc:sldMasterMk cId="4053971265" sldId="2147483648"/>
              <pc:sldLayoutMk cId="4153905305" sldId="2147483670"/>
              <ac:spMk id="99" creationId="{9397A169-15F6-E20D-8A85-B229AF4360B9}"/>
            </ac:spMkLst>
          </pc:spChg>
          <pc:grpChg chg="add mod">
            <ac:chgData name="Emiliya Shender" userId="cb1f218db259381d" providerId="LiveId" clId="{086FD566-EF5E-4C22-8FA4-FE868275CE66}" dt="2023-02-24T15:30:42.405" v="2471" actId="14100"/>
            <ac:grpSpMkLst>
              <pc:docMk/>
              <pc:sldMasterMk cId="4053971265" sldId="2147483648"/>
              <pc:sldLayoutMk cId="4153905305" sldId="2147483670"/>
              <ac:grpSpMk id="4" creationId="{64D500D7-CE29-E8AD-35C6-0B9786F2E5C2}"/>
            </ac:grpSpMkLst>
          </pc:grpChg>
          <pc:grpChg chg="mod">
            <ac:chgData name="Emiliya Shender" userId="cb1f218db259381d" providerId="LiveId" clId="{086FD566-EF5E-4C22-8FA4-FE868275CE66}" dt="2023-02-24T15:30:37.358" v="2469"/>
            <ac:grpSpMkLst>
              <pc:docMk/>
              <pc:sldMasterMk cId="4053971265" sldId="2147483648"/>
              <pc:sldLayoutMk cId="4153905305" sldId="2147483670"/>
              <ac:grpSpMk id="11" creationId="{89BEEB07-5B11-BE64-A9E6-A0DD421446C6}"/>
            </ac:grpSpMkLst>
          </pc:grpChg>
          <pc:grpChg chg="del">
            <ac:chgData name="Emiliya Shender" userId="cb1f218db259381d" providerId="LiveId" clId="{086FD566-EF5E-4C22-8FA4-FE868275CE66}" dt="2023-02-23T14:27:42.207" v="40" actId="478"/>
            <ac:grpSpMkLst>
              <pc:docMk/>
              <pc:sldMasterMk cId="4053971265" sldId="2147483648"/>
              <pc:sldLayoutMk cId="4153905305" sldId="2147483670"/>
              <ac:grpSpMk id="94" creationId="{54FAE5F0-6E66-646A-8032-DCF00F908766}"/>
            </ac:grpSpMkLst>
          </pc:grpChg>
          <pc:picChg chg="add del mod">
            <ac:chgData name="Emiliya Shender" userId="cb1f218db259381d" providerId="LiveId" clId="{086FD566-EF5E-4C22-8FA4-FE868275CE66}" dt="2023-02-24T15:50:24.457" v="2705" actId="21"/>
            <ac:picMkLst>
              <pc:docMk/>
              <pc:sldMasterMk cId="4053971265" sldId="2147483648"/>
              <pc:sldLayoutMk cId="4153905305" sldId="2147483670"/>
              <ac:picMk id="15" creationId="{DAD54B7D-181E-9310-F454-0F7E53B0BD3D}"/>
            </ac:picMkLst>
          </pc:picChg>
        </pc:sldLayoutChg>
        <pc:sldLayoutChg chg="addSp delSp modSp mod">
          <pc:chgData name="Emiliya Shender" userId="cb1f218db259381d" providerId="LiveId" clId="{086FD566-EF5E-4C22-8FA4-FE868275CE66}" dt="2023-02-24T16:27:24.638" v="14713"/>
          <pc:sldLayoutMkLst>
            <pc:docMk/>
            <pc:sldMasterMk cId="4053971265" sldId="2147483648"/>
            <pc:sldLayoutMk cId="2335338833" sldId="2147483671"/>
          </pc:sldLayoutMkLst>
          <pc:spChg chg="mod">
            <ac:chgData name="Emiliya Shender" userId="cb1f218db259381d" providerId="LiveId" clId="{086FD566-EF5E-4C22-8FA4-FE868275CE66}" dt="2023-02-24T16:07:23.256" v="14458" actId="14100"/>
            <ac:spMkLst>
              <pc:docMk/>
              <pc:sldMasterMk cId="4053971265" sldId="2147483648"/>
              <pc:sldLayoutMk cId="2335338833" sldId="2147483671"/>
              <ac:spMk id="2" creationId="{0D88BE74-CFCE-5002-BA7A-0A1DA1875839}"/>
            </ac:spMkLst>
          </pc:spChg>
          <pc:spChg chg="add del mod">
            <ac:chgData name="Emiliya Shender" userId="cb1f218db259381d" providerId="LiveId" clId="{086FD566-EF5E-4C22-8FA4-FE868275CE66}" dt="2023-02-24T16:14:28.667" v="14488" actId="478"/>
            <ac:spMkLst>
              <pc:docMk/>
              <pc:sldMasterMk cId="4053971265" sldId="2147483648"/>
              <pc:sldLayoutMk cId="2335338833" sldId="2147483671"/>
              <ac:spMk id="3" creationId="{44294E8F-8455-54B4-D01E-0ABB42CEB327}"/>
            </ac:spMkLst>
          </pc:spChg>
          <pc:spChg chg="add del mod">
            <ac:chgData name="Emiliya Shender" userId="cb1f218db259381d" providerId="LiveId" clId="{086FD566-EF5E-4C22-8FA4-FE868275CE66}" dt="2023-02-23T16:17:07.715" v="954" actId="478"/>
            <ac:spMkLst>
              <pc:docMk/>
              <pc:sldMasterMk cId="4053971265" sldId="2147483648"/>
              <pc:sldLayoutMk cId="2335338833" sldId="2147483671"/>
              <ac:spMk id="4" creationId="{87D4F8EC-D610-15F9-48EC-42F0CE26E6ED}"/>
            </ac:spMkLst>
          </pc:spChg>
          <pc:spChg chg="add del mod">
            <ac:chgData name="Emiliya Shender" userId="cb1f218db259381d" providerId="LiveId" clId="{086FD566-EF5E-4C22-8FA4-FE868275CE66}" dt="2023-02-23T16:17:18.258" v="959" actId="478"/>
            <ac:spMkLst>
              <pc:docMk/>
              <pc:sldMasterMk cId="4053971265" sldId="2147483648"/>
              <pc:sldLayoutMk cId="2335338833" sldId="2147483671"/>
              <ac:spMk id="5" creationId="{B35CA385-D9E5-6964-2205-5FEE6E094264}"/>
            </ac:spMkLst>
          </pc:spChg>
          <pc:spChg chg="del">
            <ac:chgData name="Emiliya Shender" userId="cb1f218db259381d" providerId="LiveId" clId="{086FD566-EF5E-4C22-8FA4-FE868275CE66}" dt="2023-02-23T14:31:16.212" v="161" actId="478"/>
            <ac:spMkLst>
              <pc:docMk/>
              <pc:sldMasterMk cId="4053971265" sldId="2147483648"/>
              <pc:sldLayoutMk cId="2335338833" sldId="2147483671"/>
              <ac:spMk id="7" creationId="{04D90DCD-FAA2-877F-926C-A877976016CD}"/>
            </ac:spMkLst>
          </pc:spChg>
          <pc:spChg chg="del">
            <ac:chgData name="Emiliya Shender" userId="cb1f218db259381d" providerId="LiveId" clId="{086FD566-EF5E-4C22-8FA4-FE868275CE66}" dt="2023-02-23T14:31:22.609" v="166" actId="478"/>
            <ac:spMkLst>
              <pc:docMk/>
              <pc:sldMasterMk cId="4053971265" sldId="2147483648"/>
              <pc:sldLayoutMk cId="2335338833" sldId="2147483671"/>
              <ac:spMk id="8" creationId="{4D9E9D0F-7D3A-004E-AD43-E633B9201172}"/>
            </ac:spMkLst>
          </pc:spChg>
          <pc:spChg chg="del">
            <ac:chgData name="Emiliya Shender" userId="cb1f218db259381d" providerId="LiveId" clId="{086FD566-EF5E-4C22-8FA4-FE868275CE66}" dt="2023-02-23T14:31:11.861" v="158" actId="478"/>
            <ac:spMkLst>
              <pc:docMk/>
              <pc:sldMasterMk cId="4053971265" sldId="2147483648"/>
              <pc:sldLayoutMk cId="2335338833" sldId="2147483671"/>
              <ac:spMk id="82" creationId="{55D3EEE8-A118-6CA0-787F-23750F26EF3D}"/>
            </ac:spMkLst>
          </pc:spChg>
          <pc:spChg chg="del">
            <ac:chgData name="Emiliya Shender" userId="cb1f218db259381d" providerId="LiveId" clId="{086FD566-EF5E-4C22-8FA4-FE868275CE66}" dt="2023-02-23T14:31:21.519" v="165" actId="478"/>
            <ac:spMkLst>
              <pc:docMk/>
              <pc:sldMasterMk cId="4053971265" sldId="2147483648"/>
              <pc:sldLayoutMk cId="2335338833" sldId="2147483671"/>
              <ac:spMk id="83" creationId="{BC82A399-6701-4C5A-ACBA-94F0E9525926}"/>
            </ac:spMkLst>
          </pc:spChg>
          <pc:spChg chg="del">
            <ac:chgData name="Emiliya Shender" userId="cb1f218db259381d" providerId="LiveId" clId="{086FD566-EF5E-4C22-8FA4-FE868275CE66}" dt="2023-02-23T14:31:17.373" v="163" actId="478"/>
            <ac:spMkLst>
              <pc:docMk/>
              <pc:sldMasterMk cId="4053971265" sldId="2147483648"/>
              <pc:sldLayoutMk cId="2335338833" sldId="2147483671"/>
              <ac:spMk id="84" creationId="{0C38B00A-2944-F776-1C70-B002AAC75CBF}"/>
            </ac:spMkLst>
          </pc:spChg>
          <pc:spChg chg="del">
            <ac:chgData name="Emiliya Shender" userId="cb1f218db259381d" providerId="LiveId" clId="{086FD566-EF5E-4C22-8FA4-FE868275CE66}" dt="2023-02-23T14:31:22.609" v="166" actId="478"/>
            <ac:spMkLst>
              <pc:docMk/>
              <pc:sldMasterMk cId="4053971265" sldId="2147483648"/>
              <pc:sldLayoutMk cId="2335338833" sldId="2147483671"/>
              <ac:spMk id="114" creationId="{3EA3C843-7A3E-3DD1-0529-FE418A59EDD9}"/>
            </ac:spMkLst>
          </pc:spChg>
          <pc:spChg chg="mod">
            <ac:chgData name="Emiliya Shender" userId="cb1f218db259381d" providerId="LiveId" clId="{086FD566-EF5E-4C22-8FA4-FE868275CE66}" dt="2023-02-24T16:25:05.831" v="14659"/>
            <ac:spMkLst>
              <pc:docMk/>
              <pc:sldMasterMk cId="4053971265" sldId="2147483648"/>
              <pc:sldLayoutMk cId="2335338833" sldId="2147483671"/>
              <ac:spMk id="115" creationId="{C3685BA9-F583-B874-E28C-8CF5EB894455}"/>
            </ac:spMkLst>
          </pc:spChg>
          <pc:spChg chg="mod">
            <ac:chgData name="Emiliya Shender" userId="cb1f218db259381d" providerId="LiveId" clId="{086FD566-EF5E-4C22-8FA4-FE868275CE66}" dt="2023-02-24T16:14:24.272" v="14487" actId="1076"/>
            <ac:spMkLst>
              <pc:docMk/>
              <pc:sldMasterMk cId="4053971265" sldId="2147483648"/>
              <pc:sldLayoutMk cId="2335338833" sldId="2147483671"/>
              <ac:spMk id="116" creationId="{0906B58E-A2A1-6AB7-869D-04B43D4ACDA1}"/>
            </ac:spMkLst>
          </pc:spChg>
          <pc:spChg chg="mod">
            <ac:chgData name="Emiliya Shender" userId="cb1f218db259381d" providerId="LiveId" clId="{086FD566-EF5E-4C22-8FA4-FE868275CE66}" dt="2023-02-24T16:14:24.272" v="14487" actId="1076"/>
            <ac:spMkLst>
              <pc:docMk/>
              <pc:sldMasterMk cId="4053971265" sldId="2147483648"/>
              <pc:sldLayoutMk cId="2335338833" sldId="2147483671"/>
              <ac:spMk id="117" creationId="{556057AC-32E8-202A-FF39-B357EDA2AA12}"/>
            </ac:spMkLst>
          </pc:spChg>
          <pc:spChg chg="mod">
            <ac:chgData name="Emiliya Shender" userId="cb1f218db259381d" providerId="LiveId" clId="{086FD566-EF5E-4C22-8FA4-FE868275CE66}" dt="2023-02-24T16:14:24.272" v="14487" actId="1076"/>
            <ac:spMkLst>
              <pc:docMk/>
              <pc:sldMasterMk cId="4053971265" sldId="2147483648"/>
              <pc:sldLayoutMk cId="2335338833" sldId="2147483671"/>
              <ac:spMk id="118" creationId="{99D3EC17-F859-86CC-17C4-A01A83C87667}"/>
            </ac:spMkLst>
          </pc:spChg>
          <pc:spChg chg="mod">
            <ac:chgData name="Emiliya Shender" userId="cb1f218db259381d" providerId="LiveId" clId="{086FD566-EF5E-4C22-8FA4-FE868275CE66}" dt="2023-02-24T16:25:10.886" v="14667"/>
            <ac:spMkLst>
              <pc:docMk/>
              <pc:sldMasterMk cId="4053971265" sldId="2147483648"/>
              <pc:sldLayoutMk cId="2335338833" sldId="2147483671"/>
              <ac:spMk id="119" creationId="{EA194701-52D1-08B5-A99D-419B0348E517}"/>
            </ac:spMkLst>
          </pc:spChg>
          <pc:spChg chg="del">
            <ac:chgData name="Emiliya Shender" userId="cb1f218db259381d" providerId="LiveId" clId="{086FD566-EF5E-4C22-8FA4-FE868275CE66}" dt="2023-02-23T14:31:11.861" v="158" actId="478"/>
            <ac:spMkLst>
              <pc:docMk/>
              <pc:sldMasterMk cId="4053971265" sldId="2147483648"/>
              <pc:sldLayoutMk cId="2335338833" sldId="2147483671"/>
              <ac:spMk id="120" creationId="{5E683C23-37ED-2A91-5B91-A55AE8FBE337}"/>
            </ac:spMkLst>
          </pc:spChg>
          <pc:spChg chg="del">
            <ac:chgData name="Emiliya Shender" userId="cb1f218db259381d" providerId="LiveId" clId="{086FD566-EF5E-4C22-8FA4-FE868275CE66}" dt="2023-02-23T14:31:16.824" v="162" actId="478"/>
            <ac:spMkLst>
              <pc:docMk/>
              <pc:sldMasterMk cId="4053971265" sldId="2147483648"/>
              <pc:sldLayoutMk cId="2335338833" sldId="2147483671"/>
              <ac:spMk id="121" creationId="{F88D2E65-D053-6067-5EC8-26646A696740}"/>
            </ac:spMkLst>
          </pc:spChg>
          <pc:spChg chg="del">
            <ac:chgData name="Emiliya Shender" userId="cb1f218db259381d" providerId="LiveId" clId="{086FD566-EF5E-4C22-8FA4-FE868275CE66}" dt="2023-02-23T14:31:19.367" v="164" actId="478"/>
            <ac:spMkLst>
              <pc:docMk/>
              <pc:sldMasterMk cId="4053971265" sldId="2147483648"/>
              <pc:sldLayoutMk cId="2335338833" sldId="2147483671"/>
              <ac:spMk id="151" creationId="{7FFC7A66-0B77-C934-5EE8-A8CBF9702E18}"/>
            </ac:spMkLst>
          </pc:spChg>
          <pc:spChg chg="mod">
            <ac:chgData name="Emiliya Shender" userId="cb1f218db259381d" providerId="LiveId" clId="{086FD566-EF5E-4C22-8FA4-FE868275CE66}" dt="2023-02-24T16:27:24.638" v="14713"/>
            <ac:spMkLst>
              <pc:docMk/>
              <pc:sldMasterMk cId="4053971265" sldId="2147483648"/>
              <pc:sldLayoutMk cId="2335338833" sldId="2147483671"/>
              <ac:spMk id="153" creationId="{BF5717B9-E9DB-25B0-D687-F46FE0519CF8}"/>
            </ac:spMkLst>
          </pc:spChg>
          <pc:grpChg chg="del">
            <ac:chgData name="Emiliya Shender" userId="cb1f218db259381d" providerId="LiveId" clId="{086FD566-EF5E-4C22-8FA4-FE868275CE66}" dt="2023-02-23T14:31:12.284" v="159" actId="478"/>
            <ac:grpSpMkLst>
              <pc:docMk/>
              <pc:sldMasterMk cId="4053971265" sldId="2147483648"/>
              <pc:sldLayoutMk cId="2335338833" sldId="2147483671"/>
              <ac:grpSpMk id="85" creationId="{B1244D94-3E3E-4F61-6128-8ECF59015D5A}"/>
            </ac:grpSpMkLst>
          </pc:grpChg>
          <pc:grpChg chg="del">
            <ac:chgData name="Emiliya Shender" userId="cb1f218db259381d" providerId="LiveId" clId="{086FD566-EF5E-4C22-8FA4-FE868275CE66}" dt="2023-02-23T14:31:12.975" v="160" actId="478"/>
            <ac:grpSpMkLst>
              <pc:docMk/>
              <pc:sldMasterMk cId="4053971265" sldId="2147483648"/>
              <pc:sldLayoutMk cId="2335338833" sldId="2147483671"/>
              <ac:grpSpMk id="86" creationId="{5D82A2B9-B69E-149A-AF17-A781925845A2}"/>
            </ac:grpSpMkLst>
          </pc:grpChg>
          <pc:grpChg chg="del">
            <ac:chgData name="Emiliya Shender" userId="cb1f218db259381d" providerId="LiveId" clId="{086FD566-EF5E-4C22-8FA4-FE868275CE66}" dt="2023-02-23T14:31:11.861" v="158" actId="478"/>
            <ac:grpSpMkLst>
              <pc:docMk/>
              <pc:sldMasterMk cId="4053971265" sldId="2147483648"/>
              <pc:sldLayoutMk cId="2335338833" sldId="2147483671"/>
              <ac:grpSpMk id="87" creationId="{06157A0A-A724-3C37-0106-86F60C269129}"/>
            </ac:grpSpMkLst>
          </pc:grpChg>
          <pc:grpChg chg="del">
            <ac:chgData name="Emiliya Shender" userId="cb1f218db259381d" providerId="LiveId" clId="{086FD566-EF5E-4C22-8FA4-FE868275CE66}" dt="2023-02-23T14:31:19.367" v="164" actId="478"/>
            <ac:grpSpMkLst>
              <pc:docMk/>
              <pc:sldMasterMk cId="4053971265" sldId="2147483648"/>
              <pc:sldLayoutMk cId="2335338833" sldId="2147483671"/>
              <ac:grpSpMk id="123" creationId="{ECF51815-13D0-55BD-BA92-209C3B9C8360}"/>
            </ac:grpSpMkLst>
          </pc:grpChg>
          <pc:grpChg chg="del">
            <ac:chgData name="Emiliya Shender" userId="cb1f218db259381d" providerId="LiveId" clId="{086FD566-EF5E-4C22-8FA4-FE868275CE66}" dt="2023-02-23T14:31:19.367" v="164" actId="478"/>
            <ac:grpSpMkLst>
              <pc:docMk/>
              <pc:sldMasterMk cId="4053971265" sldId="2147483648"/>
              <pc:sldLayoutMk cId="2335338833" sldId="2147483671"/>
              <ac:grpSpMk id="124" creationId="{4EC24C39-B38A-1CB2-1685-BE7D99C5FB57}"/>
            </ac:grpSpMkLst>
          </pc:grpChg>
          <pc:grpChg chg="del">
            <ac:chgData name="Emiliya Shender" userId="cb1f218db259381d" providerId="LiveId" clId="{086FD566-EF5E-4C22-8FA4-FE868275CE66}" dt="2023-02-23T14:31:19.367" v="164" actId="478"/>
            <ac:grpSpMkLst>
              <pc:docMk/>
              <pc:sldMasterMk cId="4053971265" sldId="2147483648"/>
              <pc:sldLayoutMk cId="2335338833" sldId="2147483671"/>
              <ac:grpSpMk id="126" creationId="{D547D4E9-4615-BEE5-8307-3641E416679D}"/>
            </ac:grpSpMkLst>
          </pc:grpChg>
          <pc:grpChg chg="del">
            <ac:chgData name="Emiliya Shender" userId="cb1f218db259381d" providerId="LiveId" clId="{086FD566-EF5E-4C22-8FA4-FE868275CE66}" dt="2023-02-23T14:31:19.367" v="164" actId="478"/>
            <ac:grpSpMkLst>
              <pc:docMk/>
              <pc:sldMasterMk cId="4053971265" sldId="2147483648"/>
              <pc:sldLayoutMk cId="2335338833" sldId="2147483671"/>
              <ac:grpSpMk id="127" creationId="{79F12210-DF72-0356-2CE2-ABC46A279AAA}"/>
            </ac:grpSpMkLst>
          </pc:grpChg>
          <pc:grpChg chg="del">
            <ac:chgData name="Emiliya Shender" userId="cb1f218db259381d" providerId="LiveId" clId="{086FD566-EF5E-4C22-8FA4-FE868275CE66}" dt="2023-02-23T14:31:19.367" v="164" actId="478"/>
            <ac:grpSpMkLst>
              <pc:docMk/>
              <pc:sldMasterMk cId="4053971265" sldId="2147483648"/>
              <pc:sldLayoutMk cId="2335338833" sldId="2147483671"/>
              <ac:grpSpMk id="128" creationId="{6ADAB9DA-F13E-A05B-8FEC-522F6348CB19}"/>
            </ac:grpSpMkLst>
          </pc:grpChg>
          <pc:grpChg chg="del">
            <ac:chgData name="Emiliya Shender" userId="cb1f218db259381d" providerId="LiveId" clId="{086FD566-EF5E-4C22-8FA4-FE868275CE66}" dt="2023-02-23T14:31:19.367" v="164" actId="478"/>
            <ac:grpSpMkLst>
              <pc:docMk/>
              <pc:sldMasterMk cId="4053971265" sldId="2147483648"/>
              <pc:sldLayoutMk cId="2335338833" sldId="2147483671"/>
              <ac:grpSpMk id="129" creationId="{9C697A63-8DC7-185D-E47D-407509C05777}"/>
            </ac:grpSpMkLst>
          </pc:grpChg>
          <pc:picChg chg="add del mod ord modCrop">
            <ac:chgData name="Emiliya Shender" userId="cb1f218db259381d" providerId="LiveId" clId="{086FD566-EF5E-4C22-8FA4-FE868275CE66}" dt="2023-02-24T16:24:43.983" v="14650" actId="478"/>
            <ac:picMkLst>
              <pc:docMk/>
              <pc:sldMasterMk cId="4053971265" sldId="2147483648"/>
              <pc:sldLayoutMk cId="2335338833" sldId="2147483671"/>
              <ac:picMk id="4" creationId="{618C7461-9F37-6AE8-EA6B-D7BBFC1D5E23}"/>
            </ac:picMkLst>
          </pc:picChg>
          <pc:picChg chg="add del mod ord">
            <ac:chgData name="Emiliya Shender" userId="cb1f218db259381d" providerId="LiveId" clId="{086FD566-EF5E-4C22-8FA4-FE868275CE66}" dt="2023-02-24T16:25:24.853" v="14669" actId="21"/>
            <ac:picMkLst>
              <pc:docMk/>
              <pc:sldMasterMk cId="4053971265" sldId="2147483648"/>
              <pc:sldLayoutMk cId="2335338833" sldId="2147483671"/>
              <ac:picMk id="5" creationId="{848E19C9-8926-5D76-91FE-50FA9361FF05}"/>
            </ac:picMkLst>
          </pc:picChg>
          <pc:picChg chg="add mod ord">
            <ac:chgData name="Emiliya Shender" userId="cb1f218db259381d" providerId="LiveId" clId="{086FD566-EF5E-4C22-8FA4-FE868275CE66}" dt="2023-02-24T16:24:57.304" v="14654" actId="167"/>
            <ac:picMkLst>
              <pc:docMk/>
              <pc:sldMasterMk cId="4053971265" sldId="2147483648"/>
              <pc:sldLayoutMk cId="2335338833" sldId="2147483671"/>
              <ac:picMk id="6" creationId="{71C6E6E0-C8CF-750B-F536-0B34E61C411F}"/>
            </ac:picMkLst>
          </pc:picChg>
          <pc:picChg chg="add mod">
            <ac:chgData name="Emiliya Shender" userId="cb1f218db259381d" providerId="LiveId" clId="{086FD566-EF5E-4C22-8FA4-FE868275CE66}" dt="2023-02-24T16:25:05.831" v="14657"/>
            <ac:picMkLst>
              <pc:docMk/>
              <pc:sldMasterMk cId="4053971265" sldId="2147483648"/>
              <pc:sldLayoutMk cId="2335338833" sldId="2147483671"/>
              <ac:picMk id="7" creationId="{70B3FCAA-4287-95D7-1FE4-BD62961E9BEF}"/>
            </ac:picMkLst>
          </pc:picChg>
          <pc:picChg chg="add mod">
            <ac:chgData name="Emiliya Shender" userId="cb1f218db259381d" providerId="LiveId" clId="{086FD566-EF5E-4C22-8FA4-FE868275CE66}" dt="2023-02-24T16:25:12.963" v="14668" actId="465"/>
            <ac:picMkLst>
              <pc:docMk/>
              <pc:sldMasterMk cId="4053971265" sldId="2147483648"/>
              <pc:sldLayoutMk cId="2335338833" sldId="2147483671"/>
              <ac:picMk id="8" creationId="{16DAF358-C4A3-D7F1-AE94-EBE4C6CB1DCA}"/>
            </ac:picMkLst>
          </pc:picChg>
          <pc:picChg chg="add mod">
            <ac:chgData name="Emiliya Shender" userId="cb1f218db259381d" providerId="LiveId" clId="{086FD566-EF5E-4C22-8FA4-FE868275CE66}" dt="2023-02-24T16:25:12.963" v="14668" actId="465"/>
            <ac:picMkLst>
              <pc:docMk/>
              <pc:sldMasterMk cId="4053971265" sldId="2147483648"/>
              <pc:sldLayoutMk cId="2335338833" sldId="2147483671"/>
              <ac:picMk id="9" creationId="{1A8747E5-C8EA-E44F-45B5-DB23F6849F05}"/>
            </ac:picMkLst>
          </pc:picChg>
          <pc:picChg chg="add mod">
            <ac:chgData name="Emiliya Shender" userId="cb1f218db259381d" providerId="LiveId" clId="{086FD566-EF5E-4C22-8FA4-FE868275CE66}" dt="2023-02-24T16:25:12.963" v="14668" actId="465"/>
            <ac:picMkLst>
              <pc:docMk/>
              <pc:sldMasterMk cId="4053971265" sldId="2147483648"/>
              <pc:sldLayoutMk cId="2335338833" sldId="2147483671"/>
              <ac:picMk id="10" creationId="{344307BD-9ED5-5F68-4C29-9379680CA868}"/>
            </ac:picMkLst>
          </pc:picChg>
          <pc:picChg chg="add mod">
            <ac:chgData name="Emiliya Shender" userId="cb1f218db259381d" providerId="LiveId" clId="{086FD566-EF5E-4C22-8FA4-FE868275CE66}" dt="2023-02-24T16:25:10.886" v="14665"/>
            <ac:picMkLst>
              <pc:docMk/>
              <pc:sldMasterMk cId="4053971265" sldId="2147483648"/>
              <pc:sldLayoutMk cId="2335338833" sldId="2147483671"/>
              <ac:picMk id="11" creationId="{CC3D57E7-5FD8-C9C8-2B2E-AFABF99DDAD4}"/>
            </ac:picMkLst>
          </pc:picChg>
        </pc:sldLayoutChg>
        <pc:sldLayoutChg chg="addSp delSp modSp mod">
          <pc:chgData name="Emiliya Shender" userId="cb1f218db259381d" providerId="LiveId" clId="{086FD566-EF5E-4C22-8FA4-FE868275CE66}" dt="2023-02-24T16:01:32.501" v="14339"/>
          <pc:sldLayoutMkLst>
            <pc:docMk/>
            <pc:sldMasterMk cId="4053971265" sldId="2147483648"/>
            <pc:sldLayoutMk cId="2612793770" sldId="2147483672"/>
          </pc:sldLayoutMkLst>
          <pc:spChg chg="del">
            <ac:chgData name="Emiliya Shender" userId="cb1f218db259381d" providerId="LiveId" clId="{086FD566-EF5E-4C22-8FA4-FE868275CE66}" dt="2023-02-23T15:56:46.796" v="438" actId="478"/>
            <ac:spMkLst>
              <pc:docMk/>
              <pc:sldMasterMk cId="4053971265" sldId="2147483648"/>
              <pc:sldLayoutMk cId="2612793770" sldId="2147483672"/>
              <ac:spMk id="4" creationId="{25630684-C417-8347-CEA8-A7B4DA68701F}"/>
            </ac:spMkLst>
          </pc:spChg>
          <pc:spChg chg="add del mod">
            <ac:chgData name="Emiliya Shender" userId="cb1f218db259381d" providerId="LiveId" clId="{086FD566-EF5E-4C22-8FA4-FE868275CE66}" dt="2023-02-24T14:51:49.594" v="1021" actId="21"/>
            <ac:spMkLst>
              <pc:docMk/>
              <pc:sldMasterMk cId="4053971265" sldId="2147483648"/>
              <pc:sldLayoutMk cId="2612793770" sldId="2147483672"/>
              <ac:spMk id="4" creationId="{DF9BB69E-2779-F9FD-CD8D-DD3570DF2D83}"/>
            </ac:spMkLst>
          </pc:spChg>
          <pc:spChg chg="add del mod">
            <ac:chgData name="Emiliya Shender" userId="cb1f218db259381d" providerId="LiveId" clId="{086FD566-EF5E-4C22-8FA4-FE868275CE66}" dt="2023-02-24T14:51:49.594" v="1021" actId="21"/>
            <ac:spMkLst>
              <pc:docMk/>
              <pc:sldMasterMk cId="4053971265" sldId="2147483648"/>
              <pc:sldLayoutMk cId="2612793770" sldId="2147483672"/>
              <ac:spMk id="5" creationId="{075C835D-E5A0-B598-F10C-2E589B5FC12E}"/>
            </ac:spMkLst>
          </pc:spChg>
          <pc:spChg chg="add del mod">
            <ac:chgData name="Emiliya Shender" userId="cb1f218db259381d" providerId="LiveId" clId="{086FD566-EF5E-4C22-8FA4-FE868275CE66}" dt="2023-02-23T16:16:52.002" v="940" actId="478"/>
            <ac:spMkLst>
              <pc:docMk/>
              <pc:sldMasterMk cId="4053971265" sldId="2147483648"/>
              <pc:sldLayoutMk cId="2612793770" sldId="2147483672"/>
              <ac:spMk id="5" creationId="{48B4A4AB-79E6-843F-89B6-027AAE09E898}"/>
            </ac:spMkLst>
          </pc:spChg>
          <pc:spChg chg="del">
            <ac:chgData name="Emiliya Shender" userId="cb1f218db259381d" providerId="LiveId" clId="{086FD566-EF5E-4C22-8FA4-FE868275CE66}" dt="2023-02-24T16:01:32.080" v="14338" actId="478"/>
            <ac:spMkLst>
              <pc:docMk/>
              <pc:sldMasterMk cId="4053971265" sldId="2147483648"/>
              <pc:sldLayoutMk cId="2612793770" sldId="2147483672"/>
              <ac:spMk id="6" creationId="{8A3EA2B9-2973-1706-DD49-69D938C12E7F}"/>
            </ac:spMkLst>
          </pc:spChg>
          <pc:spChg chg="add mod">
            <ac:chgData name="Emiliya Shender" userId="cb1f218db259381d" providerId="LiveId" clId="{086FD566-EF5E-4C22-8FA4-FE868275CE66}" dt="2023-02-24T14:55:53.016" v="1057" actId="20577"/>
            <ac:spMkLst>
              <pc:docMk/>
              <pc:sldMasterMk cId="4053971265" sldId="2147483648"/>
              <pc:sldLayoutMk cId="2612793770" sldId="2147483672"/>
              <ac:spMk id="7" creationId="{1570A825-F19B-2DFD-80F2-95E00F897D48}"/>
            </ac:spMkLst>
          </pc:spChg>
          <pc:spChg chg="mod">
            <ac:chgData name="Emiliya Shender" userId="cb1f218db259381d" providerId="LiveId" clId="{086FD566-EF5E-4C22-8FA4-FE868275CE66}" dt="2023-02-24T15:36:21.655" v="2512" actId="1076"/>
            <ac:spMkLst>
              <pc:docMk/>
              <pc:sldMasterMk cId="4053971265" sldId="2147483648"/>
              <pc:sldLayoutMk cId="2612793770" sldId="2147483672"/>
              <ac:spMk id="8" creationId="{0BFFA47C-2BBD-0705-D465-AFB79741C484}"/>
            </ac:spMkLst>
          </pc:spChg>
          <pc:spChg chg="mod">
            <ac:chgData name="Emiliya Shender" userId="cb1f218db259381d" providerId="LiveId" clId="{086FD566-EF5E-4C22-8FA4-FE868275CE66}" dt="2023-02-24T15:36:21.655" v="2512" actId="1076"/>
            <ac:spMkLst>
              <pc:docMk/>
              <pc:sldMasterMk cId="4053971265" sldId="2147483648"/>
              <pc:sldLayoutMk cId="2612793770" sldId="2147483672"/>
              <ac:spMk id="9" creationId="{D3BCDFB4-818A-A451-90EF-360CA6FB0657}"/>
            </ac:spMkLst>
          </pc:spChg>
          <pc:spChg chg="del mod">
            <ac:chgData name="Emiliya Shender" userId="cb1f218db259381d" providerId="LiveId" clId="{086FD566-EF5E-4C22-8FA4-FE868275CE66}" dt="2023-02-24T15:36:11.091" v="2511" actId="478"/>
            <ac:spMkLst>
              <pc:docMk/>
              <pc:sldMasterMk cId="4053971265" sldId="2147483648"/>
              <pc:sldLayoutMk cId="2612793770" sldId="2147483672"/>
              <ac:spMk id="10" creationId="{0170D243-86E8-9156-7CBD-FDA50C94615B}"/>
            </ac:spMkLst>
          </pc:spChg>
          <pc:spChg chg="del">
            <ac:chgData name="Emiliya Shender" userId="cb1f218db259381d" providerId="LiveId" clId="{086FD566-EF5E-4C22-8FA4-FE868275CE66}" dt="2023-02-23T14:27:52.042" v="45" actId="478"/>
            <ac:spMkLst>
              <pc:docMk/>
              <pc:sldMasterMk cId="4053971265" sldId="2147483648"/>
              <pc:sldLayoutMk cId="2612793770" sldId="2147483672"/>
              <ac:spMk id="11" creationId="{8741B99B-0312-0C2F-7D15-C3F20AD796B1}"/>
            </ac:spMkLst>
          </pc:spChg>
          <pc:spChg chg="del mod">
            <ac:chgData name="Emiliya Shender" userId="cb1f218db259381d" providerId="LiveId" clId="{086FD566-EF5E-4C22-8FA4-FE868275CE66}" dt="2023-02-24T15:36:11.091" v="2511" actId="478"/>
            <ac:spMkLst>
              <pc:docMk/>
              <pc:sldMasterMk cId="4053971265" sldId="2147483648"/>
              <pc:sldLayoutMk cId="2612793770" sldId="2147483672"/>
              <ac:spMk id="12" creationId="{45CF597C-4BA8-4DAF-42D7-C31D1E75DD65}"/>
            </ac:spMkLst>
          </pc:spChg>
          <pc:spChg chg="mod topLvl">
            <ac:chgData name="Emiliya Shender" userId="cb1f218db259381d" providerId="LiveId" clId="{086FD566-EF5E-4C22-8FA4-FE868275CE66}" dt="2023-02-24T15:36:21.655" v="2512" actId="1076"/>
            <ac:spMkLst>
              <pc:docMk/>
              <pc:sldMasterMk cId="4053971265" sldId="2147483648"/>
              <pc:sldLayoutMk cId="2612793770" sldId="2147483672"/>
              <ac:spMk id="13" creationId="{6FE39A90-56E4-8A9B-5687-848AE341A0AB}"/>
            </ac:spMkLst>
          </pc:spChg>
          <pc:spChg chg="del">
            <ac:chgData name="Emiliya Shender" userId="cb1f218db259381d" providerId="LiveId" clId="{086FD566-EF5E-4C22-8FA4-FE868275CE66}" dt="2023-02-23T14:27:51.436" v="44" actId="478"/>
            <ac:spMkLst>
              <pc:docMk/>
              <pc:sldMasterMk cId="4053971265" sldId="2147483648"/>
              <pc:sldLayoutMk cId="2612793770" sldId="2147483672"/>
              <ac:spMk id="13" creationId="{8CBF671D-5670-CAD3-BB8B-713D02BEA966}"/>
            </ac:spMkLst>
          </pc:spChg>
          <pc:spChg chg="mod topLvl">
            <ac:chgData name="Emiliya Shender" userId="cb1f218db259381d" providerId="LiveId" clId="{086FD566-EF5E-4C22-8FA4-FE868275CE66}" dt="2023-02-24T15:36:21.655" v="2512" actId="1076"/>
            <ac:spMkLst>
              <pc:docMk/>
              <pc:sldMasterMk cId="4053971265" sldId="2147483648"/>
              <pc:sldLayoutMk cId="2612793770" sldId="2147483672"/>
              <ac:spMk id="14" creationId="{B46B81DE-0EA8-AE27-C00B-66CB162A496B}"/>
            </ac:spMkLst>
          </pc:spChg>
          <pc:spChg chg="mod topLvl">
            <ac:chgData name="Emiliya Shender" userId="cb1f218db259381d" providerId="LiveId" clId="{086FD566-EF5E-4C22-8FA4-FE868275CE66}" dt="2023-02-24T15:36:21.655" v="2512" actId="1076"/>
            <ac:spMkLst>
              <pc:docMk/>
              <pc:sldMasterMk cId="4053971265" sldId="2147483648"/>
              <pc:sldLayoutMk cId="2612793770" sldId="2147483672"/>
              <ac:spMk id="16" creationId="{48FA7FE7-9452-A02C-7BA5-9466DCB2718F}"/>
            </ac:spMkLst>
          </pc:spChg>
          <pc:spChg chg="mod topLvl">
            <ac:chgData name="Emiliya Shender" userId="cb1f218db259381d" providerId="LiveId" clId="{086FD566-EF5E-4C22-8FA4-FE868275CE66}" dt="2023-02-24T15:36:21.655" v="2512" actId="1076"/>
            <ac:spMkLst>
              <pc:docMk/>
              <pc:sldMasterMk cId="4053971265" sldId="2147483648"/>
              <pc:sldLayoutMk cId="2612793770" sldId="2147483672"/>
              <ac:spMk id="17" creationId="{D3554112-70D1-A15A-83AE-4381C630C25F}"/>
            </ac:spMkLst>
          </pc:spChg>
          <pc:spChg chg="add mod">
            <ac:chgData name="Emiliya Shender" userId="cb1f218db259381d" providerId="LiveId" clId="{086FD566-EF5E-4C22-8FA4-FE868275CE66}" dt="2023-02-24T15:31:23.560" v="2503" actId="571"/>
            <ac:spMkLst>
              <pc:docMk/>
              <pc:sldMasterMk cId="4053971265" sldId="2147483648"/>
              <pc:sldLayoutMk cId="2612793770" sldId="2147483672"/>
              <ac:spMk id="19" creationId="{A9585804-8EAE-C236-D2DF-A915AF1D207E}"/>
            </ac:spMkLst>
          </pc:spChg>
          <pc:spChg chg="add mod">
            <ac:chgData name="Emiliya Shender" userId="cb1f218db259381d" providerId="LiveId" clId="{086FD566-EF5E-4C22-8FA4-FE868275CE66}" dt="2023-02-24T15:31:25.420" v="2505" actId="571"/>
            <ac:spMkLst>
              <pc:docMk/>
              <pc:sldMasterMk cId="4053971265" sldId="2147483648"/>
              <pc:sldLayoutMk cId="2612793770" sldId="2147483672"/>
              <ac:spMk id="20" creationId="{76D2D439-6453-F4BA-30C0-EB49D516690B}"/>
            </ac:spMkLst>
          </pc:spChg>
          <pc:spChg chg="add mod">
            <ac:chgData name="Emiliya Shender" userId="cb1f218db259381d" providerId="LiveId" clId="{086FD566-EF5E-4C22-8FA4-FE868275CE66}" dt="2023-02-24T15:36:21.655" v="2512" actId="1076"/>
            <ac:spMkLst>
              <pc:docMk/>
              <pc:sldMasterMk cId="4053971265" sldId="2147483648"/>
              <pc:sldLayoutMk cId="2612793770" sldId="2147483672"/>
              <ac:spMk id="21" creationId="{1E6E3505-0FCF-AE10-A616-D95DD91CDC84}"/>
            </ac:spMkLst>
          </pc:spChg>
          <pc:spChg chg="add mod">
            <ac:chgData name="Emiliya Shender" userId="cb1f218db259381d" providerId="LiveId" clId="{086FD566-EF5E-4C22-8FA4-FE868275CE66}" dt="2023-02-24T15:36:21.655" v="2512" actId="1076"/>
            <ac:spMkLst>
              <pc:docMk/>
              <pc:sldMasterMk cId="4053971265" sldId="2147483648"/>
              <pc:sldLayoutMk cId="2612793770" sldId="2147483672"/>
              <ac:spMk id="22" creationId="{BA528482-096A-6C50-6C78-1A1367D85891}"/>
            </ac:spMkLst>
          </pc:spChg>
          <pc:spChg chg="add mod">
            <ac:chgData name="Emiliya Shender" userId="cb1f218db259381d" providerId="LiveId" clId="{086FD566-EF5E-4C22-8FA4-FE868275CE66}" dt="2023-02-24T15:36:21.655" v="2512" actId="1076"/>
            <ac:spMkLst>
              <pc:docMk/>
              <pc:sldMasterMk cId="4053971265" sldId="2147483648"/>
              <pc:sldLayoutMk cId="2612793770" sldId="2147483672"/>
              <ac:spMk id="23" creationId="{D5ADE388-BC50-E545-8FB8-8D5671656B82}"/>
            </ac:spMkLst>
          </pc:spChg>
          <pc:spChg chg="add mod">
            <ac:chgData name="Emiliya Shender" userId="cb1f218db259381d" providerId="LiveId" clId="{086FD566-EF5E-4C22-8FA4-FE868275CE66}" dt="2023-02-24T15:36:21.655" v="2512" actId="1076"/>
            <ac:spMkLst>
              <pc:docMk/>
              <pc:sldMasterMk cId="4053971265" sldId="2147483648"/>
              <pc:sldLayoutMk cId="2612793770" sldId="2147483672"/>
              <ac:spMk id="24" creationId="{0BC8C546-1D20-6D9E-D346-AD64E6C9F7F4}"/>
            </ac:spMkLst>
          </pc:spChg>
          <pc:spChg chg="add mod">
            <ac:chgData name="Emiliya Shender" userId="cb1f218db259381d" providerId="LiveId" clId="{086FD566-EF5E-4C22-8FA4-FE868275CE66}" dt="2023-02-24T15:36:21.655" v="2512" actId="1076"/>
            <ac:spMkLst>
              <pc:docMk/>
              <pc:sldMasterMk cId="4053971265" sldId="2147483648"/>
              <pc:sldLayoutMk cId="2612793770" sldId="2147483672"/>
              <ac:spMk id="25" creationId="{A3BEA89C-D862-C7AD-18BE-95AA27655090}"/>
            </ac:spMkLst>
          </pc:spChg>
          <pc:spChg chg="add mod">
            <ac:chgData name="Emiliya Shender" userId="cb1f218db259381d" providerId="LiveId" clId="{086FD566-EF5E-4C22-8FA4-FE868275CE66}" dt="2023-02-24T15:36:21.655" v="2512" actId="1076"/>
            <ac:spMkLst>
              <pc:docMk/>
              <pc:sldMasterMk cId="4053971265" sldId="2147483648"/>
              <pc:sldLayoutMk cId="2612793770" sldId="2147483672"/>
              <ac:spMk id="26" creationId="{042016EE-3C40-1E32-9961-FFE570294D70}"/>
            </ac:spMkLst>
          </pc:spChg>
          <pc:spChg chg="add mod">
            <ac:chgData name="Emiliya Shender" userId="cb1f218db259381d" providerId="LiveId" clId="{086FD566-EF5E-4C22-8FA4-FE868275CE66}" dt="2023-02-24T16:01:32.501" v="14339"/>
            <ac:spMkLst>
              <pc:docMk/>
              <pc:sldMasterMk cId="4053971265" sldId="2147483648"/>
              <pc:sldLayoutMk cId="2612793770" sldId="2147483672"/>
              <ac:spMk id="27" creationId="{CD4127E9-F7EF-B42F-4C60-A554280D01EF}"/>
            </ac:spMkLst>
          </pc:spChg>
          <pc:spChg chg="del">
            <ac:chgData name="Emiliya Shender" userId="cb1f218db259381d" providerId="LiveId" clId="{086FD566-EF5E-4C22-8FA4-FE868275CE66}" dt="2023-02-23T14:27:50.173" v="43" actId="478"/>
            <ac:spMkLst>
              <pc:docMk/>
              <pc:sldMasterMk cId="4053971265" sldId="2147483648"/>
              <pc:sldLayoutMk cId="2612793770" sldId="2147483672"/>
              <ac:spMk id="32" creationId="{663197FC-2614-FC06-D0A0-5B976564D420}"/>
            </ac:spMkLst>
          </pc:spChg>
          <pc:spChg chg="del">
            <ac:chgData name="Emiliya Shender" userId="cb1f218db259381d" providerId="LiveId" clId="{086FD566-EF5E-4C22-8FA4-FE868275CE66}" dt="2023-02-23T14:27:49.027" v="42" actId="478"/>
            <ac:spMkLst>
              <pc:docMk/>
              <pc:sldMasterMk cId="4053971265" sldId="2147483648"/>
              <pc:sldLayoutMk cId="2612793770" sldId="2147483672"/>
              <ac:spMk id="98" creationId="{EB861C88-880F-33F3-69A6-EDA1FE59E113}"/>
            </ac:spMkLst>
          </pc:spChg>
          <pc:spChg chg="del">
            <ac:chgData name="Emiliya Shender" userId="cb1f218db259381d" providerId="LiveId" clId="{086FD566-EF5E-4C22-8FA4-FE868275CE66}" dt="2023-02-23T14:27:54.794" v="47" actId="478"/>
            <ac:spMkLst>
              <pc:docMk/>
              <pc:sldMasterMk cId="4053971265" sldId="2147483648"/>
              <pc:sldLayoutMk cId="2612793770" sldId="2147483672"/>
              <ac:spMk id="99" creationId="{9397A169-15F6-E20D-8A85-B229AF4360B9}"/>
            </ac:spMkLst>
          </pc:spChg>
          <pc:grpChg chg="add del mod">
            <ac:chgData name="Emiliya Shender" userId="cb1f218db259381d" providerId="LiveId" clId="{086FD566-EF5E-4C22-8FA4-FE868275CE66}" dt="2023-02-24T15:31:03.905" v="2485" actId="165"/>
            <ac:grpSpMkLst>
              <pc:docMk/>
              <pc:sldMasterMk cId="4053971265" sldId="2147483648"/>
              <pc:sldLayoutMk cId="2612793770" sldId="2147483672"/>
              <ac:grpSpMk id="11" creationId="{E36C5649-7B06-296C-CFEA-02E5934840A6}"/>
            </ac:grpSpMkLst>
          </pc:grpChg>
          <pc:grpChg chg="del mod topLvl">
            <ac:chgData name="Emiliya Shender" userId="cb1f218db259381d" providerId="LiveId" clId="{086FD566-EF5E-4C22-8FA4-FE868275CE66}" dt="2023-02-24T15:31:05.797" v="2486" actId="165"/>
            <ac:grpSpMkLst>
              <pc:docMk/>
              <pc:sldMasterMk cId="4053971265" sldId="2147483648"/>
              <pc:sldLayoutMk cId="2612793770" sldId="2147483672"/>
              <ac:grpSpMk id="15" creationId="{EAE60376-10DC-45BD-475C-694E8CDF6048}"/>
            </ac:grpSpMkLst>
          </pc:grpChg>
          <pc:grpChg chg="add del mod">
            <ac:chgData name="Emiliya Shender" userId="cb1f218db259381d" providerId="LiveId" clId="{086FD566-EF5E-4C22-8FA4-FE868275CE66}" dt="2023-02-24T15:31:15.917" v="2496" actId="165"/>
            <ac:grpSpMkLst>
              <pc:docMk/>
              <pc:sldMasterMk cId="4053971265" sldId="2147483648"/>
              <pc:sldLayoutMk cId="2612793770" sldId="2147483672"/>
              <ac:grpSpMk id="18" creationId="{0D313D88-B4AA-067A-90F2-8439085B134D}"/>
            </ac:grpSpMkLst>
          </pc:grpChg>
          <pc:grpChg chg="del">
            <ac:chgData name="Emiliya Shender" userId="cb1f218db259381d" providerId="LiveId" clId="{086FD566-EF5E-4C22-8FA4-FE868275CE66}" dt="2023-02-23T14:27:53.382" v="46" actId="478"/>
            <ac:grpSpMkLst>
              <pc:docMk/>
              <pc:sldMasterMk cId="4053971265" sldId="2147483648"/>
              <pc:sldLayoutMk cId="2612793770" sldId="2147483672"/>
              <ac:grpSpMk id="94" creationId="{54FAE5F0-6E66-646A-8032-DCF00F908766}"/>
            </ac:grpSpMkLst>
          </pc:grpChg>
        </pc:sldLayoutChg>
        <pc:sldLayoutChg chg="addSp delSp modSp mod">
          <pc:chgData name="Emiliya Shender" userId="cb1f218db259381d" providerId="LiveId" clId="{086FD566-EF5E-4C22-8FA4-FE868275CE66}" dt="2023-02-24T16:01:28.901" v="14337"/>
          <pc:sldLayoutMkLst>
            <pc:docMk/>
            <pc:sldMasterMk cId="4053971265" sldId="2147483648"/>
            <pc:sldLayoutMk cId="2733148814" sldId="2147483673"/>
          </pc:sldLayoutMkLst>
          <pc:spChg chg="del">
            <ac:chgData name="Emiliya Shender" userId="cb1f218db259381d" providerId="LiveId" clId="{086FD566-EF5E-4C22-8FA4-FE868275CE66}" dt="2023-02-23T15:56:48.162" v="439" actId="478"/>
            <ac:spMkLst>
              <pc:docMk/>
              <pc:sldMasterMk cId="4053971265" sldId="2147483648"/>
              <pc:sldLayoutMk cId="2733148814" sldId="2147483673"/>
              <ac:spMk id="4" creationId="{25630684-C417-8347-CEA8-A7B4DA68701F}"/>
            </ac:spMkLst>
          </pc:spChg>
          <pc:spChg chg="add del mod">
            <ac:chgData name="Emiliya Shender" userId="cb1f218db259381d" providerId="LiveId" clId="{086FD566-EF5E-4C22-8FA4-FE868275CE66}" dt="2023-02-24T15:37:05.436" v="2513" actId="478"/>
            <ac:spMkLst>
              <pc:docMk/>
              <pc:sldMasterMk cId="4053971265" sldId="2147483648"/>
              <pc:sldLayoutMk cId="2733148814" sldId="2147483673"/>
              <ac:spMk id="4" creationId="{387BD060-24DD-BAA2-9E87-C6BA5F6CA253}"/>
            </ac:spMkLst>
          </pc:spChg>
          <pc:spChg chg="add del mod">
            <ac:chgData name="Emiliya Shender" userId="cb1f218db259381d" providerId="LiveId" clId="{086FD566-EF5E-4C22-8FA4-FE868275CE66}" dt="2023-02-24T15:38:54.381" v="2555" actId="478"/>
            <ac:spMkLst>
              <pc:docMk/>
              <pc:sldMasterMk cId="4053971265" sldId="2147483648"/>
              <pc:sldLayoutMk cId="2733148814" sldId="2147483673"/>
              <ac:spMk id="5" creationId="{43E8A75B-2EFE-DBA8-7B5B-FF9E0E01CD92}"/>
            </ac:spMkLst>
          </pc:spChg>
          <pc:spChg chg="del mod">
            <ac:chgData name="Emiliya Shender" userId="cb1f218db259381d" providerId="LiveId" clId="{086FD566-EF5E-4C22-8FA4-FE868275CE66}" dt="2023-02-24T16:01:28.901" v="14337"/>
            <ac:spMkLst>
              <pc:docMk/>
              <pc:sldMasterMk cId="4053971265" sldId="2147483648"/>
              <pc:sldLayoutMk cId="2733148814" sldId="2147483673"/>
              <ac:spMk id="6" creationId="{8A3EA2B9-2973-1706-DD49-69D938C12E7F}"/>
            </ac:spMkLst>
          </pc:spChg>
          <pc:spChg chg="add del mod">
            <ac:chgData name="Emiliya Shender" userId="cb1f218db259381d" providerId="LiveId" clId="{086FD566-EF5E-4C22-8FA4-FE868275CE66}" dt="2023-02-24T15:38:54.381" v="2555" actId="478"/>
            <ac:spMkLst>
              <pc:docMk/>
              <pc:sldMasterMk cId="4053971265" sldId="2147483648"/>
              <pc:sldLayoutMk cId="2733148814" sldId="2147483673"/>
              <ac:spMk id="7" creationId="{FA90C7F6-5A0A-5B78-679F-256BA78459BD}"/>
            </ac:spMkLst>
          </pc:spChg>
          <pc:spChg chg="mod">
            <ac:chgData name="Emiliya Shender" userId="cb1f218db259381d" providerId="LiveId" clId="{086FD566-EF5E-4C22-8FA4-FE868275CE66}" dt="2023-02-24T15:38:36.340" v="2545" actId="14100"/>
            <ac:spMkLst>
              <pc:docMk/>
              <pc:sldMasterMk cId="4053971265" sldId="2147483648"/>
              <pc:sldLayoutMk cId="2733148814" sldId="2147483673"/>
              <ac:spMk id="8" creationId="{0BFFA47C-2BBD-0705-D465-AFB79741C484}"/>
            </ac:spMkLst>
          </pc:spChg>
          <pc:spChg chg="mod">
            <ac:chgData name="Emiliya Shender" userId="cb1f218db259381d" providerId="LiveId" clId="{086FD566-EF5E-4C22-8FA4-FE868275CE66}" dt="2023-02-24T15:38:36.340" v="2545" actId="14100"/>
            <ac:spMkLst>
              <pc:docMk/>
              <pc:sldMasterMk cId="4053971265" sldId="2147483648"/>
              <pc:sldLayoutMk cId="2733148814" sldId="2147483673"/>
              <ac:spMk id="9" creationId="{D3BCDFB4-818A-A451-90EF-360CA6FB0657}"/>
            </ac:spMkLst>
          </pc:spChg>
          <pc:spChg chg="add del mod">
            <ac:chgData name="Emiliya Shender" userId="cb1f218db259381d" providerId="LiveId" clId="{086FD566-EF5E-4C22-8FA4-FE868275CE66}" dt="2023-02-23T16:16:53.098" v="941" actId="478"/>
            <ac:spMkLst>
              <pc:docMk/>
              <pc:sldMasterMk cId="4053971265" sldId="2147483648"/>
              <pc:sldLayoutMk cId="2733148814" sldId="2147483673"/>
              <ac:spMk id="10" creationId="{681FB3F5-70EA-816D-1E12-0517AE91FD1A}"/>
            </ac:spMkLst>
          </pc:spChg>
          <pc:spChg chg="add del mod">
            <ac:chgData name="Emiliya Shender" userId="cb1f218db259381d" providerId="LiveId" clId="{086FD566-EF5E-4C22-8FA4-FE868275CE66}" dt="2023-02-24T15:37:05.436" v="2513" actId="478"/>
            <ac:spMkLst>
              <pc:docMk/>
              <pc:sldMasterMk cId="4053971265" sldId="2147483648"/>
              <pc:sldLayoutMk cId="2733148814" sldId="2147483673"/>
              <ac:spMk id="10" creationId="{DD7A763D-CFA4-5C63-0C9E-91720282926B}"/>
            </ac:spMkLst>
          </pc:spChg>
          <pc:spChg chg="add mod">
            <ac:chgData name="Emiliya Shender" userId="cb1f218db259381d" providerId="LiveId" clId="{086FD566-EF5E-4C22-8FA4-FE868275CE66}" dt="2023-02-24T14:55:55.289" v="1058" actId="20577"/>
            <ac:spMkLst>
              <pc:docMk/>
              <pc:sldMasterMk cId="4053971265" sldId="2147483648"/>
              <pc:sldLayoutMk cId="2733148814" sldId="2147483673"/>
              <ac:spMk id="11" creationId="{61E64F1A-C101-EF25-BFBD-4B132D327A65}"/>
            </ac:spMkLst>
          </pc:spChg>
          <pc:spChg chg="del">
            <ac:chgData name="Emiliya Shender" userId="cb1f218db259381d" providerId="LiveId" clId="{086FD566-EF5E-4C22-8FA4-FE868275CE66}" dt="2023-02-23T14:27:57.968" v="49" actId="478"/>
            <ac:spMkLst>
              <pc:docMk/>
              <pc:sldMasterMk cId="4053971265" sldId="2147483648"/>
              <pc:sldLayoutMk cId="2733148814" sldId="2147483673"/>
              <ac:spMk id="11" creationId="{8741B99B-0312-0C2F-7D15-C3F20AD796B1}"/>
            </ac:spMkLst>
          </pc:spChg>
          <pc:spChg chg="add mod">
            <ac:chgData name="Emiliya Shender" userId="cb1f218db259381d" providerId="LiveId" clId="{086FD566-EF5E-4C22-8FA4-FE868275CE66}" dt="2023-02-24T15:37:39.560" v="2525"/>
            <ac:spMkLst>
              <pc:docMk/>
              <pc:sldMasterMk cId="4053971265" sldId="2147483648"/>
              <pc:sldLayoutMk cId="2733148814" sldId="2147483673"/>
              <ac:spMk id="12" creationId="{D19D677A-6878-F600-3AB7-F5B0E090A52B}"/>
            </ac:spMkLst>
          </pc:spChg>
          <pc:spChg chg="add del mod">
            <ac:chgData name="Emiliya Shender" userId="cb1f218db259381d" providerId="LiveId" clId="{086FD566-EF5E-4C22-8FA4-FE868275CE66}" dt="2023-02-24T15:38:12.233" v="2528" actId="478"/>
            <ac:spMkLst>
              <pc:docMk/>
              <pc:sldMasterMk cId="4053971265" sldId="2147483648"/>
              <pc:sldLayoutMk cId="2733148814" sldId="2147483673"/>
              <ac:spMk id="13" creationId="{2526CE05-A6B5-7465-AA1F-90B170DEA45A}"/>
            </ac:spMkLst>
          </pc:spChg>
          <pc:spChg chg="del">
            <ac:chgData name="Emiliya Shender" userId="cb1f218db259381d" providerId="LiveId" clId="{086FD566-EF5E-4C22-8FA4-FE868275CE66}" dt="2023-02-23T14:27:57.101" v="48" actId="478"/>
            <ac:spMkLst>
              <pc:docMk/>
              <pc:sldMasterMk cId="4053971265" sldId="2147483648"/>
              <pc:sldLayoutMk cId="2733148814" sldId="2147483673"/>
              <ac:spMk id="13" creationId="{8CBF671D-5670-CAD3-BB8B-713D02BEA966}"/>
            </ac:spMkLst>
          </pc:spChg>
          <pc:spChg chg="add mod">
            <ac:chgData name="Emiliya Shender" userId="cb1f218db259381d" providerId="LiveId" clId="{086FD566-EF5E-4C22-8FA4-FE868275CE66}" dt="2023-02-24T15:38:20.357" v="2533"/>
            <ac:spMkLst>
              <pc:docMk/>
              <pc:sldMasterMk cId="4053971265" sldId="2147483648"/>
              <pc:sldLayoutMk cId="2733148814" sldId="2147483673"/>
              <ac:spMk id="14" creationId="{3764F746-7F42-98CD-3046-A13C0F3675EE}"/>
            </ac:spMkLst>
          </pc:spChg>
          <pc:spChg chg="add mod">
            <ac:chgData name="Emiliya Shender" userId="cb1f218db259381d" providerId="LiveId" clId="{086FD566-EF5E-4C22-8FA4-FE868275CE66}" dt="2023-02-24T15:38:39.905" v="2548"/>
            <ac:spMkLst>
              <pc:docMk/>
              <pc:sldMasterMk cId="4053971265" sldId="2147483648"/>
              <pc:sldLayoutMk cId="2733148814" sldId="2147483673"/>
              <ac:spMk id="15" creationId="{96C779BD-D2CD-3502-97B3-1A7AACC3FAA9}"/>
            </ac:spMkLst>
          </pc:spChg>
          <pc:spChg chg="add mod">
            <ac:chgData name="Emiliya Shender" userId="cb1f218db259381d" providerId="LiveId" clId="{086FD566-EF5E-4C22-8FA4-FE868275CE66}" dt="2023-02-24T15:38:39.905" v="2548"/>
            <ac:spMkLst>
              <pc:docMk/>
              <pc:sldMasterMk cId="4053971265" sldId="2147483648"/>
              <pc:sldLayoutMk cId="2733148814" sldId="2147483673"/>
              <ac:spMk id="16" creationId="{00E0ECDF-C226-27FC-A92E-41FB417A86A7}"/>
            </ac:spMkLst>
          </pc:spChg>
          <pc:spChg chg="add mod">
            <ac:chgData name="Emiliya Shender" userId="cb1f218db259381d" providerId="LiveId" clId="{086FD566-EF5E-4C22-8FA4-FE868275CE66}" dt="2023-02-24T15:38:52.060" v="2554" actId="571"/>
            <ac:spMkLst>
              <pc:docMk/>
              <pc:sldMasterMk cId="4053971265" sldId="2147483648"/>
              <pc:sldLayoutMk cId="2733148814" sldId="2147483673"/>
              <ac:spMk id="18" creationId="{6BE523FF-4B20-95FB-2C95-B3466BAC75B3}"/>
            </ac:spMkLst>
          </pc:spChg>
          <pc:spChg chg="add mod">
            <ac:chgData name="Emiliya Shender" userId="cb1f218db259381d" providerId="LiveId" clId="{086FD566-EF5E-4C22-8FA4-FE868275CE66}" dt="2023-02-24T15:38:52.060" v="2554" actId="571"/>
            <ac:spMkLst>
              <pc:docMk/>
              <pc:sldMasterMk cId="4053971265" sldId="2147483648"/>
              <pc:sldLayoutMk cId="2733148814" sldId="2147483673"/>
              <ac:spMk id="19" creationId="{389E8E6D-F5DF-7A43-C2AE-0DC4185A404E}"/>
            </ac:spMkLst>
          </pc:spChg>
          <pc:spChg chg="add del mod">
            <ac:chgData name="Emiliya Shender" userId="cb1f218db259381d" providerId="LiveId" clId="{086FD566-EF5E-4C22-8FA4-FE868275CE66}" dt="2023-02-24T16:00:47.033" v="14318" actId="478"/>
            <ac:spMkLst>
              <pc:docMk/>
              <pc:sldMasterMk cId="4053971265" sldId="2147483648"/>
              <pc:sldLayoutMk cId="2733148814" sldId="2147483673"/>
              <ac:spMk id="24" creationId="{3CB4C03E-3CA8-2B9B-65DC-DC5429671225}"/>
            </ac:spMkLst>
          </pc:spChg>
          <pc:spChg chg="add del mod">
            <ac:chgData name="Emiliya Shender" userId="cb1f218db259381d" providerId="LiveId" clId="{086FD566-EF5E-4C22-8FA4-FE868275CE66}" dt="2023-02-24T16:01:06.890" v="14322"/>
            <ac:spMkLst>
              <pc:docMk/>
              <pc:sldMasterMk cId="4053971265" sldId="2147483648"/>
              <pc:sldLayoutMk cId="2733148814" sldId="2147483673"/>
              <ac:spMk id="25" creationId="{24F26F82-B29B-1355-19E5-F981CDAEEF92}"/>
            </ac:spMkLst>
          </pc:spChg>
          <pc:spChg chg="add del">
            <ac:chgData name="Emiliya Shender" userId="cb1f218db259381d" providerId="LiveId" clId="{086FD566-EF5E-4C22-8FA4-FE868275CE66}" dt="2023-02-24T16:01:06.890" v="14322"/>
            <ac:spMkLst>
              <pc:docMk/>
              <pc:sldMasterMk cId="4053971265" sldId="2147483648"/>
              <pc:sldLayoutMk cId="2733148814" sldId="2147483673"/>
              <ac:spMk id="26" creationId="{DC3197A9-E17C-B094-D7A1-16040C0B65FE}"/>
            </ac:spMkLst>
          </pc:spChg>
          <pc:spChg chg="del mod">
            <ac:chgData name="Emiliya Shender" userId="cb1f218db259381d" providerId="LiveId" clId="{086FD566-EF5E-4C22-8FA4-FE868275CE66}" dt="2023-02-24T16:01:28.901" v="14337"/>
            <ac:spMkLst>
              <pc:docMk/>
              <pc:sldMasterMk cId="4053971265" sldId="2147483648"/>
              <pc:sldLayoutMk cId="2733148814" sldId="2147483673"/>
              <ac:spMk id="27" creationId="{30C5086B-8018-1281-77F6-5A178EA5C79C}"/>
            </ac:spMkLst>
          </pc:spChg>
          <pc:spChg chg="mod">
            <ac:chgData name="Emiliya Shender" userId="cb1f218db259381d" providerId="LiveId" clId="{086FD566-EF5E-4C22-8FA4-FE868275CE66}" dt="2023-02-24T16:01:28.901" v="14337"/>
            <ac:spMkLst>
              <pc:docMk/>
              <pc:sldMasterMk cId="4053971265" sldId="2147483648"/>
              <pc:sldLayoutMk cId="2733148814" sldId="2147483673"/>
              <ac:spMk id="28" creationId="{7EE5EFA4-7765-63BF-2E30-BB7B0CE62A5B}"/>
            </ac:spMkLst>
          </pc:spChg>
          <pc:spChg chg="del">
            <ac:chgData name="Emiliya Shender" userId="cb1f218db259381d" providerId="LiveId" clId="{086FD566-EF5E-4C22-8FA4-FE868275CE66}" dt="2023-02-23T14:27:58.811" v="50" actId="478"/>
            <ac:spMkLst>
              <pc:docMk/>
              <pc:sldMasterMk cId="4053971265" sldId="2147483648"/>
              <pc:sldLayoutMk cId="2733148814" sldId="2147483673"/>
              <ac:spMk id="32" creationId="{663197FC-2614-FC06-D0A0-5B976564D420}"/>
            </ac:spMkLst>
          </pc:spChg>
          <pc:spChg chg="del">
            <ac:chgData name="Emiliya Shender" userId="cb1f218db259381d" providerId="LiveId" clId="{086FD566-EF5E-4C22-8FA4-FE868275CE66}" dt="2023-02-23T14:28:00.830" v="51" actId="478"/>
            <ac:spMkLst>
              <pc:docMk/>
              <pc:sldMasterMk cId="4053971265" sldId="2147483648"/>
              <pc:sldLayoutMk cId="2733148814" sldId="2147483673"/>
              <ac:spMk id="98" creationId="{EB861C88-880F-33F3-69A6-EDA1FE59E113}"/>
            </ac:spMkLst>
          </pc:spChg>
          <pc:spChg chg="del">
            <ac:chgData name="Emiliya Shender" userId="cb1f218db259381d" providerId="LiveId" clId="{086FD566-EF5E-4C22-8FA4-FE868275CE66}" dt="2023-02-23T14:28:02.918" v="53" actId="478"/>
            <ac:spMkLst>
              <pc:docMk/>
              <pc:sldMasterMk cId="4053971265" sldId="2147483648"/>
              <pc:sldLayoutMk cId="2733148814" sldId="2147483673"/>
              <ac:spMk id="99" creationId="{9397A169-15F6-E20D-8A85-B229AF4360B9}"/>
            </ac:spMkLst>
          </pc:spChg>
          <pc:grpChg chg="add mod">
            <ac:chgData name="Emiliya Shender" userId="cb1f218db259381d" providerId="LiveId" clId="{086FD566-EF5E-4C22-8FA4-FE868275CE66}" dt="2023-02-24T15:38:39.905" v="2548"/>
            <ac:grpSpMkLst>
              <pc:docMk/>
              <pc:sldMasterMk cId="4053971265" sldId="2147483648"/>
              <pc:sldLayoutMk cId="2733148814" sldId="2147483673"/>
              <ac:grpSpMk id="17" creationId="{9B6FCD3B-8682-DA07-6F9F-8A180023DDB0}"/>
            </ac:grpSpMkLst>
          </pc:grpChg>
          <pc:grpChg chg="add del mod">
            <ac:chgData name="Emiliya Shender" userId="cb1f218db259381d" providerId="LiveId" clId="{086FD566-EF5E-4C22-8FA4-FE868275CE66}" dt="2023-02-24T15:39:11.325" v="2562" actId="165"/>
            <ac:grpSpMkLst>
              <pc:docMk/>
              <pc:sldMasterMk cId="4053971265" sldId="2147483648"/>
              <pc:sldLayoutMk cId="2733148814" sldId="2147483673"/>
              <ac:grpSpMk id="23" creationId="{293A2A1D-B40B-F568-3AC3-4FF5752FECBB}"/>
            </ac:grpSpMkLst>
          </pc:grpChg>
          <pc:grpChg chg="del">
            <ac:chgData name="Emiliya Shender" userId="cb1f218db259381d" providerId="LiveId" clId="{086FD566-EF5E-4C22-8FA4-FE868275CE66}" dt="2023-02-23T14:28:01.599" v="52" actId="478"/>
            <ac:grpSpMkLst>
              <pc:docMk/>
              <pc:sldMasterMk cId="4053971265" sldId="2147483648"/>
              <pc:sldLayoutMk cId="2733148814" sldId="2147483673"/>
              <ac:grpSpMk id="94" creationId="{54FAE5F0-6E66-646A-8032-DCF00F908766}"/>
            </ac:grpSpMkLst>
          </pc:grpChg>
          <pc:cxnChg chg="add mod topLvl">
            <ac:chgData name="Emiliya Shender" userId="cb1f218db259381d" providerId="LiveId" clId="{086FD566-EF5E-4C22-8FA4-FE868275CE66}" dt="2023-02-24T15:39:18.386" v="2565" actId="692"/>
            <ac:cxnSpMkLst>
              <pc:docMk/>
              <pc:sldMasterMk cId="4053971265" sldId="2147483648"/>
              <pc:sldLayoutMk cId="2733148814" sldId="2147483673"/>
              <ac:cxnSpMk id="21" creationId="{2BBB9C3F-BF8B-3C47-7E1B-87FAAB53ED71}"/>
            </ac:cxnSpMkLst>
          </pc:cxnChg>
          <pc:cxnChg chg="add del mod topLvl">
            <ac:chgData name="Emiliya Shender" userId="cb1f218db259381d" providerId="LiveId" clId="{086FD566-EF5E-4C22-8FA4-FE868275CE66}" dt="2023-02-24T15:39:12.631" v="2563" actId="478"/>
            <ac:cxnSpMkLst>
              <pc:docMk/>
              <pc:sldMasterMk cId="4053971265" sldId="2147483648"/>
              <pc:sldLayoutMk cId="2733148814" sldId="2147483673"/>
              <ac:cxnSpMk id="22" creationId="{FB6BC833-E5BC-CF7F-8630-DDED079BD21F}"/>
            </ac:cxnSpMkLst>
          </pc:cxnChg>
        </pc:sldLayoutChg>
        <pc:sldLayoutChg chg="addSp delSp modSp new mod">
          <pc:chgData name="Emiliya Shender" userId="cb1f218db259381d" providerId="LiveId" clId="{086FD566-EF5E-4C22-8FA4-FE868275CE66}" dt="2023-02-24T16:29:03.856" v="14719" actId="6014"/>
          <pc:sldLayoutMkLst>
            <pc:docMk/>
            <pc:sldMasterMk cId="4053971265" sldId="2147483648"/>
            <pc:sldLayoutMk cId="1861282031" sldId="2147483674"/>
          </pc:sldLayoutMkLst>
          <pc:spChg chg="mod">
            <ac:chgData name="Emiliya Shender" userId="cb1f218db259381d" providerId="LiveId" clId="{086FD566-EF5E-4C22-8FA4-FE868275CE66}" dt="2023-02-24T16:28:43.703" v="14717"/>
            <ac:spMkLst>
              <pc:docMk/>
              <pc:sldMasterMk cId="4053971265" sldId="2147483648"/>
              <pc:sldLayoutMk cId="1861282031" sldId="2147483674"/>
              <ac:spMk id="14" creationId="{F6F42A18-3B41-EA43-1846-C5806FCDA50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 creationId="{2DF38697-F823-67C1-2368-682FB55B27E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 creationId="{A682B03A-3C96-53AC-854A-41028473B9C4}"/>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 creationId="{6268595D-344B-058A-1423-AEEDB2BA429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 creationId="{8E4A57A1-A6E7-7581-6AF6-8E05D9D3EB5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9" creationId="{0B6118A3-8486-C6E2-4199-7A53EAC4F68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0" creationId="{B411B5AC-0BB6-083D-FF56-6F223E8EECE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1" creationId="{CFC297E8-2D7D-DC5F-BEA9-E4E44ABFC0A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2" creationId="{5803FD8F-308F-ED12-3F4B-7265EDF8411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3" creationId="{23BCA0CD-9736-0524-66CE-BB534602E2A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4" creationId="{7902914B-9DEF-A9A6-9090-3C8059CB0D4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5" creationId="{AA9C1110-DAAC-151F-72EB-958DEAE7E600}"/>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6" creationId="{5DC06C90-B61E-1374-71B8-39ECAFD7BD3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7" creationId="{27FCE273-6575-4A11-9FD1-F3AEEFC0811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8" creationId="{386B8901-014F-6A3B-1C99-14BBEF71F2C4}"/>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29" creationId="{25AB1F3E-EAAA-41E2-DA53-33F878ADFA2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0" creationId="{E2D0A2C0-17D0-8726-9744-240DFE7FE4E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1" creationId="{3CBADB17-F5F3-B735-6BD8-55871ADC029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2" creationId="{395FCB4A-7449-A0CC-A58E-9601E7EBB42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3" creationId="{D7866A9B-7FC4-690D-709A-7F01AE7707A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4" creationId="{69F66811-E970-434D-F5E8-B6A92F8F188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5" creationId="{E6305228-7907-F7B5-A922-92E1D225BD6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6" creationId="{1134751E-DFF3-C9F6-03D7-F9A3ADB6FC6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7" creationId="{1C16495D-0447-7056-A94C-1363794FCEB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8" creationId="{0D0C3CB5-0001-CE46-3419-ACFFE4A7F97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39" creationId="{29EADE1E-A776-5817-7AD8-859170842F2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0" creationId="{C128A243-5B70-E821-C957-FFB27A5C0ED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1" creationId="{3A9BBC4A-1BED-3D40-F9F9-9F271522C1E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2" creationId="{001DFA22-C39E-EF9E-26A8-B5F70509553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3" creationId="{3013FE4D-4325-7DC8-7521-BAE8E6EB3A3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4" creationId="{54ED2286-BC29-62AF-DB80-1C40AAC5204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5" creationId="{C2AEB1E8-98BB-1A25-EE41-8F195FE1808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6" creationId="{EB5EAEB5-D074-B0CA-EB8D-F50DF4A1FC5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7" creationId="{570D7FA7-BC7B-2F1E-AFBA-9B61EE6DDB5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8" creationId="{ADC0D62B-F669-1BE3-1AC3-E8728D0986C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49" creationId="{11641993-959A-9A57-03A9-B2FC51A7FFEE}"/>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0" creationId="{DB91082F-798C-32CD-CAE8-CD497118BA5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1" creationId="{E8DABB30-E06A-F1AD-63FF-A1E2FB549A7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2" creationId="{594DBC15-5786-C9E1-B80F-5659C9F50CA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3" creationId="{DACCAF4E-01FF-95B9-6A5B-82E26710758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4" creationId="{4558E4D8-31AF-7472-15D7-23A660B2C51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5" creationId="{692E04B9-FF09-7E8C-6EEC-82478AE03354}"/>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6" creationId="{B60E8281-EE27-7CD5-C3A9-43BAE86555D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7" creationId="{AFDF183F-83B9-F115-0E46-61C3F37E742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8" creationId="{F7D0119D-E3E9-6A7B-53B2-BCEF75991B6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59" creationId="{3A26CC05-4589-3BB5-BD13-5A137CE683A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0" creationId="{E3C0E84E-374E-F17C-CF3A-1296A3F15140}"/>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1" creationId="{7F97A291-74E8-4FD7-1EE5-C538EB2C23A4}"/>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2" creationId="{F5F08BF6-647E-5E37-6AE8-5E255B9213A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3" creationId="{F29A6D58-5116-5728-34F4-D3590497458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4" creationId="{EA2FDD78-CF0B-1C13-90B1-6D1ED9639CC4}"/>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5" creationId="{4AB9BEEB-B724-6AEC-4E3F-396B53CA5FE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6" creationId="{35B2CD3C-2D07-8395-F1E5-E225ACC718E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7" creationId="{BFBA3683-2E2E-E93B-AD98-34FA7A085DF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8" creationId="{745E28EB-742A-08E3-E738-99AD52DF518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69" creationId="{4EE28100-4441-C958-D493-6EAA3E24F654}"/>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0" creationId="{B2701BCD-A40C-8735-34B4-7C6FC51D02B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1" creationId="{6FB6B08A-628D-6419-A9A0-9EC85696566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2" creationId="{3745747C-22CE-FC55-9817-CE3DC869598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3" creationId="{003CC14E-5B7E-F627-75D3-76C27F6B6DDE}"/>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4" creationId="{E7E036FE-86FA-C61C-C3C8-2A21F8901E4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5" creationId="{7142D002-FC46-9486-4DA8-52B1205D587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6" creationId="{E33E064F-A1F0-2C94-DE8A-93B0521F2BD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7" creationId="{6C818872-75ED-3304-B179-69F7F104497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8" creationId="{0C29B01B-E543-28EA-7010-0D99843FADE4}"/>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79" creationId="{4BDA16CA-4D5D-2938-298A-9F110D831B7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0" creationId="{BA8D75FC-A54C-0CEC-4D8D-08A5C47523E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1" creationId="{090017A8-549F-62E0-C4A4-4282FC4D23C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2" creationId="{4B37AF97-5B2B-68F6-CA44-13335BE91FFE}"/>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3" creationId="{DA0A2368-4D5C-4778-4BE4-B1C9B726646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4" creationId="{9CD5A2BD-B615-B8B1-D6F1-0E94BA60339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5" creationId="{28EDD9E7-645A-B9CB-086C-B0C4B783CA4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6" creationId="{A075818E-5933-9BD8-ABE8-BBBE9316E0B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7" creationId="{1DE0C162-578D-F2EA-1F2B-F62492033C4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8" creationId="{F8DFC934-3859-8CBF-E208-D51DF35B9490}"/>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89" creationId="{A7320284-D79F-20AD-2741-95814F0ED58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0" creationId="{9C9F91D7-478D-681C-0DFD-C06F0DD3544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1" creationId="{0B137572-0BD2-733F-B97A-5E2ABD72B02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2" creationId="{0743A0F8-EADD-9091-4C6E-E56071DB0D3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3" creationId="{B683CED2-A032-5817-1957-36D1BE346E6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4" creationId="{2102C09B-F002-150F-C654-4B535D38EB2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5" creationId="{138CB035-ED60-0B2A-DB0F-BB4EA5C5AAA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6" creationId="{EFC83ABD-F19C-DBB1-95A3-E7C870D08FC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7" creationId="{D61B4544-F9BF-D761-9924-1CA8C1045C6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8" creationId="{95745123-0289-B81B-A39E-5608D7C541D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99" creationId="{415CF433-51B7-76D7-6100-48321E1B361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0" creationId="{9C53578A-17E0-2071-6DD6-8EE78F9585A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1" creationId="{5A09D32E-C188-AC49-FC3C-C1C1B6270F2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2" creationId="{DD0EC1DD-CDB3-23C1-4902-69D587B5F18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3" creationId="{43C48250-E98D-FA3E-B224-8AFE5D72B87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4" creationId="{2C8126D1-2FA5-F12E-A3E8-E362E6FE9E9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5" creationId="{8DB063D6-B738-019B-2A66-178D82B5EC7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6" creationId="{A47D2277-E473-C53F-25CF-ACFD55FC5F9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7" creationId="{F5995AD4-8E54-F51E-9766-B0AB5D5A203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8" creationId="{81DF2B66-0709-DBEC-34D7-BDDA92516F4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09" creationId="{065629EF-F652-7F45-1C5D-2E71AD8E95A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0" creationId="{8DA08909-35D4-C561-9EEA-E3B226AAEEA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1" creationId="{CC0C5690-4CD5-0DE9-54CA-EA9376C40F5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2" creationId="{EDAB1DF0-8EAE-88DD-F00F-241D2DB52E7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3" creationId="{3D007CB4-9B78-165A-211A-AB41A8111B9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4" creationId="{4F948E76-6091-8A94-A373-B810EE73B9E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5" creationId="{BD626F35-2499-1682-B6CC-8B1559FE991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6" creationId="{9351A685-3179-57A2-5A45-3413A599B6C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7" creationId="{925FD323-4813-26A0-25A0-77C1471022C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8" creationId="{719C748A-5B74-3BB2-5916-78C73B7B489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19" creationId="{CE77794E-D147-5D2F-F317-8C6C3077F45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0" creationId="{212D2CF0-5A7D-788F-3149-BD530B94BDD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1" creationId="{56A9DD2C-37D1-3FE2-75CB-5023A1B130E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2" creationId="{FE37FB50-3F74-9D78-210E-4FD8EC860D4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3" creationId="{5E22F03A-96FC-41F1-82D8-70754D42D11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4" creationId="{6A3C6840-1EC7-F5F9-FDE7-B05A8D94121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5" creationId="{A30A4C4B-D824-09AB-711A-A070BD4CBAC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6" creationId="{4FC7C63C-7A36-7AD8-0BB0-6B4053CDCE0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7" creationId="{359A06B3-8986-0BC0-1C6B-4CC002E33A5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8" creationId="{88356E7D-1DAD-F866-A1D3-A53696E2B4F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29" creationId="{B7F0F322-4C1C-18FE-3054-B88EC6766A6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0" creationId="{9D2C6124-D707-D6E1-903E-95AC43F34F2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1" creationId="{86A33F3E-862C-03D1-E451-D37F2AC60E4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2" creationId="{AB7126F3-C667-03D9-728F-55072438CD2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3" creationId="{0E5D0FD9-AA42-A26B-83E1-943A199FA60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4" creationId="{EFAE2C84-D460-C749-09E3-FBE1BE06BF14}"/>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5" creationId="{4AF6E9C4-D4EE-6AD9-2E06-4A483FA1BAA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6" creationId="{474DC56C-22E0-402F-BF2B-ABD2D91455D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7" creationId="{D7A6B54A-AAD7-38E5-C48D-C028BEF4A8F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8" creationId="{5DEF7FEF-AADE-CAB2-7183-406DB1A26AB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39" creationId="{44827B4B-4001-49D0-282E-9DE08B1F705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0" creationId="{212041EB-A880-01FA-70AA-31E68F32E210}"/>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1" creationId="{18F541E6-0268-F2C2-C421-28771508A00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2" creationId="{4C29C200-6173-A637-D41E-2D1CA58367E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3" creationId="{726CFD9C-F4C5-4B41-3776-DE0743705CDE}"/>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4" creationId="{D4EF8780-F5DD-7584-0609-F9EE203CC65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5" creationId="{165DD1CE-B812-8F28-72C8-F13D0A20C0A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6" creationId="{F6280D2E-5FB5-1AA2-AB1B-FF9D83CB113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7" creationId="{019DDCC6-61D7-7184-3999-BC8AE98422D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8" creationId="{23E44A4F-1AC2-60E7-CD44-4F6E459F900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49" creationId="{9E1DC18F-B4C4-C0AF-D901-4D6236E77874}"/>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0" creationId="{804A6C09-10CB-50F0-02F7-E8CB98CE7DD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1" creationId="{4EA49180-B01C-9230-E9C3-A8299D605C8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2" creationId="{51341993-E351-D7D3-92EB-9FC003D60C0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3" creationId="{FE300756-C8A4-2D97-74F9-3660E8B7F2D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4" creationId="{6A04AF37-8FB5-02B3-2CCF-B6799C4ADC3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5" creationId="{2BE04D2C-004D-CEBA-52C8-37C1E950F86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6" creationId="{11BA0DD2-1381-E14F-B87E-26558E43B29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7" creationId="{D0A0B89E-EBE1-E94A-3B82-C7B5FFB7870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8" creationId="{5C7E3AA2-8456-DA58-7C1A-1E39558DF9C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59" creationId="{1394F9F5-9613-EB6D-36CB-6921AB49207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0" creationId="{B7411111-F0D6-2230-3BB0-4FDC3A3780E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1" creationId="{413D5161-901F-E161-0BC5-C291C793C1E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2" creationId="{6128E3DC-70CB-8FC7-2D5C-B2504BB37B5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3" creationId="{C9C3CA5B-9709-1B2E-48B0-24D83C91400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4" creationId="{5271A979-B510-FA47-DD44-B7C037DAE90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5" creationId="{D1058590-E0D7-9C7C-C15F-8081E959691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6" creationId="{4A798184-55BC-9F85-C65C-56120B6DF78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7" creationId="{4DA8E3E9-C73A-C24D-5992-09CABB41923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8" creationId="{15A41718-4BFC-3D75-4CE1-ADA96D7F9D2E}"/>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69" creationId="{DDED70F7-C6CA-8D52-97B0-04B3152DE62F}"/>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0" creationId="{6FA458C6-D709-6075-D3A9-B82DF25807C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1" creationId="{93341BB2-C9DA-14DE-66E6-F22475A221B7}"/>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2" creationId="{C67683C3-2012-4704-50CA-2727EFE0D96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3" creationId="{619CBAFD-32B4-15EE-E9E8-43220683E14A}"/>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4" creationId="{F1C97E5F-2E6A-6047-10B6-4394C8059DDE}"/>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5" creationId="{F74DE89E-77B6-EA55-1A56-055EE7FB84A9}"/>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6" creationId="{B0DC4418-A7D3-036C-D167-3A9B923667B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7" creationId="{210A60C5-7F0D-8E3C-A38A-1AD0A08E782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8" creationId="{7E0AE949-69DE-8DBC-5443-A6FDC6FBD6A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79" creationId="{0A6FF34C-E851-AE6D-AC05-90C819BFF59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0" creationId="{B51345E8-4A1E-F464-EE3B-36C05B94A19D}"/>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1" creationId="{48A31084-B9AD-C6E4-3552-BDA955EC02F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2" creationId="{08BE23C8-C286-6856-583A-F89AA88DE27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3" creationId="{33D0224E-8340-9DF7-156E-ED4ACD3D02D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4" creationId="{742792F9-4F62-E004-1C50-8DD09040A25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5" creationId="{3A62B706-F855-F939-BA0F-498142B9EFB3}"/>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6" creationId="{08406670-1993-A462-9448-1FF30EBBE41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7" creationId="{9F0BBE15-BDA5-05C8-1870-4BD0962F349C}"/>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8" creationId="{FECFA45D-DB21-7180-6AC2-223F0AE96BC2}"/>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89" creationId="{AFBA2564-5C6F-FEE1-C743-D7932259C86B}"/>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90" creationId="{994E79E7-C422-DBA4-FBD1-8DB88FE75E40}"/>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91" creationId="{2856DFEA-A2AE-5371-D72C-975470A3BA78}"/>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92" creationId="{4183955F-FD9E-B229-5DB7-E308989E9011}"/>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93" creationId="{8A92D97D-CA7D-7DE3-FC13-4510BA1690CD}"/>
            </ac:spMkLst>
          </pc:spChg>
          <pc:spChg chg="add mod">
            <ac:chgData name="Emiliya Shender" userId="cb1f218db259381d" providerId="LiveId" clId="{086FD566-EF5E-4C22-8FA4-FE868275CE66}" dt="2023-02-24T16:28:43.703" v="14717"/>
            <ac:spMkLst>
              <pc:docMk/>
              <pc:sldMasterMk cId="4053971265" sldId="2147483648"/>
              <pc:sldLayoutMk cId="1861282031" sldId="2147483674"/>
              <ac:spMk id="194" creationId="{F32EE7CA-FCA9-3906-7D59-60D0EF184EE5}"/>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96" creationId="{D583FC6D-3DAE-D9B7-C5DF-CF16EED855D6}"/>
            </ac:spMkLst>
          </pc:spChg>
          <pc:spChg chg="mod">
            <ac:chgData name="Emiliya Shender" userId="cb1f218db259381d" providerId="LiveId" clId="{086FD566-EF5E-4C22-8FA4-FE868275CE66}" dt="2023-02-24T16:28:43.703" v="14717"/>
            <ac:spMkLst>
              <pc:docMk/>
              <pc:sldMasterMk cId="4053971265" sldId="2147483648"/>
              <pc:sldLayoutMk cId="1861282031" sldId="2147483674"/>
              <ac:spMk id="197" creationId="{D603A080-C412-EAF4-0264-582F541F6FB9}"/>
            </ac:spMkLst>
          </pc:spChg>
          <pc:grpChg chg="add mod">
            <ac:chgData name="Emiliya Shender" userId="cb1f218db259381d" providerId="LiveId" clId="{086FD566-EF5E-4C22-8FA4-FE868275CE66}" dt="2023-02-24T16:28:43.703" v="14717"/>
            <ac:grpSpMkLst>
              <pc:docMk/>
              <pc:sldMasterMk cId="4053971265" sldId="2147483648"/>
              <pc:sldLayoutMk cId="1861282031" sldId="2147483674"/>
              <ac:grpSpMk id="13" creationId="{C1184C93-AFD9-03B2-4E7F-BE3793291698}"/>
            </ac:grpSpMkLst>
          </pc:grpChg>
          <pc:grpChg chg="add mod">
            <ac:chgData name="Emiliya Shender" userId="cb1f218db259381d" providerId="LiveId" clId="{086FD566-EF5E-4C22-8FA4-FE868275CE66}" dt="2023-02-24T16:28:43.703" v="14717"/>
            <ac:grpSpMkLst>
              <pc:docMk/>
              <pc:sldMasterMk cId="4053971265" sldId="2147483648"/>
              <pc:sldLayoutMk cId="1861282031" sldId="2147483674"/>
              <ac:grpSpMk id="195" creationId="{9B61C875-0820-F345-99DB-D14DD9450597}"/>
            </ac:grpSpMkLst>
          </pc:grpChg>
          <pc:picChg chg="add mod">
            <ac:chgData name="Emiliya Shender" userId="cb1f218db259381d" providerId="LiveId" clId="{086FD566-EF5E-4C22-8FA4-FE868275CE66}" dt="2023-02-24T16:14:05.535" v="14465" actId="27614"/>
            <ac:picMkLst>
              <pc:docMk/>
              <pc:sldMasterMk cId="4053971265" sldId="2147483648"/>
              <pc:sldLayoutMk cId="1861282031" sldId="2147483674"/>
              <ac:picMk id="6" creationId="{361D6571-E733-A627-0971-6E9008133EB4}"/>
            </ac:picMkLst>
          </pc:picChg>
          <pc:picChg chg="add mod">
            <ac:chgData name="Emiliya Shender" userId="cb1f218db259381d" providerId="LiveId" clId="{086FD566-EF5E-4C22-8FA4-FE868275CE66}" dt="2023-02-24T16:14:05.426" v="14463" actId="27614"/>
            <ac:picMkLst>
              <pc:docMk/>
              <pc:sldMasterMk cId="4053971265" sldId="2147483648"/>
              <pc:sldLayoutMk cId="1861282031" sldId="2147483674"/>
              <ac:picMk id="8" creationId="{A7ED467E-B3D4-56A4-9DCA-1661FB785EC2}"/>
            </ac:picMkLst>
          </pc:picChg>
          <pc:picChg chg="add mod">
            <ac:chgData name="Emiliya Shender" userId="cb1f218db259381d" providerId="LiveId" clId="{086FD566-EF5E-4C22-8FA4-FE868275CE66}" dt="2023-02-24T16:14:05.613" v="14466" actId="27614"/>
            <ac:picMkLst>
              <pc:docMk/>
              <pc:sldMasterMk cId="4053971265" sldId="2147483648"/>
              <pc:sldLayoutMk cId="1861282031" sldId="2147483674"/>
              <ac:picMk id="10" creationId="{CC02B67B-8233-D863-7510-C715AFEF21B9}"/>
            </ac:picMkLst>
          </pc:picChg>
          <pc:picChg chg="add del mod">
            <ac:chgData name="Emiliya Shender" userId="cb1f218db259381d" providerId="LiveId" clId="{086FD566-EF5E-4C22-8FA4-FE868275CE66}" dt="2023-02-24T16:14:36.867" v="14489" actId="478"/>
            <ac:picMkLst>
              <pc:docMk/>
              <pc:sldMasterMk cId="4053971265" sldId="2147483648"/>
              <pc:sldLayoutMk cId="1861282031" sldId="2147483674"/>
              <ac:picMk id="12" creationId="{3FDD312B-2197-497C-6617-CA4695C456B8}"/>
            </ac:picMkLst>
          </pc:picChg>
        </pc:sldLayoutChg>
        <pc:sldLayoutChg chg="addSp delSp modSp add mod modTransition">
          <pc:chgData name="Emiliya Shender" userId="cb1f218db259381d" providerId="LiveId" clId="{086FD566-EF5E-4C22-8FA4-FE868275CE66}" dt="2023-02-24T16:24:28.193" v="14649" actId="29295"/>
          <pc:sldLayoutMkLst>
            <pc:docMk/>
            <pc:sldMasterMk cId="4053971265" sldId="2147483648"/>
            <pc:sldLayoutMk cId="644356680" sldId="2147483675"/>
          </pc:sldLayoutMkLst>
          <pc:picChg chg="add mod ord modCrop">
            <ac:chgData name="Emiliya Shender" userId="cb1f218db259381d" providerId="LiveId" clId="{086FD566-EF5E-4C22-8FA4-FE868275CE66}" dt="2023-02-24T16:24:28.193" v="14649" actId="29295"/>
            <ac:picMkLst>
              <pc:docMk/>
              <pc:sldMasterMk cId="4053971265" sldId="2147483648"/>
              <pc:sldLayoutMk cId="644356680" sldId="2147483675"/>
              <ac:picMk id="30" creationId="{3B910414-DF5E-3C36-7E04-CC2DCF7D25F2}"/>
            </ac:picMkLst>
          </pc:picChg>
          <pc:picChg chg="del">
            <ac:chgData name="Emiliya Shender" userId="cb1f218db259381d" providerId="LiveId" clId="{086FD566-EF5E-4C22-8FA4-FE868275CE66}" dt="2023-02-24T16:23:58.471" v="14591" actId="478"/>
            <ac:picMkLst>
              <pc:docMk/>
              <pc:sldMasterMk cId="4053971265" sldId="2147483648"/>
              <pc:sldLayoutMk cId="644356680" sldId="2147483675"/>
              <ac:picMk id="31" creationId="{5DD0C4BC-8AB5-EDF1-C4A2-27586A422058}"/>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F14A66-CB88-F9A2-3DAF-EA1129DAE8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EBA0DD-9E74-6DE3-5CCC-0A518EB0EB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B55288-5C6E-42B7-A317-AA767F516DEC}" type="datetimeFigureOut">
              <a:rPr lang="en-US" smtClean="0"/>
              <a:t>3/8/2023</a:t>
            </a:fld>
            <a:endParaRPr lang="en-US"/>
          </a:p>
        </p:txBody>
      </p:sp>
      <p:sp>
        <p:nvSpPr>
          <p:cNvPr id="4" name="Footer Placeholder 3">
            <a:extLst>
              <a:ext uri="{FF2B5EF4-FFF2-40B4-BE49-F238E27FC236}">
                <a16:creationId xmlns:a16="http://schemas.microsoft.com/office/drawing/2014/main" id="{951A80CA-1881-B2AC-243A-BD785DA3BE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AB08682-1E55-403F-26B2-BE10EC89FD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F2B850-4A5D-4B7C-8ED2-16FE3BD57712}" type="slidenum">
              <a:rPr lang="en-US" smtClean="0"/>
              <a:t>‹#›</a:t>
            </a:fld>
            <a:endParaRPr lang="en-US"/>
          </a:p>
        </p:txBody>
      </p:sp>
    </p:spTree>
    <p:extLst>
      <p:ext uri="{BB962C8B-B14F-4D97-AF65-F5344CB8AC3E}">
        <p14:creationId xmlns:p14="http://schemas.microsoft.com/office/powerpoint/2010/main" val="23232568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6D13D-62B9-4798-BE24-3DAE20EB8E73}" type="datetimeFigureOut">
              <a:rPr lang="en-US" smtClean="0"/>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B507D-3350-42F5-A2D6-1B8CB388E519}" type="slidenum">
              <a:rPr lang="en-US" smtClean="0"/>
              <a:t>‹#›</a:t>
            </a:fld>
            <a:endParaRPr lang="en-US"/>
          </a:p>
        </p:txBody>
      </p:sp>
    </p:spTree>
    <p:extLst>
      <p:ext uri="{BB962C8B-B14F-4D97-AF65-F5344CB8AC3E}">
        <p14:creationId xmlns:p14="http://schemas.microsoft.com/office/powerpoint/2010/main" val="224063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riste.info/en/dynamics365almguide/configure-pipeline/" TargetMode="External"/><Relationship Id="rId2" Type="http://schemas.openxmlformats.org/officeDocument/2006/relationships/slide" Target="../slides/slide123.xml"/><Relationship Id="rId1" Type="http://schemas.openxmlformats.org/officeDocument/2006/relationships/notesMaster" Target="../notesMasters/notesMaster1.xml"/><Relationship Id="rId4" Type="http://schemas.openxmlformats.org/officeDocument/2006/relationships/hyperlink" Target="https://ariste.info/en/dynamics365almguide/azure-devops-artifact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dynagile.com/blogandnews/automate-your-tests-for-dynamics-365-finance-and-operations"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learn.microsoft.com/en-us/visualstudio/version-control/git-with-visual-studio?view=vs-201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https://learn.microsoft.com/en-us/dynamics365/fin-ops-core/dev-itpro/migration-upgrade/analyze-code-upgrade</a:t>
            </a:r>
          </a:p>
          <a:p>
            <a:endParaRPr lang="en-US" dirty="0"/>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33</a:t>
            </a:fld>
            <a:endParaRPr lang="en-US"/>
          </a:p>
        </p:txBody>
      </p:sp>
    </p:spTree>
    <p:extLst>
      <p:ext uri="{BB962C8B-B14F-4D97-AF65-F5344CB8AC3E}">
        <p14:creationId xmlns:p14="http://schemas.microsoft.com/office/powerpoint/2010/main" val="417852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https://dev.to/saurabhpro/git-tags-ftw-1i77</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59</a:t>
            </a:fld>
            <a:endParaRPr lang="en-US"/>
          </a:p>
        </p:txBody>
      </p:sp>
    </p:spTree>
    <p:extLst>
      <p:ext uri="{BB962C8B-B14F-4D97-AF65-F5344CB8AC3E}">
        <p14:creationId xmlns:p14="http://schemas.microsoft.com/office/powerpoint/2010/main" val="319570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https://www.theserverside.com/blog/Coffee-Talk-Java-News-Stories-and-Opinions/command-line-GitHub-fork-CLI-terminal-shell</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67</a:t>
            </a:fld>
            <a:endParaRPr lang="en-US"/>
          </a:p>
        </p:txBody>
      </p:sp>
    </p:spTree>
    <p:extLst>
      <p:ext uri="{BB962C8B-B14F-4D97-AF65-F5344CB8AC3E}">
        <p14:creationId xmlns:p14="http://schemas.microsoft.com/office/powerpoint/2010/main" val="1686176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https://www.theserverside.com/blog/Coffee-Talk-Java-News-Stories-and-Opinions/command-line-GitHub-fork-CLI-terminal-shell</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68</a:t>
            </a:fld>
            <a:endParaRPr lang="en-US"/>
          </a:p>
        </p:txBody>
      </p:sp>
    </p:spTree>
    <p:extLst>
      <p:ext uri="{BB962C8B-B14F-4D97-AF65-F5344CB8AC3E}">
        <p14:creationId xmlns:p14="http://schemas.microsoft.com/office/powerpoint/2010/main" val="133753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https://www.theserverside.com/blog/Coffee-Talk-Java-News-Stories-and-Opinions/command-line-GitHub-fork-CLI-terminal-shell</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69</a:t>
            </a:fld>
            <a:endParaRPr lang="en-US"/>
          </a:p>
        </p:txBody>
      </p:sp>
    </p:spTree>
    <p:extLst>
      <p:ext uri="{BB962C8B-B14F-4D97-AF65-F5344CB8AC3E}">
        <p14:creationId xmlns:p14="http://schemas.microsoft.com/office/powerpoint/2010/main" val="2700705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http://datasift.github.io/gitflow/IntroducingGitFlow.html</a:t>
            </a:r>
          </a:p>
        </p:txBody>
      </p:sp>
      <p:sp>
        <p:nvSpPr>
          <p:cNvPr id="4" name="Slide Number Placeholder 3"/>
          <p:cNvSpPr>
            <a:spLocks noGrp="1"/>
          </p:cNvSpPr>
          <p:nvPr>
            <p:ph type="sldNum" sz="quarter" idx="5"/>
          </p:nvPr>
        </p:nvSpPr>
        <p:spPr/>
        <p:txBody>
          <a:bodyPr/>
          <a:lstStyle/>
          <a:p>
            <a:fld id="{4FAB507D-3350-42F5-A2D6-1B8CB388E519}" type="slidenum">
              <a:rPr lang="en-US" smtClean="0"/>
              <a:t>74</a:t>
            </a:fld>
            <a:endParaRPr lang="en-US"/>
          </a:p>
        </p:txBody>
      </p:sp>
    </p:spTree>
    <p:extLst>
      <p:ext uri="{BB962C8B-B14F-4D97-AF65-F5344CB8AC3E}">
        <p14:creationId xmlns:p14="http://schemas.microsoft.com/office/powerpoint/2010/main" val="3565356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http://datasift.github.io/gitflow/IntroducingGitFlow.html</a:t>
            </a:r>
          </a:p>
        </p:txBody>
      </p:sp>
      <p:sp>
        <p:nvSpPr>
          <p:cNvPr id="4" name="Slide Number Placeholder 3"/>
          <p:cNvSpPr>
            <a:spLocks noGrp="1"/>
          </p:cNvSpPr>
          <p:nvPr>
            <p:ph type="sldNum" sz="quarter" idx="5"/>
          </p:nvPr>
        </p:nvSpPr>
        <p:spPr/>
        <p:txBody>
          <a:bodyPr/>
          <a:lstStyle/>
          <a:p>
            <a:fld id="{4FAB507D-3350-42F5-A2D6-1B8CB388E519}" type="slidenum">
              <a:rPr lang="en-US" smtClean="0"/>
              <a:t>75</a:t>
            </a:fld>
            <a:endParaRPr lang="en-US"/>
          </a:p>
        </p:txBody>
      </p:sp>
    </p:spTree>
    <p:extLst>
      <p:ext uri="{BB962C8B-B14F-4D97-AF65-F5344CB8AC3E}">
        <p14:creationId xmlns:p14="http://schemas.microsoft.com/office/powerpoint/2010/main" val="6229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http://datasift.github.io/gitflow/IntroducingGitFlow.html</a:t>
            </a:r>
          </a:p>
        </p:txBody>
      </p:sp>
      <p:sp>
        <p:nvSpPr>
          <p:cNvPr id="4" name="Slide Number Placeholder 3"/>
          <p:cNvSpPr>
            <a:spLocks noGrp="1"/>
          </p:cNvSpPr>
          <p:nvPr>
            <p:ph type="sldNum" sz="quarter" idx="5"/>
          </p:nvPr>
        </p:nvSpPr>
        <p:spPr/>
        <p:txBody>
          <a:bodyPr/>
          <a:lstStyle/>
          <a:p>
            <a:fld id="{4FAB507D-3350-42F5-A2D6-1B8CB388E519}" type="slidenum">
              <a:rPr lang="en-US" smtClean="0"/>
              <a:t>76</a:t>
            </a:fld>
            <a:endParaRPr lang="en-US"/>
          </a:p>
        </p:txBody>
      </p:sp>
    </p:spTree>
    <p:extLst>
      <p:ext uri="{BB962C8B-B14F-4D97-AF65-F5344CB8AC3E}">
        <p14:creationId xmlns:p14="http://schemas.microsoft.com/office/powerpoint/2010/main" val="354986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http://datasift.github.io/gitflow/IntroducingGitFlow.html</a:t>
            </a:r>
          </a:p>
        </p:txBody>
      </p:sp>
      <p:sp>
        <p:nvSpPr>
          <p:cNvPr id="4" name="Slide Number Placeholder 3"/>
          <p:cNvSpPr>
            <a:spLocks noGrp="1"/>
          </p:cNvSpPr>
          <p:nvPr>
            <p:ph type="sldNum" sz="quarter" idx="5"/>
          </p:nvPr>
        </p:nvSpPr>
        <p:spPr/>
        <p:txBody>
          <a:bodyPr/>
          <a:lstStyle/>
          <a:p>
            <a:fld id="{4FAB507D-3350-42F5-A2D6-1B8CB388E519}" type="slidenum">
              <a:rPr lang="en-US" smtClean="0"/>
              <a:t>77</a:t>
            </a:fld>
            <a:endParaRPr lang="en-US"/>
          </a:p>
        </p:txBody>
      </p:sp>
    </p:spTree>
    <p:extLst>
      <p:ext uri="{BB962C8B-B14F-4D97-AF65-F5344CB8AC3E}">
        <p14:creationId xmlns:p14="http://schemas.microsoft.com/office/powerpoint/2010/main" val="992972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http://datasift.github.io/gitflow/IntroducingGitFlow.html</a:t>
            </a:r>
          </a:p>
        </p:txBody>
      </p:sp>
      <p:sp>
        <p:nvSpPr>
          <p:cNvPr id="4" name="Slide Number Placeholder 3"/>
          <p:cNvSpPr>
            <a:spLocks noGrp="1"/>
          </p:cNvSpPr>
          <p:nvPr>
            <p:ph type="sldNum" sz="quarter" idx="5"/>
          </p:nvPr>
        </p:nvSpPr>
        <p:spPr/>
        <p:txBody>
          <a:bodyPr/>
          <a:lstStyle/>
          <a:p>
            <a:fld id="{4FAB507D-3350-42F5-A2D6-1B8CB388E519}" type="slidenum">
              <a:rPr lang="en-US" smtClean="0"/>
              <a:t>78</a:t>
            </a:fld>
            <a:endParaRPr lang="en-US"/>
          </a:p>
        </p:txBody>
      </p:sp>
    </p:spTree>
    <p:extLst>
      <p:ext uri="{BB962C8B-B14F-4D97-AF65-F5344CB8AC3E}">
        <p14:creationId xmlns:p14="http://schemas.microsoft.com/office/powerpoint/2010/main" val="283380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http://datasift.github.io/gitflow/IntroducingGitFlow.html</a:t>
            </a:r>
          </a:p>
        </p:txBody>
      </p:sp>
      <p:sp>
        <p:nvSpPr>
          <p:cNvPr id="4" name="Slide Number Placeholder 3"/>
          <p:cNvSpPr>
            <a:spLocks noGrp="1"/>
          </p:cNvSpPr>
          <p:nvPr>
            <p:ph type="sldNum" sz="quarter" idx="5"/>
          </p:nvPr>
        </p:nvSpPr>
        <p:spPr/>
        <p:txBody>
          <a:bodyPr/>
          <a:lstStyle/>
          <a:p>
            <a:fld id="{4FAB507D-3350-42F5-A2D6-1B8CB388E519}" type="slidenum">
              <a:rPr lang="en-US" smtClean="0"/>
              <a:t>79</a:t>
            </a:fld>
            <a:endParaRPr lang="en-US"/>
          </a:p>
        </p:txBody>
      </p:sp>
    </p:spTree>
    <p:extLst>
      <p:ext uri="{BB962C8B-B14F-4D97-AF65-F5344CB8AC3E}">
        <p14:creationId xmlns:p14="http://schemas.microsoft.com/office/powerpoint/2010/main" val="63518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https://acloudguru.com/blog/engineering/azure-devops-vs-github-comparing-microsofts-devops-twins</a:t>
            </a:r>
          </a:p>
        </p:txBody>
      </p:sp>
      <p:sp>
        <p:nvSpPr>
          <p:cNvPr id="4" name="Slide Number Placeholder 3"/>
          <p:cNvSpPr>
            <a:spLocks noGrp="1"/>
          </p:cNvSpPr>
          <p:nvPr>
            <p:ph type="sldNum" sz="quarter" idx="5"/>
          </p:nvPr>
        </p:nvSpPr>
        <p:spPr/>
        <p:txBody>
          <a:bodyPr/>
          <a:lstStyle/>
          <a:p>
            <a:fld id="{4FAB507D-3350-42F5-A2D6-1B8CB388E519}" type="slidenum">
              <a:rPr lang="en-US" smtClean="0"/>
              <a:t>37</a:t>
            </a:fld>
            <a:endParaRPr lang="en-US"/>
          </a:p>
        </p:txBody>
      </p:sp>
    </p:spTree>
    <p:extLst>
      <p:ext uri="{BB962C8B-B14F-4D97-AF65-F5344CB8AC3E}">
        <p14:creationId xmlns:p14="http://schemas.microsoft.com/office/powerpoint/2010/main" val="2657600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http://datasift.github.io/gitflow/IntroducingGitFlow.html</a:t>
            </a:r>
          </a:p>
        </p:txBody>
      </p:sp>
      <p:sp>
        <p:nvSpPr>
          <p:cNvPr id="4" name="Slide Number Placeholder 3"/>
          <p:cNvSpPr>
            <a:spLocks noGrp="1"/>
          </p:cNvSpPr>
          <p:nvPr>
            <p:ph type="sldNum" sz="quarter" idx="5"/>
          </p:nvPr>
        </p:nvSpPr>
        <p:spPr/>
        <p:txBody>
          <a:bodyPr/>
          <a:lstStyle/>
          <a:p>
            <a:fld id="{4FAB507D-3350-42F5-A2D6-1B8CB388E519}" type="slidenum">
              <a:rPr lang="en-US" smtClean="0"/>
              <a:t>80</a:t>
            </a:fld>
            <a:endParaRPr lang="en-US"/>
          </a:p>
        </p:txBody>
      </p:sp>
    </p:spTree>
    <p:extLst>
      <p:ext uri="{BB962C8B-B14F-4D97-AF65-F5344CB8AC3E}">
        <p14:creationId xmlns:p14="http://schemas.microsoft.com/office/powerpoint/2010/main" val="31540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https://launchdarkly.com/blog/feature-branching-using-feature-flags/</a:t>
            </a:r>
          </a:p>
        </p:txBody>
      </p:sp>
      <p:sp>
        <p:nvSpPr>
          <p:cNvPr id="4" name="Slide Number Placeholder 3"/>
          <p:cNvSpPr>
            <a:spLocks noGrp="1"/>
          </p:cNvSpPr>
          <p:nvPr>
            <p:ph type="sldNum" sz="quarter" idx="5"/>
          </p:nvPr>
        </p:nvSpPr>
        <p:spPr/>
        <p:txBody>
          <a:bodyPr/>
          <a:lstStyle/>
          <a:p>
            <a:fld id="{4FAB507D-3350-42F5-A2D6-1B8CB388E519}" type="slidenum">
              <a:rPr lang="en-US" smtClean="0"/>
              <a:t>87</a:t>
            </a:fld>
            <a:endParaRPr lang="en-US"/>
          </a:p>
        </p:txBody>
      </p:sp>
    </p:spTree>
    <p:extLst>
      <p:ext uri="{BB962C8B-B14F-4D97-AF65-F5344CB8AC3E}">
        <p14:creationId xmlns:p14="http://schemas.microsoft.com/office/powerpoint/2010/main" val="3461030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https://learn.microsoft.com/en-us/azure/devops/repos/git/merging?view=azure-devops&amp;tabs=git-command-line#resolve-merge-conflicts-1</a:t>
            </a:r>
          </a:p>
        </p:txBody>
      </p:sp>
      <p:sp>
        <p:nvSpPr>
          <p:cNvPr id="4" name="Slide Number Placeholder 3"/>
          <p:cNvSpPr>
            <a:spLocks noGrp="1"/>
          </p:cNvSpPr>
          <p:nvPr>
            <p:ph type="sldNum" sz="quarter" idx="5"/>
          </p:nvPr>
        </p:nvSpPr>
        <p:spPr/>
        <p:txBody>
          <a:bodyPr/>
          <a:lstStyle/>
          <a:p>
            <a:fld id="{4FAB507D-3350-42F5-A2D6-1B8CB388E519}" type="slidenum">
              <a:rPr lang="en-US" smtClean="0"/>
              <a:t>100</a:t>
            </a:fld>
            <a:endParaRPr lang="en-US"/>
          </a:p>
        </p:txBody>
      </p:sp>
    </p:spTree>
    <p:extLst>
      <p:ext uri="{BB962C8B-B14F-4D97-AF65-F5344CB8AC3E}">
        <p14:creationId xmlns:p14="http://schemas.microsoft.com/office/powerpoint/2010/main" val="2284981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https://learn.microsoft.com/en-us/azure/devops/repos/git/merging?view=azure-devops&amp;tabs=git-command-line#understand-merge-conflicts</a:t>
            </a:r>
          </a:p>
          <a:p>
            <a:endParaRPr lang="en-US"/>
          </a:p>
          <a:p>
            <a:endParaRPr lang="en-US"/>
          </a:p>
        </p:txBody>
      </p:sp>
      <p:sp>
        <p:nvSpPr>
          <p:cNvPr id="4" name="Slide Number Placeholder 3"/>
          <p:cNvSpPr>
            <a:spLocks noGrp="1"/>
          </p:cNvSpPr>
          <p:nvPr>
            <p:ph type="sldNum" sz="quarter" idx="5"/>
          </p:nvPr>
        </p:nvSpPr>
        <p:spPr/>
        <p:txBody>
          <a:bodyPr/>
          <a:lstStyle/>
          <a:p>
            <a:fld id="{4FAB507D-3350-42F5-A2D6-1B8CB388E519}" type="slidenum">
              <a:rPr lang="en-US" smtClean="0"/>
              <a:t>102</a:t>
            </a:fld>
            <a:endParaRPr lang="en-US"/>
          </a:p>
        </p:txBody>
      </p:sp>
    </p:spTree>
    <p:extLst>
      <p:ext uri="{BB962C8B-B14F-4D97-AF65-F5344CB8AC3E}">
        <p14:creationId xmlns:p14="http://schemas.microsoft.com/office/powerpoint/2010/main" val="3917466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https://learn.microsoft.com/en-us/azure/devops/repos/git/merging?view=azure-devops&amp;tabs=git-command-line#understand-merge-conflicts</a:t>
            </a:r>
          </a:p>
          <a:p>
            <a:endParaRPr lang="en-US"/>
          </a:p>
          <a:p>
            <a:endParaRPr lang="en-US"/>
          </a:p>
        </p:txBody>
      </p:sp>
      <p:sp>
        <p:nvSpPr>
          <p:cNvPr id="4" name="Slide Number Placeholder 3"/>
          <p:cNvSpPr>
            <a:spLocks noGrp="1"/>
          </p:cNvSpPr>
          <p:nvPr>
            <p:ph type="sldNum" sz="quarter" idx="5"/>
          </p:nvPr>
        </p:nvSpPr>
        <p:spPr/>
        <p:txBody>
          <a:bodyPr/>
          <a:lstStyle/>
          <a:p>
            <a:fld id="{4FAB507D-3350-42F5-A2D6-1B8CB388E519}" type="slidenum">
              <a:rPr lang="en-US" smtClean="0"/>
              <a:t>103</a:t>
            </a:fld>
            <a:endParaRPr lang="en-US"/>
          </a:p>
        </p:txBody>
      </p:sp>
    </p:spTree>
    <p:extLst>
      <p:ext uri="{BB962C8B-B14F-4D97-AF65-F5344CB8AC3E}">
        <p14:creationId xmlns:p14="http://schemas.microsoft.com/office/powerpoint/2010/main" val="497753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https://learn.microsoft.com/en-us/azure/devops/repos/git/merging?view=azure-devops&amp;tabs=git-command-line#understand-merge-conflicts</a:t>
            </a:r>
          </a:p>
          <a:p>
            <a:endParaRPr lang="en-US"/>
          </a:p>
          <a:p>
            <a:endParaRPr lang="en-US"/>
          </a:p>
        </p:txBody>
      </p:sp>
      <p:sp>
        <p:nvSpPr>
          <p:cNvPr id="4" name="Slide Number Placeholder 3"/>
          <p:cNvSpPr>
            <a:spLocks noGrp="1"/>
          </p:cNvSpPr>
          <p:nvPr>
            <p:ph type="sldNum" sz="quarter" idx="5"/>
          </p:nvPr>
        </p:nvSpPr>
        <p:spPr/>
        <p:txBody>
          <a:bodyPr/>
          <a:lstStyle/>
          <a:p>
            <a:fld id="{4FAB507D-3350-42F5-A2D6-1B8CB388E519}" type="slidenum">
              <a:rPr lang="en-US" smtClean="0"/>
              <a:t>104</a:t>
            </a:fld>
            <a:endParaRPr lang="en-US"/>
          </a:p>
        </p:txBody>
      </p:sp>
    </p:spTree>
    <p:extLst>
      <p:ext uri="{BB962C8B-B14F-4D97-AF65-F5344CB8AC3E}">
        <p14:creationId xmlns:p14="http://schemas.microsoft.com/office/powerpoint/2010/main" val="383727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https://learn.microsoft.com/en-us/dynamics365/fin-ops-core/dev-itpro/dev-tools/hosted-build-automation</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108</a:t>
            </a:fld>
            <a:endParaRPr lang="en-US"/>
          </a:p>
        </p:txBody>
      </p:sp>
    </p:spTree>
    <p:extLst>
      <p:ext uri="{BB962C8B-B14F-4D97-AF65-F5344CB8AC3E}">
        <p14:creationId xmlns:p14="http://schemas.microsoft.com/office/powerpoint/2010/main" val="387885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https://nkshigeru.hatenablog.com/entry/2019/01/31/160000</a:t>
            </a:r>
          </a:p>
        </p:txBody>
      </p:sp>
      <p:sp>
        <p:nvSpPr>
          <p:cNvPr id="4" name="Slide Number Placeholder 3"/>
          <p:cNvSpPr>
            <a:spLocks noGrp="1"/>
          </p:cNvSpPr>
          <p:nvPr>
            <p:ph type="sldNum" sz="quarter" idx="5"/>
          </p:nvPr>
        </p:nvSpPr>
        <p:spPr/>
        <p:txBody>
          <a:bodyPr/>
          <a:lstStyle/>
          <a:p>
            <a:fld id="{4FAB507D-3350-42F5-A2D6-1B8CB388E519}" type="slidenum">
              <a:rPr lang="en-US" smtClean="0"/>
              <a:t>109</a:t>
            </a:fld>
            <a:endParaRPr lang="en-US"/>
          </a:p>
        </p:txBody>
      </p:sp>
    </p:spTree>
    <p:extLst>
      <p:ext uri="{BB962C8B-B14F-4D97-AF65-F5344CB8AC3E}">
        <p14:creationId xmlns:p14="http://schemas.microsoft.com/office/powerpoint/2010/main" val="2794757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https://nkshigeru.hatenablog.com/entry/2019/01/31/160000</a:t>
            </a:r>
          </a:p>
        </p:txBody>
      </p:sp>
      <p:sp>
        <p:nvSpPr>
          <p:cNvPr id="4" name="Slide Number Placeholder 3"/>
          <p:cNvSpPr>
            <a:spLocks noGrp="1"/>
          </p:cNvSpPr>
          <p:nvPr>
            <p:ph type="sldNum" sz="quarter" idx="5"/>
          </p:nvPr>
        </p:nvSpPr>
        <p:spPr/>
        <p:txBody>
          <a:bodyPr/>
          <a:lstStyle/>
          <a:p>
            <a:fld id="{4FAB507D-3350-42F5-A2D6-1B8CB388E519}" type="slidenum">
              <a:rPr lang="en-US" smtClean="0"/>
              <a:t>110</a:t>
            </a:fld>
            <a:endParaRPr lang="en-US"/>
          </a:p>
        </p:txBody>
      </p:sp>
    </p:spTree>
    <p:extLst>
      <p:ext uri="{BB962C8B-B14F-4D97-AF65-F5344CB8AC3E}">
        <p14:creationId xmlns:p14="http://schemas.microsoft.com/office/powerpoint/2010/main" val="1489637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https://ariste.info/en/dynamics365almguide/azure-devops-artifacts/</a:t>
            </a:r>
          </a:p>
        </p:txBody>
      </p:sp>
      <p:sp>
        <p:nvSpPr>
          <p:cNvPr id="4" name="Slide Number Placeholder 3"/>
          <p:cNvSpPr>
            <a:spLocks noGrp="1"/>
          </p:cNvSpPr>
          <p:nvPr>
            <p:ph type="sldNum" sz="quarter" idx="5"/>
          </p:nvPr>
        </p:nvSpPr>
        <p:spPr/>
        <p:txBody>
          <a:bodyPr/>
          <a:lstStyle/>
          <a:p>
            <a:fld id="{4FAB507D-3350-42F5-A2D6-1B8CB388E519}" type="slidenum">
              <a:rPr lang="en-US" smtClean="0"/>
              <a:t>111</a:t>
            </a:fld>
            <a:endParaRPr lang="en-US"/>
          </a:p>
        </p:txBody>
      </p:sp>
    </p:spTree>
    <p:extLst>
      <p:ext uri="{BB962C8B-B14F-4D97-AF65-F5344CB8AC3E}">
        <p14:creationId xmlns:p14="http://schemas.microsoft.com/office/powerpoint/2010/main" val="405351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https://acloudguru.com/blog/engineering/azure-devops-vs-github-comparing-microsofts-devops-twins</a:t>
            </a:r>
          </a:p>
        </p:txBody>
      </p:sp>
      <p:sp>
        <p:nvSpPr>
          <p:cNvPr id="4" name="Slide Number Placeholder 3"/>
          <p:cNvSpPr>
            <a:spLocks noGrp="1"/>
          </p:cNvSpPr>
          <p:nvPr>
            <p:ph type="sldNum" sz="quarter" idx="5"/>
          </p:nvPr>
        </p:nvSpPr>
        <p:spPr/>
        <p:txBody>
          <a:bodyPr/>
          <a:lstStyle/>
          <a:p>
            <a:fld id="{4FAB507D-3350-42F5-A2D6-1B8CB388E519}" type="slidenum">
              <a:rPr lang="en-US" smtClean="0"/>
              <a:t>38</a:t>
            </a:fld>
            <a:endParaRPr lang="en-US"/>
          </a:p>
        </p:txBody>
      </p:sp>
    </p:spTree>
    <p:extLst>
      <p:ext uri="{BB962C8B-B14F-4D97-AF65-F5344CB8AC3E}">
        <p14:creationId xmlns:p14="http://schemas.microsoft.com/office/powerpoint/2010/main" val="2848294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https://ariste.info/en/dynamics365almguide/azure-devops-artifacts/</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112</a:t>
            </a:fld>
            <a:endParaRPr lang="en-US"/>
          </a:p>
        </p:txBody>
      </p:sp>
    </p:spTree>
    <p:extLst>
      <p:ext uri="{BB962C8B-B14F-4D97-AF65-F5344CB8AC3E}">
        <p14:creationId xmlns:p14="http://schemas.microsoft.com/office/powerpoint/2010/main" val="1343661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https://ariste.info/en/dynamics365almguide/prepare-azure-devops/</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113</a:t>
            </a:fld>
            <a:endParaRPr lang="en-US"/>
          </a:p>
        </p:txBody>
      </p:sp>
    </p:spTree>
    <p:extLst>
      <p:ext uri="{BB962C8B-B14F-4D97-AF65-F5344CB8AC3E}">
        <p14:creationId xmlns:p14="http://schemas.microsoft.com/office/powerpoint/2010/main" val="2077725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https://ariste.info/en/dynamics365almguide/prepare-azure-devops/</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114</a:t>
            </a:fld>
            <a:endParaRPr lang="en-US"/>
          </a:p>
        </p:txBody>
      </p:sp>
    </p:spTree>
    <p:extLst>
      <p:ext uri="{BB962C8B-B14F-4D97-AF65-F5344CB8AC3E}">
        <p14:creationId xmlns:p14="http://schemas.microsoft.com/office/powerpoint/2010/main" val="1838355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https://ariste.info/en/dynamics365almguide/configure-pipeline/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https://ariste.info/en/dynamics365almguide/azure-devops-artifacts/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123</a:t>
            </a:fld>
            <a:endParaRPr lang="en-US"/>
          </a:p>
        </p:txBody>
      </p:sp>
    </p:spTree>
    <p:extLst>
      <p:ext uri="{BB962C8B-B14F-4D97-AF65-F5344CB8AC3E}">
        <p14:creationId xmlns:p14="http://schemas.microsoft.com/office/powerpoint/2010/main" val="1307151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Currently 1800 minutes for free. Every Visual Studio Enterprise subscriber in your company means you get 1 Self Hosted Pipeline for free</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129</a:t>
            </a:fld>
            <a:endParaRPr lang="en-US"/>
          </a:p>
        </p:txBody>
      </p:sp>
    </p:spTree>
    <p:extLst>
      <p:ext uri="{BB962C8B-B14F-4D97-AF65-F5344CB8AC3E}">
        <p14:creationId xmlns:p14="http://schemas.microsoft.com/office/powerpoint/2010/main" val="1267811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https://ariste.info/en/2021/02/azure-devtest-labs-build-dynamics-365-fno/</a:t>
            </a:r>
          </a:p>
        </p:txBody>
      </p:sp>
      <p:sp>
        <p:nvSpPr>
          <p:cNvPr id="4" name="Slide Number Placeholder 3"/>
          <p:cNvSpPr>
            <a:spLocks noGrp="1"/>
          </p:cNvSpPr>
          <p:nvPr>
            <p:ph type="sldNum" sz="quarter" idx="5"/>
          </p:nvPr>
        </p:nvSpPr>
        <p:spPr/>
        <p:txBody>
          <a:bodyPr/>
          <a:lstStyle/>
          <a:p>
            <a:fld id="{4FAB507D-3350-42F5-A2D6-1B8CB388E519}" type="slidenum">
              <a:rPr lang="en-US" smtClean="0"/>
              <a:t>133</a:t>
            </a:fld>
            <a:endParaRPr lang="en-US"/>
          </a:p>
        </p:txBody>
      </p:sp>
    </p:spTree>
    <p:extLst>
      <p:ext uri="{BB962C8B-B14F-4D97-AF65-F5344CB8AC3E}">
        <p14:creationId xmlns:p14="http://schemas.microsoft.com/office/powerpoint/2010/main" val="846658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01: pipelines are code, code can’t be changed in Main, have to create a branch for a pipeline change, the PR will create a build request with the pipeline you made. It is self testing.</a:t>
            </a:r>
          </a:p>
          <a:p>
            <a:r>
              <a:rPr lang="en-US" dirty="0"/>
              <a:t>02: Build in azure hosted; build and package in Azure hosted; Build and test in self hosted build machine; Build, test, package in on demand build machine</a:t>
            </a:r>
          </a:p>
          <a:p>
            <a:r>
              <a:rPr lang="en-US" dirty="0"/>
              <a:t>03: https://github.com/microsoft/Dynamics365-Xpp-Samples-Tools/tree/master/CI-CD/Pipeline-Samples</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142</a:t>
            </a:fld>
            <a:endParaRPr lang="en-US"/>
          </a:p>
        </p:txBody>
      </p:sp>
    </p:spTree>
    <p:extLst>
      <p:ext uri="{BB962C8B-B14F-4D97-AF65-F5344CB8AC3E}">
        <p14:creationId xmlns:p14="http://schemas.microsoft.com/office/powerpoint/2010/main" val="3765298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06: https://www.programmingwithwolfgang.com/deployment-approvals-yaml-pipeline/</a:t>
            </a:r>
          </a:p>
          <a:p>
            <a:r>
              <a:rPr lang="en-US" dirty="0"/>
              <a:t>07: https://learn.microsoft.com/en-us/azure/azure-monitor/app/continuous-monitoring</a:t>
            </a:r>
          </a:p>
        </p:txBody>
      </p:sp>
      <p:sp>
        <p:nvSpPr>
          <p:cNvPr id="4" name="Slide Number Placeholder 3"/>
          <p:cNvSpPr>
            <a:spLocks noGrp="1"/>
          </p:cNvSpPr>
          <p:nvPr>
            <p:ph type="sldNum" sz="quarter" idx="5"/>
          </p:nvPr>
        </p:nvSpPr>
        <p:spPr/>
        <p:txBody>
          <a:bodyPr/>
          <a:lstStyle/>
          <a:p>
            <a:fld id="{4FAB507D-3350-42F5-A2D6-1B8CB388E519}" type="slidenum">
              <a:rPr lang="en-US" smtClean="0"/>
              <a:t>143</a:t>
            </a:fld>
            <a:endParaRPr lang="en-US"/>
          </a:p>
        </p:txBody>
      </p:sp>
    </p:spTree>
    <p:extLst>
      <p:ext uri="{BB962C8B-B14F-4D97-AF65-F5344CB8AC3E}">
        <p14:creationId xmlns:p14="http://schemas.microsoft.com/office/powerpoint/2010/main" val="157107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https://en.dynagile.com/blogandnews/automate-your-tests-for-dynamics-365-finance-and-operations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147</a:t>
            </a:fld>
            <a:endParaRPr lang="en-US"/>
          </a:p>
        </p:txBody>
      </p:sp>
    </p:spTree>
    <p:extLst>
      <p:ext uri="{BB962C8B-B14F-4D97-AF65-F5344CB8AC3E}">
        <p14:creationId xmlns:p14="http://schemas.microsoft.com/office/powerpoint/2010/main" val="1199987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https://www.codecrib.com/2019/02/repost-enabling-x-code-coverage-in.html</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157</a:t>
            </a:fld>
            <a:endParaRPr lang="en-US"/>
          </a:p>
        </p:txBody>
      </p:sp>
    </p:spTree>
    <p:extLst>
      <p:ext uri="{BB962C8B-B14F-4D97-AF65-F5344CB8AC3E}">
        <p14:creationId xmlns:p14="http://schemas.microsoft.com/office/powerpoint/2010/main" val="3631156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https://levelup.gitconnected.com/ci-cd-for-azure-functions-app-by-using-github-and-azure-devops-c6ccfd0decaf</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39</a:t>
            </a:fld>
            <a:endParaRPr lang="en-US"/>
          </a:p>
        </p:txBody>
      </p:sp>
    </p:spTree>
    <p:extLst>
      <p:ext uri="{BB962C8B-B14F-4D97-AF65-F5344CB8AC3E}">
        <p14:creationId xmlns:p14="http://schemas.microsoft.com/office/powerpoint/2010/main" val="854868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161</a:t>
            </a:fld>
            <a:endParaRPr lang="en-US"/>
          </a:p>
        </p:txBody>
      </p:sp>
    </p:spTree>
    <p:extLst>
      <p:ext uri="{BB962C8B-B14F-4D97-AF65-F5344CB8AC3E}">
        <p14:creationId xmlns:p14="http://schemas.microsoft.com/office/powerpoint/2010/main" val="750086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https://ariste.info/en/2019/10/devops-alm-automation-in-microsoft-dynamics-365-for-finance-and-operations/</a:t>
            </a:r>
          </a:p>
        </p:txBody>
      </p:sp>
      <p:sp>
        <p:nvSpPr>
          <p:cNvPr id="4" name="Slide Number Placeholder 3"/>
          <p:cNvSpPr>
            <a:spLocks noGrp="1"/>
          </p:cNvSpPr>
          <p:nvPr>
            <p:ph type="sldNum" sz="quarter" idx="5"/>
          </p:nvPr>
        </p:nvSpPr>
        <p:spPr/>
        <p:txBody>
          <a:bodyPr/>
          <a:lstStyle/>
          <a:p>
            <a:fld id="{4FAB507D-3350-42F5-A2D6-1B8CB388E519}" type="slidenum">
              <a:rPr lang="en-US" smtClean="0"/>
              <a:t>162</a:t>
            </a:fld>
            <a:endParaRPr lang="en-US"/>
          </a:p>
        </p:txBody>
      </p:sp>
    </p:spTree>
    <p:extLst>
      <p:ext uri="{BB962C8B-B14F-4D97-AF65-F5344CB8AC3E}">
        <p14:creationId xmlns:p14="http://schemas.microsoft.com/office/powerpoint/2010/main" val="1197125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https://learn.microsoft.com/en-us/dynamics365/fin-ops-core/dev-itpro/dev-tools/write-business-logic</a:t>
            </a:r>
          </a:p>
          <a:p>
            <a:r>
              <a:rPr lang="en-US" dirty="0"/>
              <a:t>https://ariste.info/en/dynamics365almguide/add-a-c-project-to-fno/</a:t>
            </a:r>
          </a:p>
          <a:p>
            <a:r>
              <a:rPr lang="en-US"/>
              <a:t>https://ariste.info/en/dynamics365almguide/build-pipeline/</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171</a:t>
            </a:fld>
            <a:endParaRPr lang="en-US"/>
          </a:p>
        </p:txBody>
      </p:sp>
    </p:spTree>
    <p:extLst>
      <p:ext uri="{BB962C8B-B14F-4D97-AF65-F5344CB8AC3E}">
        <p14:creationId xmlns:p14="http://schemas.microsoft.com/office/powerpoint/2010/main" val="109411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https://learn.microsoft.com/en-us/azure/devops/organizations/accounts/create-organization?view=azure-devops</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42</a:t>
            </a:fld>
            <a:endParaRPr lang="en-US"/>
          </a:p>
        </p:txBody>
      </p:sp>
    </p:spTree>
    <p:extLst>
      <p:ext uri="{BB962C8B-B14F-4D97-AF65-F5344CB8AC3E}">
        <p14:creationId xmlns:p14="http://schemas.microsoft.com/office/powerpoint/2010/main" val="299931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https://learn.microsoft.com/en-us/azure/devops/organizations/projects/create-project?view=azure-devops&amp;tabs=browser#create-a-project</a:t>
            </a:r>
          </a:p>
          <a:p>
            <a:endParaRPr lang="en-US" dirty="0"/>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43</a:t>
            </a:fld>
            <a:endParaRPr lang="en-US"/>
          </a:p>
        </p:txBody>
      </p:sp>
    </p:spTree>
    <p:extLst>
      <p:ext uri="{BB962C8B-B14F-4D97-AF65-F5344CB8AC3E}">
        <p14:creationId xmlns:p14="http://schemas.microsoft.com/office/powerpoint/2010/main" val="1214425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https://git-scm.com/download/win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https://learn.microsoft.com/en-us/visualstudio/version-control/git-with-visual-studio?view=vs-2019</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44</a:t>
            </a:fld>
            <a:endParaRPr lang="en-US"/>
          </a:p>
        </p:txBody>
      </p:sp>
    </p:spTree>
    <p:extLst>
      <p:ext uri="{BB962C8B-B14F-4D97-AF65-F5344CB8AC3E}">
        <p14:creationId xmlns:p14="http://schemas.microsoft.com/office/powerpoint/2010/main" val="40400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https://dev.to/saurabhpro/git-tags-ftw-1i77</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57</a:t>
            </a:fld>
            <a:endParaRPr lang="en-US"/>
          </a:p>
        </p:txBody>
      </p:sp>
    </p:spTree>
    <p:extLst>
      <p:ext uri="{BB962C8B-B14F-4D97-AF65-F5344CB8AC3E}">
        <p14:creationId xmlns:p14="http://schemas.microsoft.com/office/powerpoint/2010/main" val="1805339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https://dev.to/saurabhpro/git-tags-ftw-1i77</a:t>
            </a:r>
          </a:p>
          <a:p>
            <a:endParaRPr lang="en-US" dirty="0"/>
          </a:p>
        </p:txBody>
      </p:sp>
      <p:sp>
        <p:nvSpPr>
          <p:cNvPr id="4" name="Slide Number Placeholder 3"/>
          <p:cNvSpPr>
            <a:spLocks noGrp="1"/>
          </p:cNvSpPr>
          <p:nvPr>
            <p:ph type="sldNum" sz="quarter" idx="5"/>
          </p:nvPr>
        </p:nvSpPr>
        <p:spPr/>
        <p:txBody>
          <a:bodyPr/>
          <a:lstStyle/>
          <a:p>
            <a:fld id="{4FAB507D-3350-42F5-A2D6-1B8CB388E519}" type="slidenum">
              <a:rPr lang="en-US" smtClean="0"/>
              <a:t>58</a:t>
            </a:fld>
            <a:endParaRPr lang="en-US"/>
          </a:p>
        </p:txBody>
      </p:sp>
    </p:spTree>
    <p:extLst>
      <p:ext uri="{BB962C8B-B14F-4D97-AF65-F5344CB8AC3E}">
        <p14:creationId xmlns:p14="http://schemas.microsoft.com/office/powerpoint/2010/main" val="411844421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3.jp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picture containing red, light&#10;&#10;Description automatically generated">
            <a:extLst>
              <a:ext uri="{FF2B5EF4-FFF2-40B4-BE49-F238E27FC236}">
                <a16:creationId xmlns:a16="http://schemas.microsoft.com/office/drawing/2014/main" id="{E4EEAF92-9120-509F-2840-58606242E5CE}"/>
              </a:ext>
            </a:extLst>
          </p:cNvPr>
          <p:cNvPicPr>
            <a:picLocks noChangeAspect="1"/>
          </p:cNvPicPr>
          <p:nvPr userDrawn="1"/>
        </p:nvPicPr>
        <p:blipFill rotWithShape="1">
          <a:blip r:embed="rId2">
            <a:alphaModFix amt="23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Picture 5" descr="A picture containing text, outdoor, traffic, light&#10;&#10;Description automatically generated">
            <a:extLst>
              <a:ext uri="{FF2B5EF4-FFF2-40B4-BE49-F238E27FC236}">
                <a16:creationId xmlns:a16="http://schemas.microsoft.com/office/drawing/2014/main" id="{BF975206-B356-47A7-8AF8-0346CB5DF6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47963"/>
          <a:stretch/>
        </p:blipFill>
        <p:spPr>
          <a:xfrm>
            <a:off x="0" y="3289300"/>
            <a:ext cx="12192000" cy="3568700"/>
          </a:xfrm>
          <a:prstGeom prst="rect">
            <a:avLst/>
          </a:prstGeom>
        </p:spPr>
      </p:pic>
      <p:sp>
        <p:nvSpPr>
          <p:cNvPr id="2" name="Title 1">
            <a:extLst>
              <a:ext uri="{FF2B5EF4-FFF2-40B4-BE49-F238E27FC236}">
                <a16:creationId xmlns:a16="http://schemas.microsoft.com/office/drawing/2014/main" id="{EF2A27A3-CFB9-D3D4-A273-42A3A7AB623F}"/>
              </a:ext>
            </a:extLst>
          </p:cNvPr>
          <p:cNvSpPr>
            <a:spLocks noGrp="1"/>
          </p:cNvSpPr>
          <p:nvPr>
            <p:ph type="title"/>
          </p:nvPr>
        </p:nvSpPr>
        <p:spPr>
          <a:xfrm>
            <a:off x="501650" y="1096605"/>
            <a:ext cx="11188700" cy="3183295"/>
          </a:xfrm>
        </p:spPr>
        <p:txBody>
          <a:bodyPr anchor="t">
            <a:noAutofit/>
          </a:bodyPr>
          <a:lstStyle>
            <a:lvl1pPr algn="ctr">
              <a:defRPr sz="6600"/>
            </a:lvl1pPr>
          </a:lstStyle>
          <a:p>
            <a:r>
              <a:rPr lang="en-US" dirty="0"/>
              <a:t>Click to edit Master title style</a:t>
            </a:r>
          </a:p>
        </p:txBody>
      </p:sp>
      <p:grpSp>
        <p:nvGrpSpPr>
          <p:cNvPr id="31" name="Group 30">
            <a:extLst>
              <a:ext uri="{FF2B5EF4-FFF2-40B4-BE49-F238E27FC236}">
                <a16:creationId xmlns:a16="http://schemas.microsoft.com/office/drawing/2014/main" id="{5CAD4E46-33F7-EC82-C123-662F841AC9CC}"/>
              </a:ext>
            </a:extLst>
          </p:cNvPr>
          <p:cNvGrpSpPr/>
          <p:nvPr userDrawn="1"/>
        </p:nvGrpSpPr>
        <p:grpSpPr>
          <a:xfrm>
            <a:off x="590595" y="356402"/>
            <a:ext cx="10857849" cy="383803"/>
            <a:chOff x="590595" y="6071402"/>
            <a:chExt cx="10857849" cy="383803"/>
          </a:xfrm>
        </p:grpSpPr>
        <p:pic>
          <p:nvPicPr>
            <p:cNvPr id="7" name="Graphic 6">
              <a:extLst>
                <a:ext uri="{FF2B5EF4-FFF2-40B4-BE49-F238E27FC236}">
                  <a16:creationId xmlns:a16="http://schemas.microsoft.com/office/drawing/2014/main" id="{C3938DF0-543A-6850-2EC8-8D0D03287D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0595" y="6071402"/>
              <a:ext cx="332630" cy="383803"/>
            </a:xfrm>
            <a:prstGeom prst="rect">
              <a:avLst/>
            </a:prstGeom>
          </p:spPr>
        </p:pic>
        <p:sp>
          <p:nvSpPr>
            <p:cNvPr id="8" name="Freeform: Shape 7">
              <a:extLst>
                <a:ext uri="{FF2B5EF4-FFF2-40B4-BE49-F238E27FC236}">
                  <a16:creationId xmlns:a16="http://schemas.microsoft.com/office/drawing/2014/main" id="{262252EF-C11F-FD86-7796-AF5940EA3FBC}"/>
                </a:ext>
              </a:extLst>
            </p:cNvPr>
            <p:cNvSpPr/>
            <p:nvPr userDrawn="1"/>
          </p:nvSpPr>
          <p:spPr>
            <a:xfrm>
              <a:off x="7541231"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4A5F28D-B85D-AD38-6320-41980CDD6F8B}"/>
                </a:ext>
              </a:extLst>
            </p:cNvPr>
            <p:cNvSpPr/>
            <p:nvPr userDrawn="1"/>
          </p:nvSpPr>
          <p:spPr>
            <a:xfrm>
              <a:off x="9602583"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7220B93-AA09-E9BD-D3F4-E0926A380E78}"/>
                </a:ext>
              </a:extLst>
            </p:cNvPr>
            <p:cNvSpPr/>
            <p:nvPr userDrawn="1"/>
          </p:nvSpPr>
          <p:spPr>
            <a:xfrm>
              <a:off x="4351419"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9C0D326-2A42-04B5-E72E-39FC230EC5D1}"/>
                </a:ext>
              </a:extLst>
            </p:cNvPr>
            <p:cNvSpPr/>
            <p:nvPr userDrawn="1"/>
          </p:nvSpPr>
          <p:spPr>
            <a:xfrm>
              <a:off x="5933347"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71E113C-33E1-D521-F5EF-7EB4B22CA062}"/>
                </a:ext>
              </a:extLst>
            </p:cNvPr>
            <p:cNvSpPr/>
            <p:nvPr userDrawn="1"/>
          </p:nvSpPr>
          <p:spPr>
            <a:xfrm>
              <a:off x="2643551"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solidFill>
            <a:ln w="9525"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A993295-72B2-A419-2FB9-34788CAA06F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3834" y="6071402"/>
              <a:ext cx="332630" cy="383803"/>
            </a:xfrm>
            <a:prstGeom prst="rect">
              <a:avLst/>
            </a:prstGeom>
          </p:spPr>
        </p:pic>
        <p:sp>
          <p:nvSpPr>
            <p:cNvPr id="14" name="Freeform: Shape 13">
              <a:extLst>
                <a:ext uri="{FF2B5EF4-FFF2-40B4-BE49-F238E27FC236}">
                  <a16:creationId xmlns:a16="http://schemas.microsoft.com/office/drawing/2014/main" id="{45A497B8-2F57-0CF3-1606-EBC913453D96}"/>
                </a:ext>
              </a:extLst>
            </p:cNvPr>
            <p:cNvSpPr/>
            <p:nvPr userDrawn="1"/>
          </p:nvSpPr>
          <p:spPr>
            <a:xfrm>
              <a:off x="8056569"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8AA20EB-4CFE-ACBE-7784-697266C9C63B}"/>
                </a:ext>
              </a:extLst>
            </p:cNvPr>
            <p:cNvSpPr/>
            <p:nvPr userDrawn="1"/>
          </p:nvSpPr>
          <p:spPr>
            <a:xfrm>
              <a:off x="10109201"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6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8BB15F3-C05C-3A89-40F5-022507F923C0}"/>
                </a:ext>
              </a:extLst>
            </p:cNvPr>
            <p:cNvSpPr/>
            <p:nvPr userDrawn="1"/>
          </p:nvSpPr>
          <p:spPr>
            <a:xfrm>
              <a:off x="4746901"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6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7E35BB8-19C2-0EC1-04B1-D0C66A18771A}"/>
                </a:ext>
              </a:extLst>
            </p:cNvPr>
            <p:cNvSpPr/>
            <p:nvPr userDrawn="1"/>
          </p:nvSpPr>
          <p:spPr>
            <a:xfrm>
              <a:off x="6335318"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39C32E2-144C-4F25-2E2C-F5CA5263B62D}"/>
                </a:ext>
              </a:extLst>
            </p:cNvPr>
            <p:cNvSpPr/>
            <p:nvPr userDrawn="1"/>
          </p:nvSpPr>
          <p:spPr>
            <a:xfrm>
              <a:off x="3070518"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60000"/>
              </a:schemeClr>
            </a:solidFill>
            <a:ln w="9525" cap="flat">
              <a:noFill/>
              <a:prstDash val="solid"/>
              <a:miter/>
            </a:ln>
          </p:spPr>
          <p:txBody>
            <a:bodyPr rtlCol="0" anchor="ctr"/>
            <a:lstStyle/>
            <a:p>
              <a:endParaRPr lang="en-US"/>
            </a:p>
          </p:txBody>
        </p:sp>
        <p:pic>
          <p:nvPicPr>
            <p:cNvPr id="19" name="Graphic 18">
              <a:extLst>
                <a:ext uri="{FF2B5EF4-FFF2-40B4-BE49-F238E27FC236}">
                  <a16:creationId xmlns:a16="http://schemas.microsoft.com/office/drawing/2014/main" id="{ED0F7D90-1BB4-B09B-31EA-7435F7088B8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617073" y="6071402"/>
              <a:ext cx="332630" cy="383803"/>
            </a:xfrm>
            <a:prstGeom prst="rect">
              <a:avLst/>
            </a:prstGeom>
          </p:spPr>
        </p:pic>
        <p:sp>
          <p:nvSpPr>
            <p:cNvPr id="20" name="Freeform: Shape 19">
              <a:extLst>
                <a:ext uri="{FF2B5EF4-FFF2-40B4-BE49-F238E27FC236}">
                  <a16:creationId xmlns:a16="http://schemas.microsoft.com/office/drawing/2014/main" id="{5E81FC12-9C8C-F8BF-2959-01DBB199CE9C}"/>
                </a:ext>
              </a:extLst>
            </p:cNvPr>
            <p:cNvSpPr/>
            <p:nvPr userDrawn="1"/>
          </p:nvSpPr>
          <p:spPr>
            <a:xfrm>
              <a:off x="8571907"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14660FE-2F4F-4969-70D0-3CFDE7E954B0}"/>
                </a:ext>
              </a:extLst>
            </p:cNvPr>
            <p:cNvSpPr/>
            <p:nvPr userDrawn="1"/>
          </p:nvSpPr>
          <p:spPr>
            <a:xfrm>
              <a:off x="10615819"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92EBB30-FE4D-5595-6EAF-49FAE7A5A4FF}"/>
                </a:ext>
              </a:extLst>
            </p:cNvPr>
            <p:cNvSpPr/>
            <p:nvPr userDrawn="1"/>
          </p:nvSpPr>
          <p:spPr>
            <a:xfrm>
              <a:off x="5142383"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2BFE7FC-8DBF-B453-D1BF-59DB89738BFA}"/>
                </a:ext>
              </a:extLst>
            </p:cNvPr>
            <p:cNvSpPr/>
            <p:nvPr userDrawn="1"/>
          </p:nvSpPr>
          <p:spPr>
            <a:xfrm>
              <a:off x="6737289"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1DA2B69-9FEB-CBCA-9609-1AF1A9D165B5}"/>
                </a:ext>
              </a:extLst>
            </p:cNvPr>
            <p:cNvSpPr/>
            <p:nvPr userDrawn="1"/>
          </p:nvSpPr>
          <p:spPr>
            <a:xfrm>
              <a:off x="3497485"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pic>
          <p:nvPicPr>
            <p:cNvPr id="25" name="Graphic 24">
              <a:extLst>
                <a:ext uri="{FF2B5EF4-FFF2-40B4-BE49-F238E27FC236}">
                  <a16:creationId xmlns:a16="http://schemas.microsoft.com/office/drawing/2014/main" id="{4FA3B23A-C294-09B0-96F5-2FB0DBF061D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130312" y="6071402"/>
              <a:ext cx="332630" cy="383803"/>
            </a:xfrm>
            <a:prstGeom prst="rect">
              <a:avLst/>
            </a:prstGeom>
          </p:spPr>
        </p:pic>
        <p:sp>
          <p:nvSpPr>
            <p:cNvPr id="26" name="Freeform: Shape 25">
              <a:extLst>
                <a:ext uri="{FF2B5EF4-FFF2-40B4-BE49-F238E27FC236}">
                  <a16:creationId xmlns:a16="http://schemas.microsoft.com/office/drawing/2014/main" id="{8B1461E1-536F-2609-E1FC-007E7511B9E6}"/>
                </a:ext>
              </a:extLst>
            </p:cNvPr>
            <p:cNvSpPr/>
            <p:nvPr userDrawn="1"/>
          </p:nvSpPr>
          <p:spPr>
            <a:xfrm>
              <a:off x="9087245"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0522465-7F48-1F2D-BF86-B3FDE2D4EA3A}"/>
                </a:ext>
              </a:extLst>
            </p:cNvPr>
            <p:cNvSpPr/>
            <p:nvPr userDrawn="1"/>
          </p:nvSpPr>
          <p:spPr>
            <a:xfrm>
              <a:off x="11122435"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C455BC4-D97A-9979-3DDC-6F91F4EA7E06}"/>
                </a:ext>
              </a:extLst>
            </p:cNvPr>
            <p:cNvSpPr/>
            <p:nvPr userDrawn="1"/>
          </p:nvSpPr>
          <p:spPr>
            <a:xfrm>
              <a:off x="5537865"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9745ED8-DFB3-53D8-29CE-0EBCFEA427D8}"/>
                </a:ext>
              </a:extLst>
            </p:cNvPr>
            <p:cNvSpPr/>
            <p:nvPr userDrawn="1"/>
          </p:nvSpPr>
          <p:spPr>
            <a:xfrm>
              <a:off x="7139260"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4102E66-33C1-829A-069B-175ABFB3F5E3}"/>
                </a:ext>
              </a:extLst>
            </p:cNvPr>
            <p:cNvSpPr/>
            <p:nvPr userDrawn="1"/>
          </p:nvSpPr>
          <p:spPr>
            <a:xfrm>
              <a:off x="3924452"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1514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2000" fill="hold"/>
                                        <p:tgtEl>
                                          <p:spTgt spid="6"/>
                                        </p:tgtEl>
                                      </p:cBhvr>
                                      <p:by x="102000" y="100000"/>
                                    </p:animScale>
                                  </p:childTnLst>
                                </p:cTn>
                              </p:par>
                              <p:par>
                                <p:cTn id="7" presetID="6" presetClass="emph" presetSubtype="0" repeatCount="indefinite" autoRev="1" fill="hold" nodeType="withEffect">
                                  <p:stCondLst>
                                    <p:cond delay="0"/>
                                  </p:stCondLst>
                                  <p:childTnLst>
                                    <p:animScale>
                                      <p:cBhvr>
                                        <p:cTn id="8" dur="3000" fill="hold"/>
                                        <p:tgtEl>
                                          <p:spTgt spid="6"/>
                                        </p:tgtEl>
                                      </p:cBhvr>
                                      <p:by x="100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ext columns and Image with overla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1E2B30-A73B-02D1-DBF4-7C7BA0826FA1}"/>
              </a:ext>
            </a:extLst>
          </p:cNvPr>
          <p:cNvGrpSpPr/>
          <p:nvPr userDrawn="1"/>
        </p:nvGrpSpPr>
        <p:grpSpPr>
          <a:xfrm rot="193481">
            <a:off x="-2368764" y="-1780284"/>
            <a:ext cx="18332664" cy="10651414"/>
            <a:chOff x="-2368764" y="-1780284"/>
            <a:chExt cx="18332664" cy="10651414"/>
          </a:xfrm>
        </p:grpSpPr>
        <p:cxnSp>
          <p:nvCxnSpPr>
            <p:cNvPr id="5" name="Straight Connector 4">
              <a:extLst>
                <a:ext uri="{FF2B5EF4-FFF2-40B4-BE49-F238E27FC236}">
                  <a16:creationId xmlns:a16="http://schemas.microsoft.com/office/drawing/2014/main" id="{2643EC33-3C9C-9597-D9A4-FAC8FCD3B2DC}"/>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87C2EE9E-6201-C9A4-3CC6-E4575ACB3292}"/>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7" name="Straight Connector 6">
              <a:extLst>
                <a:ext uri="{FF2B5EF4-FFF2-40B4-BE49-F238E27FC236}">
                  <a16:creationId xmlns:a16="http://schemas.microsoft.com/office/drawing/2014/main" id="{B94472CA-18A4-C872-95D8-90E18621BEC8}"/>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0D7F664F-814D-A65C-BE13-B582168480A9}"/>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104F36D-3646-8D24-37C9-5C8A23844F3D}"/>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A2917742-1D58-17A5-3B2F-F595DD03DC95}"/>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161F51CB-FBF0-9224-0A4A-3657CA4FC0D5}"/>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8291A13A-C644-B2F7-CF12-17880D80DEC1}"/>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F4CF01F4-CA72-B858-1F30-9B5C424D8224}"/>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17295206-48E8-00DF-E511-F1A6737F7EC6}"/>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56275071-727E-9B4A-620C-570B2299BD5B}"/>
              </a:ext>
            </a:extLst>
          </p:cNvPr>
          <p:cNvSpPr>
            <a:spLocks noGrp="1"/>
          </p:cNvSpPr>
          <p:nvPr>
            <p:ph type="title"/>
          </p:nvPr>
        </p:nvSpPr>
        <p:spPr>
          <a:xfrm>
            <a:off x="501650" y="472645"/>
            <a:ext cx="5434013" cy="746555"/>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00AE0A76-6B76-5E67-197A-D8C6360EB658}"/>
              </a:ext>
            </a:extLst>
          </p:cNvPr>
          <p:cNvSpPr>
            <a:spLocks noGrp="1"/>
          </p:cNvSpPr>
          <p:nvPr>
            <p:ph type="ftr" sz="quarter" idx="10"/>
          </p:nvPr>
        </p:nvSpPr>
        <p:spPr/>
        <p:txBody>
          <a:bodyPr/>
          <a:lstStyle/>
          <a:p>
            <a:endParaRPr lang="en-US" dirty="0"/>
          </a:p>
        </p:txBody>
      </p:sp>
      <p:sp>
        <p:nvSpPr>
          <p:cNvPr id="28" name="Picture Placeholder 27">
            <a:extLst>
              <a:ext uri="{FF2B5EF4-FFF2-40B4-BE49-F238E27FC236}">
                <a16:creationId xmlns:a16="http://schemas.microsoft.com/office/drawing/2014/main" id="{7EE5EFA4-7765-63BF-2E30-BB7B0CE62A5B}"/>
              </a:ext>
            </a:extLst>
          </p:cNvPr>
          <p:cNvSpPr>
            <a:spLocks noGrp="1"/>
          </p:cNvSpPr>
          <p:nvPr>
            <p:ph type="pic" sz="quarter" idx="12" hasCustomPrompt="1"/>
          </p:nvPr>
        </p:nvSpPr>
        <p:spPr>
          <a:xfrm>
            <a:off x="6254748" y="1"/>
            <a:ext cx="5434014" cy="6126160"/>
          </a:xfrm>
          <a:custGeom>
            <a:avLst/>
            <a:gdLst>
              <a:gd name="connsiteX0" fmla="*/ 5032135 w 5434014"/>
              <a:gd name="connsiteY0" fmla="*/ 6038796 h 6126160"/>
              <a:gd name="connsiteX1" fmla="*/ 5119500 w 5434014"/>
              <a:gd name="connsiteY1" fmla="*/ 6038796 h 6126160"/>
              <a:gd name="connsiteX2" fmla="*/ 5119500 w 5434014"/>
              <a:gd name="connsiteY2" fmla="*/ 6126160 h 6126160"/>
              <a:gd name="connsiteX3" fmla="*/ 5032135 w 5434014"/>
              <a:gd name="connsiteY3" fmla="*/ 6126160 h 6126160"/>
              <a:gd name="connsiteX4" fmla="*/ 4822463 w 5434014"/>
              <a:gd name="connsiteY4" fmla="*/ 6038796 h 6126160"/>
              <a:gd name="connsiteX5" fmla="*/ 4909827 w 5434014"/>
              <a:gd name="connsiteY5" fmla="*/ 6038796 h 6126160"/>
              <a:gd name="connsiteX6" fmla="*/ 4909827 w 5434014"/>
              <a:gd name="connsiteY6" fmla="*/ 6126160 h 6126160"/>
              <a:gd name="connsiteX7" fmla="*/ 4822463 w 5434014"/>
              <a:gd name="connsiteY7" fmla="*/ 6126160 h 6126160"/>
              <a:gd name="connsiteX8" fmla="*/ 4507953 w 5434014"/>
              <a:gd name="connsiteY8" fmla="*/ 6038796 h 6126160"/>
              <a:gd name="connsiteX9" fmla="*/ 4595317 w 5434014"/>
              <a:gd name="connsiteY9" fmla="*/ 6038796 h 6126160"/>
              <a:gd name="connsiteX10" fmla="*/ 4595317 w 5434014"/>
              <a:gd name="connsiteY10" fmla="*/ 6126160 h 6126160"/>
              <a:gd name="connsiteX11" fmla="*/ 4507953 w 5434014"/>
              <a:gd name="connsiteY11" fmla="*/ 6126160 h 6126160"/>
              <a:gd name="connsiteX12" fmla="*/ 4403120 w 5434014"/>
              <a:gd name="connsiteY12" fmla="*/ 6038796 h 6126160"/>
              <a:gd name="connsiteX13" fmla="*/ 4490484 w 5434014"/>
              <a:gd name="connsiteY13" fmla="*/ 6038796 h 6126160"/>
              <a:gd name="connsiteX14" fmla="*/ 4490484 w 5434014"/>
              <a:gd name="connsiteY14" fmla="*/ 6126160 h 6126160"/>
              <a:gd name="connsiteX15" fmla="*/ 4403120 w 5434014"/>
              <a:gd name="connsiteY15" fmla="*/ 6126160 h 6126160"/>
              <a:gd name="connsiteX16" fmla="*/ 3669261 w 5434014"/>
              <a:gd name="connsiteY16" fmla="*/ 6038796 h 6126160"/>
              <a:gd name="connsiteX17" fmla="*/ 3756627 w 5434014"/>
              <a:gd name="connsiteY17" fmla="*/ 6038796 h 6126160"/>
              <a:gd name="connsiteX18" fmla="*/ 3756627 w 5434014"/>
              <a:gd name="connsiteY18" fmla="*/ 6126160 h 6126160"/>
              <a:gd name="connsiteX19" fmla="*/ 3669261 w 5434014"/>
              <a:gd name="connsiteY19" fmla="*/ 6126160 h 6126160"/>
              <a:gd name="connsiteX20" fmla="*/ 3564426 w 5434014"/>
              <a:gd name="connsiteY20" fmla="*/ 6038796 h 6126160"/>
              <a:gd name="connsiteX21" fmla="*/ 3651790 w 5434014"/>
              <a:gd name="connsiteY21" fmla="*/ 6038796 h 6126160"/>
              <a:gd name="connsiteX22" fmla="*/ 3651790 w 5434014"/>
              <a:gd name="connsiteY22" fmla="*/ 6126160 h 6126160"/>
              <a:gd name="connsiteX23" fmla="*/ 3564426 w 5434014"/>
              <a:gd name="connsiteY23" fmla="*/ 6126160 h 6126160"/>
              <a:gd name="connsiteX24" fmla="*/ 3145079 w 5434014"/>
              <a:gd name="connsiteY24" fmla="*/ 6038796 h 6126160"/>
              <a:gd name="connsiteX25" fmla="*/ 3232444 w 5434014"/>
              <a:gd name="connsiteY25" fmla="*/ 6038796 h 6126160"/>
              <a:gd name="connsiteX26" fmla="*/ 3232444 w 5434014"/>
              <a:gd name="connsiteY26" fmla="*/ 6126160 h 6126160"/>
              <a:gd name="connsiteX27" fmla="*/ 3145079 w 5434014"/>
              <a:gd name="connsiteY27" fmla="*/ 6126160 h 6126160"/>
              <a:gd name="connsiteX28" fmla="*/ 3040256 w 5434014"/>
              <a:gd name="connsiteY28" fmla="*/ 6038796 h 6126160"/>
              <a:gd name="connsiteX29" fmla="*/ 3127620 w 5434014"/>
              <a:gd name="connsiteY29" fmla="*/ 6038796 h 6126160"/>
              <a:gd name="connsiteX30" fmla="*/ 3127620 w 5434014"/>
              <a:gd name="connsiteY30" fmla="*/ 6126160 h 6126160"/>
              <a:gd name="connsiteX31" fmla="*/ 3040256 w 5434014"/>
              <a:gd name="connsiteY31" fmla="*/ 6126160 h 6126160"/>
              <a:gd name="connsiteX32" fmla="*/ 2516074 w 5434014"/>
              <a:gd name="connsiteY32" fmla="*/ 6038796 h 6126160"/>
              <a:gd name="connsiteX33" fmla="*/ 2603439 w 5434014"/>
              <a:gd name="connsiteY33" fmla="*/ 6038796 h 6126160"/>
              <a:gd name="connsiteX34" fmla="*/ 2603439 w 5434014"/>
              <a:gd name="connsiteY34" fmla="*/ 6126160 h 6126160"/>
              <a:gd name="connsiteX35" fmla="*/ 2516074 w 5434014"/>
              <a:gd name="connsiteY35" fmla="*/ 6126160 h 6126160"/>
              <a:gd name="connsiteX36" fmla="*/ 1677383 w 5434014"/>
              <a:gd name="connsiteY36" fmla="*/ 6038795 h 6126160"/>
              <a:gd name="connsiteX37" fmla="*/ 1764747 w 5434014"/>
              <a:gd name="connsiteY37" fmla="*/ 6038795 h 6126160"/>
              <a:gd name="connsiteX38" fmla="*/ 1764747 w 5434014"/>
              <a:gd name="connsiteY38" fmla="*/ 6126160 h 6126160"/>
              <a:gd name="connsiteX39" fmla="*/ 1677383 w 5434014"/>
              <a:gd name="connsiteY39" fmla="*/ 6126160 h 6126160"/>
              <a:gd name="connsiteX40" fmla="*/ 1153200 w 5434014"/>
              <a:gd name="connsiteY40" fmla="*/ 6038795 h 6126160"/>
              <a:gd name="connsiteX41" fmla="*/ 1240565 w 5434014"/>
              <a:gd name="connsiteY41" fmla="*/ 6038795 h 6126160"/>
              <a:gd name="connsiteX42" fmla="*/ 1240565 w 5434014"/>
              <a:gd name="connsiteY42" fmla="*/ 6126160 h 6126160"/>
              <a:gd name="connsiteX43" fmla="*/ 1153200 w 5434014"/>
              <a:gd name="connsiteY43" fmla="*/ 6126160 h 6126160"/>
              <a:gd name="connsiteX44" fmla="*/ 1048364 w 5434014"/>
              <a:gd name="connsiteY44" fmla="*/ 6038795 h 6126160"/>
              <a:gd name="connsiteX45" fmla="*/ 1135728 w 5434014"/>
              <a:gd name="connsiteY45" fmla="*/ 6038795 h 6126160"/>
              <a:gd name="connsiteX46" fmla="*/ 1135728 w 5434014"/>
              <a:gd name="connsiteY46" fmla="*/ 6126160 h 6126160"/>
              <a:gd name="connsiteX47" fmla="*/ 1048364 w 5434014"/>
              <a:gd name="connsiteY47" fmla="*/ 6126160 h 6126160"/>
              <a:gd name="connsiteX48" fmla="*/ 629018 w 5434014"/>
              <a:gd name="connsiteY48" fmla="*/ 6038795 h 6126160"/>
              <a:gd name="connsiteX49" fmla="*/ 716382 w 5434014"/>
              <a:gd name="connsiteY49" fmla="*/ 6038795 h 6126160"/>
              <a:gd name="connsiteX50" fmla="*/ 716382 w 5434014"/>
              <a:gd name="connsiteY50" fmla="*/ 6126160 h 6126160"/>
              <a:gd name="connsiteX51" fmla="*/ 629018 w 5434014"/>
              <a:gd name="connsiteY51" fmla="*/ 6126160 h 6126160"/>
              <a:gd name="connsiteX52" fmla="*/ 524182 w 5434014"/>
              <a:gd name="connsiteY52" fmla="*/ 6038795 h 6126160"/>
              <a:gd name="connsiteX53" fmla="*/ 611546 w 5434014"/>
              <a:gd name="connsiteY53" fmla="*/ 6038795 h 6126160"/>
              <a:gd name="connsiteX54" fmla="*/ 611546 w 5434014"/>
              <a:gd name="connsiteY54" fmla="*/ 6126160 h 6126160"/>
              <a:gd name="connsiteX55" fmla="*/ 524182 w 5434014"/>
              <a:gd name="connsiteY55" fmla="*/ 6126160 h 6126160"/>
              <a:gd name="connsiteX56" fmla="*/ 5346646 w 5434014"/>
              <a:gd name="connsiteY56" fmla="*/ 5933960 h 6126160"/>
              <a:gd name="connsiteX57" fmla="*/ 5434011 w 5434014"/>
              <a:gd name="connsiteY57" fmla="*/ 5933960 h 6126160"/>
              <a:gd name="connsiteX58" fmla="*/ 5434011 w 5434014"/>
              <a:gd name="connsiteY58" fmla="*/ 6021324 h 6126160"/>
              <a:gd name="connsiteX59" fmla="*/ 5346646 w 5434014"/>
              <a:gd name="connsiteY59" fmla="*/ 6021324 h 6126160"/>
              <a:gd name="connsiteX60" fmla="*/ 5136973 w 5434014"/>
              <a:gd name="connsiteY60" fmla="*/ 5933960 h 6126160"/>
              <a:gd name="connsiteX61" fmla="*/ 5224338 w 5434014"/>
              <a:gd name="connsiteY61" fmla="*/ 5933960 h 6126160"/>
              <a:gd name="connsiteX62" fmla="*/ 5224338 w 5434014"/>
              <a:gd name="connsiteY62" fmla="*/ 6021324 h 6126160"/>
              <a:gd name="connsiteX63" fmla="*/ 5136973 w 5434014"/>
              <a:gd name="connsiteY63" fmla="*/ 6021324 h 6126160"/>
              <a:gd name="connsiteX64" fmla="*/ 5032137 w 5434014"/>
              <a:gd name="connsiteY64" fmla="*/ 5933960 h 6126160"/>
              <a:gd name="connsiteX65" fmla="*/ 5119501 w 5434014"/>
              <a:gd name="connsiteY65" fmla="*/ 5933960 h 6126160"/>
              <a:gd name="connsiteX66" fmla="*/ 5119501 w 5434014"/>
              <a:gd name="connsiteY66" fmla="*/ 6021324 h 6126160"/>
              <a:gd name="connsiteX67" fmla="*/ 5032137 w 5434014"/>
              <a:gd name="connsiteY67" fmla="*/ 6021324 h 6126160"/>
              <a:gd name="connsiteX68" fmla="*/ 4927300 w 5434014"/>
              <a:gd name="connsiteY68" fmla="*/ 5933960 h 6126160"/>
              <a:gd name="connsiteX69" fmla="*/ 5014664 w 5434014"/>
              <a:gd name="connsiteY69" fmla="*/ 5933960 h 6126160"/>
              <a:gd name="connsiteX70" fmla="*/ 5014664 w 5434014"/>
              <a:gd name="connsiteY70" fmla="*/ 6021324 h 6126160"/>
              <a:gd name="connsiteX71" fmla="*/ 4927300 w 5434014"/>
              <a:gd name="connsiteY71" fmla="*/ 6021324 h 6126160"/>
              <a:gd name="connsiteX72" fmla="*/ 4822463 w 5434014"/>
              <a:gd name="connsiteY72" fmla="*/ 5933960 h 6126160"/>
              <a:gd name="connsiteX73" fmla="*/ 4909827 w 5434014"/>
              <a:gd name="connsiteY73" fmla="*/ 5933960 h 6126160"/>
              <a:gd name="connsiteX74" fmla="*/ 4909827 w 5434014"/>
              <a:gd name="connsiteY74" fmla="*/ 6021324 h 6126160"/>
              <a:gd name="connsiteX75" fmla="*/ 4822463 w 5434014"/>
              <a:gd name="connsiteY75" fmla="*/ 6021324 h 6126160"/>
              <a:gd name="connsiteX76" fmla="*/ 4717627 w 5434014"/>
              <a:gd name="connsiteY76" fmla="*/ 5933960 h 6126160"/>
              <a:gd name="connsiteX77" fmla="*/ 4804991 w 5434014"/>
              <a:gd name="connsiteY77" fmla="*/ 5933960 h 6126160"/>
              <a:gd name="connsiteX78" fmla="*/ 4804991 w 5434014"/>
              <a:gd name="connsiteY78" fmla="*/ 6021324 h 6126160"/>
              <a:gd name="connsiteX79" fmla="*/ 4717627 w 5434014"/>
              <a:gd name="connsiteY79" fmla="*/ 6021324 h 6126160"/>
              <a:gd name="connsiteX80" fmla="*/ 4612791 w 5434014"/>
              <a:gd name="connsiteY80" fmla="*/ 5933960 h 6126160"/>
              <a:gd name="connsiteX81" fmla="*/ 4700154 w 5434014"/>
              <a:gd name="connsiteY81" fmla="*/ 5933960 h 6126160"/>
              <a:gd name="connsiteX82" fmla="*/ 4700154 w 5434014"/>
              <a:gd name="connsiteY82" fmla="*/ 6021324 h 6126160"/>
              <a:gd name="connsiteX83" fmla="*/ 4612791 w 5434014"/>
              <a:gd name="connsiteY83" fmla="*/ 6021324 h 6126160"/>
              <a:gd name="connsiteX84" fmla="*/ 4507953 w 5434014"/>
              <a:gd name="connsiteY84" fmla="*/ 5933960 h 6126160"/>
              <a:gd name="connsiteX85" fmla="*/ 4595317 w 5434014"/>
              <a:gd name="connsiteY85" fmla="*/ 5933960 h 6126160"/>
              <a:gd name="connsiteX86" fmla="*/ 4595317 w 5434014"/>
              <a:gd name="connsiteY86" fmla="*/ 6021324 h 6126160"/>
              <a:gd name="connsiteX87" fmla="*/ 4507953 w 5434014"/>
              <a:gd name="connsiteY87" fmla="*/ 6021324 h 6126160"/>
              <a:gd name="connsiteX88" fmla="*/ 4403120 w 5434014"/>
              <a:gd name="connsiteY88" fmla="*/ 5933960 h 6126160"/>
              <a:gd name="connsiteX89" fmla="*/ 4490484 w 5434014"/>
              <a:gd name="connsiteY89" fmla="*/ 5933960 h 6126160"/>
              <a:gd name="connsiteX90" fmla="*/ 4490484 w 5434014"/>
              <a:gd name="connsiteY90" fmla="*/ 6021324 h 6126160"/>
              <a:gd name="connsiteX91" fmla="*/ 4403120 w 5434014"/>
              <a:gd name="connsiteY91" fmla="*/ 6021324 h 6126160"/>
              <a:gd name="connsiteX92" fmla="*/ 4088609 w 5434014"/>
              <a:gd name="connsiteY92" fmla="*/ 5933960 h 6126160"/>
              <a:gd name="connsiteX93" fmla="*/ 4175973 w 5434014"/>
              <a:gd name="connsiteY93" fmla="*/ 5933960 h 6126160"/>
              <a:gd name="connsiteX94" fmla="*/ 4175973 w 5434014"/>
              <a:gd name="connsiteY94" fmla="*/ 6021324 h 6126160"/>
              <a:gd name="connsiteX95" fmla="*/ 4088609 w 5434014"/>
              <a:gd name="connsiteY95" fmla="*/ 6021324 h 6126160"/>
              <a:gd name="connsiteX96" fmla="*/ 3774098 w 5434014"/>
              <a:gd name="connsiteY96" fmla="*/ 5933960 h 6126160"/>
              <a:gd name="connsiteX97" fmla="*/ 3861463 w 5434014"/>
              <a:gd name="connsiteY97" fmla="*/ 5933960 h 6126160"/>
              <a:gd name="connsiteX98" fmla="*/ 3861463 w 5434014"/>
              <a:gd name="connsiteY98" fmla="*/ 6021324 h 6126160"/>
              <a:gd name="connsiteX99" fmla="*/ 3774098 w 5434014"/>
              <a:gd name="connsiteY99" fmla="*/ 6021324 h 6126160"/>
              <a:gd name="connsiteX100" fmla="*/ 3669261 w 5434014"/>
              <a:gd name="connsiteY100" fmla="*/ 5933960 h 6126160"/>
              <a:gd name="connsiteX101" fmla="*/ 3756627 w 5434014"/>
              <a:gd name="connsiteY101" fmla="*/ 5933960 h 6126160"/>
              <a:gd name="connsiteX102" fmla="*/ 3756627 w 5434014"/>
              <a:gd name="connsiteY102" fmla="*/ 6021324 h 6126160"/>
              <a:gd name="connsiteX103" fmla="*/ 3669261 w 5434014"/>
              <a:gd name="connsiteY103" fmla="*/ 6021324 h 6126160"/>
              <a:gd name="connsiteX104" fmla="*/ 3564426 w 5434014"/>
              <a:gd name="connsiteY104" fmla="*/ 5933960 h 6126160"/>
              <a:gd name="connsiteX105" fmla="*/ 3651790 w 5434014"/>
              <a:gd name="connsiteY105" fmla="*/ 5933960 h 6126160"/>
              <a:gd name="connsiteX106" fmla="*/ 3651790 w 5434014"/>
              <a:gd name="connsiteY106" fmla="*/ 6021324 h 6126160"/>
              <a:gd name="connsiteX107" fmla="*/ 3564426 w 5434014"/>
              <a:gd name="connsiteY107" fmla="*/ 6021324 h 6126160"/>
              <a:gd name="connsiteX108" fmla="*/ 3459589 w 5434014"/>
              <a:gd name="connsiteY108" fmla="*/ 5933960 h 6126160"/>
              <a:gd name="connsiteX109" fmla="*/ 3546953 w 5434014"/>
              <a:gd name="connsiteY109" fmla="*/ 5933960 h 6126160"/>
              <a:gd name="connsiteX110" fmla="*/ 3546953 w 5434014"/>
              <a:gd name="connsiteY110" fmla="*/ 6021324 h 6126160"/>
              <a:gd name="connsiteX111" fmla="*/ 3459589 w 5434014"/>
              <a:gd name="connsiteY111" fmla="*/ 6021324 h 6126160"/>
              <a:gd name="connsiteX112" fmla="*/ 3249917 w 5434014"/>
              <a:gd name="connsiteY112" fmla="*/ 5933960 h 6126160"/>
              <a:gd name="connsiteX113" fmla="*/ 3337281 w 5434014"/>
              <a:gd name="connsiteY113" fmla="*/ 5933960 h 6126160"/>
              <a:gd name="connsiteX114" fmla="*/ 3337281 w 5434014"/>
              <a:gd name="connsiteY114" fmla="*/ 6021324 h 6126160"/>
              <a:gd name="connsiteX115" fmla="*/ 3249917 w 5434014"/>
              <a:gd name="connsiteY115" fmla="*/ 6021324 h 6126160"/>
              <a:gd name="connsiteX116" fmla="*/ 3145079 w 5434014"/>
              <a:gd name="connsiteY116" fmla="*/ 5933960 h 6126160"/>
              <a:gd name="connsiteX117" fmla="*/ 3232444 w 5434014"/>
              <a:gd name="connsiteY117" fmla="*/ 5933960 h 6126160"/>
              <a:gd name="connsiteX118" fmla="*/ 3232444 w 5434014"/>
              <a:gd name="connsiteY118" fmla="*/ 6021324 h 6126160"/>
              <a:gd name="connsiteX119" fmla="*/ 3145079 w 5434014"/>
              <a:gd name="connsiteY119" fmla="*/ 6021324 h 6126160"/>
              <a:gd name="connsiteX120" fmla="*/ 3040256 w 5434014"/>
              <a:gd name="connsiteY120" fmla="*/ 5933960 h 6126160"/>
              <a:gd name="connsiteX121" fmla="*/ 3127620 w 5434014"/>
              <a:gd name="connsiteY121" fmla="*/ 5933960 h 6126160"/>
              <a:gd name="connsiteX122" fmla="*/ 3127620 w 5434014"/>
              <a:gd name="connsiteY122" fmla="*/ 6021324 h 6126160"/>
              <a:gd name="connsiteX123" fmla="*/ 3040256 w 5434014"/>
              <a:gd name="connsiteY123" fmla="*/ 6021324 h 6126160"/>
              <a:gd name="connsiteX124" fmla="*/ 2935419 w 5434014"/>
              <a:gd name="connsiteY124" fmla="*/ 5933960 h 6126160"/>
              <a:gd name="connsiteX125" fmla="*/ 3022783 w 5434014"/>
              <a:gd name="connsiteY125" fmla="*/ 5933960 h 6126160"/>
              <a:gd name="connsiteX126" fmla="*/ 3022783 w 5434014"/>
              <a:gd name="connsiteY126" fmla="*/ 6021324 h 6126160"/>
              <a:gd name="connsiteX127" fmla="*/ 2935419 w 5434014"/>
              <a:gd name="connsiteY127" fmla="*/ 6021324 h 6126160"/>
              <a:gd name="connsiteX128" fmla="*/ 2620910 w 5434014"/>
              <a:gd name="connsiteY128" fmla="*/ 5933960 h 6126160"/>
              <a:gd name="connsiteX129" fmla="*/ 2708275 w 5434014"/>
              <a:gd name="connsiteY129" fmla="*/ 5933960 h 6126160"/>
              <a:gd name="connsiteX130" fmla="*/ 2708275 w 5434014"/>
              <a:gd name="connsiteY130" fmla="*/ 6021324 h 6126160"/>
              <a:gd name="connsiteX131" fmla="*/ 2620910 w 5434014"/>
              <a:gd name="connsiteY131" fmla="*/ 6021324 h 6126160"/>
              <a:gd name="connsiteX132" fmla="*/ 2516074 w 5434014"/>
              <a:gd name="connsiteY132" fmla="*/ 5933960 h 6126160"/>
              <a:gd name="connsiteX133" fmla="*/ 2603439 w 5434014"/>
              <a:gd name="connsiteY133" fmla="*/ 5933960 h 6126160"/>
              <a:gd name="connsiteX134" fmla="*/ 2603439 w 5434014"/>
              <a:gd name="connsiteY134" fmla="*/ 6021324 h 6126160"/>
              <a:gd name="connsiteX135" fmla="*/ 2516074 w 5434014"/>
              <a:gd name="connsiteY135" fmla="*/ 6021324 h 6126160"/>
              <a:gd name="connsiteX136" fmla="*/ 2411238 w 5434014"/>
              <a:gd name="connsiteY136" fmla="*/ 5933960 h 6126160"/>
              <a:gd name="connsiteX137" fmla="*/ 2498602 w 5434014"/>
              <a:gd name="connsiteY137" fmla="*/ 5933960 h 6126160"/>
              <a:gd name="connsiteX138" fmla="*/ 2498602 w 5434014"/>
              <a:gd name="connsiteY138" fmla="*/ 6021324 h 6126160"/>
              <a:gd name="connsiteX139" fmla="*/ 2411238 w 5434014"/>
              <a:gd name="connsiteY139" fmla="*/ 6021324 h 6126160"/>
              <a:gd name="connsiteX140" fmla="*/ 2096728 w 5434014"/>
              <a:gd name="connsiteY140" fmla="*/ 5933960 h 6126160"/>
              <a:gd name="connsiteX141" fmla="*/ 2184092 w 5434014"/>
              <a:gd name="connsiteY141" fmla="*/ 5933960 h 6126160"/>
              <a:gd name="connsiteX142" fmla="*/ 2184092 w 5434014"/>
              <a:gd name="connsiteY142" fmla="*/ 5933960 h 6126160"/>
              <a:gd name="connsiteX143" fmla="*/ 2184093 w 5434014"/>
              <a:gd name="connsiteY143" fmla="*/ 5933960 h 6126160"/>
              <a:gd name="connsiteX144" fmla="*/ 2184093 w 5434014"/>
              <a:gd name="connsiteY144" fmla="*/ 6021324 h 6126160"/>
              <a:gd name="connsiteX145" fmla="*/ 2096729 w 5434014"/>
              <a:gd name="connsiteY145" fmla="*/ 6021324 h 6126160"/>
              <a:gd name="connsiteX146" fmla="*/ 2096729 w 5434014"/>
              <a:gd name="connsiteY146" fmla="*/ 6021324 h 6126160"/>
              <a:gd name="connsiteX147" fmla="*/ 2096728 w 5434014"/>
              <a:gd name="connsiteY147" fmla="*/ 6021324 h 6126160"/>
              <a:gd name="connsiteX148" fmla="*/ 1782219 w 5434014"/>
              <a:gd name="connsiteY148" fmla="*/ 5933960 h 6126160"/>
              <a:gd name="connsiteX149" fmla="*/ 1869583 w 5434014"/>
              <a:gd name="connsiteY149" fmla="*/ 5933960 h 6126160"/>
              <a:gd name="connsiteX150" fmla="*/ 1869583 w 5434014"/>
              <a:gd name="connsiteY150" fmla="*/ 6021324 h 6126160"/>
              <a:gd name="connsiteX151" fmla="*/ 1782219 w 5434014"/>
              <a:gd name="connsiteY151" fmla="*/ 6021324 h 6126160"/>
              <a:gd name="connsiteX152" fmla="*/ 1677383 w 5434014"/>
              <a:gd name="connsiteY152" fmla="*/ 5933960 h 6126160"/>
              <a:gd name="connsiteX153" fmla="*/ 1764747 w 5434014"/>
              <a:gd name="connsiteY153" fmla="*/ 5933960 h 6126160"/>
              <a:gd name="connsiteX154" fmla="*/ 1764747 w 5434014"/>
              <a:gd name="connsiteY154" fmla="*/ 6021324 h 6126160"/>
              <a:gd name="connsiteX155" fmla="*/ 1677383 w 5434014"/>
              <a:gd name="connsiteY155" fmla="*/ 6021324 h 6126160"/>
              <a:gd name="connsiteX156" fmla="*/ 1572546 w 5434014"/>
              <a:gd name="connsiteY156" fmla="*/ 5933960 h 6126160"/>
              <a:gd name="connsiteX157" fmla="*/ 1659910 w 5434014"/>
              <a:gd name="connsiteY157" fmla="*/ 5933960 h 6126160"/>
              <a:gd name="connsiteX158" fmla="*/ 1659910 w 5434014"/>
              <a:gd name="connsiteY158" fmla="*/ 6021324 h 6126160"/>
              <a:gd name="connsiteX159" fmla="*/ 1572546 w 5434014"/>
              <a:gd name="connsiteY159" fmla="*/ 6021324 h 6126160"/>
              <a:gd name="connsiteX160" fmla="*/ 1258036 w 5434014"/>
              <a:gd name="connsiteY160" fmla="*/ 5933960 h 6126160"/>
              <a:gd name="connsiteX161" fmla="*/ 1345401 w 5434014"/>
              <a:gd name="connsiteY161" fmla="*/ 5933960 h 6126160"/>
              <a:gd name="connsiteX162" fmla="*/ 1345401 w 5434014"/>
              <a:gd name="connsiteY162" fmla="*/ 6021324 h 6126160"/>
              <a:gd name="connsiteX163" fmla="*/ 1258036 w 5434014"/>
              <a:gd name="connsiteY163" fmla="*/ 6021324 h 6126160"/>
              <a:gd name="connsiteX164" fmla="*/ 1153200 w 5434014"/>
              <a:gd name="connsiteY164" fmla="*/ 5933960 h 6126160"/>
              <a:gd name="connsiteX165" fmla="*/ 1240565 w 5434014"/>
              <a:gd name="connsiteY165" fmla="*/ 5933960 h 6126160"/>
              <a:gd name="connsiteX166" fmla="*/ 1240565 w 5434014"/>
              <a:gd name="connsiteY166" fmla="*/ 6021324 h 6126160"/>
              <a:gd name="connsiteX167" fmla="*/ 1153200 w 5434014"/>
              <a:gd name="connsiteY167" fmla="*/ 6021324 h 6126160"/>
              <a:gd name="connsiteX168" fmla="*/ 1048364 w 5434014"/>
              <a:gd name="connsiteY168" fmla="*/ 5933960 h 6126160"/>
              <a:gd name="connsiteX169" fmla="*/ 1135728 w 5434014"/>
              <a:gd name="connsiteY169" fmla="*/ 5933960 h 6126160"/>
              <a:gd name="connsiteX170" fmla="*/ 1135728 w 5434014"/>
              <a:gd name="connsiteY170" fmla="*/ 6021324 h 6126160"/>
              <a:gd name="connsiteX171" fmla="*/ 1048364 w 5434014"/>
              <a:gd name="connsiteY171" fmla="*/ 6021324 h 6126160"/>
              <a:gd name="connsiteX172" fmla="*/ 943528 w 5434014"/>
              <a:gd name="connsiteY172" fmla="*/ 5933960 h 6126160"/>
              <a:gd name="connsiteX173" fmla="*/ 1030892 w 5434014"/>
              <a:gd name="connsiteY173" fmla="*/ 5933960 h 6126160"/>
              <a:gd name="connsiteX174" fmla="*/ 1030892 w 5434014"/>
              <a:gd name="connsiteY174" fmla="*/ 6021324 h 6126160"/>
              <a:gd name="connsiteX175" fmla="*/ 943528 w 5434014"/>
              <a:gd name="connsiteY175" fmla="*/ 6021324 h 6126160"/>
              <a:gd name="connsiteX176" fmla="*/ 733855 w 5434014"/>
              <a:gd name="connsiteY176" fmla="*/ 5933960 h 6126160"/>
              <a:gd name="connsiteX177" fmla="*/ 821219 w 5434014"/>
              <a:gd name="connsiteY177" fmla="*/ 5933960 h 6126160"/>
              <a:gd name="connsiteX178" fmla="*/ 821219 w 5434014"/>
              <a:gd name="connsiteY178" fmla="*/ 6021324 h 6126160"/>
              <a:gd name="connsiteX179" fmla="*/ 733855 w 5434014"/>
              <a:gd name="connsiteY179" fmla="*/ 6021324 h 6126160"/>
              <a:gd name="connsiteX180" fmla="*/ 629018 w 5434014"/>
              <a:gd name="connsiteY180" fmla="*/ 5933960 h 6126160"/>
              <a:gd name="connsiteX181" fmla="*/ 716382 w 5434014"/>
              <a:gd name="connsiteY181" fmla="*/ 5933960 h 6126160"/>
              <a:gd name="connsiteX182" fmla="*/ 716382 w 5434014"/>
              <a:gd name="connsiteY182" fmla="*/ 6021324 h 6126160"/>
              <a:gd name="connsiteX183" fmla="*/ 629018 w 5434014"/>
              <a:gd name="connsiteY183" fmla="*/ 6021324 h 6126160"/>
              <a:gd name="connsiteX184" fmla="*/ 524182 w 5434014"/>
              <a:gd name="connsiteY184" fmla="*/ 5933960 h 6126160"/>
              <a:gd name="connsiteX185" fmla="*/ 611546 w 5434014"/>
              <a:gd name="connsiteY185" fmla="*/ 5933960 h 6126160"/>
              <a:gd name="connsiteX186" fmla="*/ 611546 w 5434014"/>
              <a:gd name="connsiteY186" fmla="*/ 6021324 h 6126160"/>
              <a:gd name="connsiteX187" fmla="*/ 524182 w 5434014"/>
              <a:gd name="connsiteY187" fmla="*/ 6021324 h 6126160"/>
              <a:gd name="connsiteX188" fmla="*/ 419345 w 5434014"/>
              <a:gd name="connsiteY188" fmla="*/ 5933960 h 6126160"/>
              <a:gd name="connsiteX189" fmla="*/ 506710 w 5434014"/>
              <a:gd name="connsiteY189" fmla="*/ 5933960 h 6126160"/>
              <a:gd name="connsiteX190" fmla="*/ 506710 w 5434014"/>
              <a:gd name="connsiteY190" fmla="*/ 6021324 h 6126160"/>
              <a:gd name="connsiteX191" fmla="*/ 419345 w 5434014"/>
              <a:gd name="connsiteY191" fmla="*/ 6021324 h 6126160"/>
              <a:gd name="connsiteX192" fmla="*/ 104836 w 5434014"/>
              <a:gd name="connsiteY192" fmla="*/ 5933960 h 6126160"/>
              <a:gd name="connsiteX193" fmla="*/ 192200 w 5434014"/>
              <a:gd name="connsiteY193" fmla="*/ 5933960 h 6126160"/>
              <a:gd name="connsiteX194" fmla="*/ 192200 w 5434014"/>
              <a:gd name="connsiteY194" fmla="*/ 6021324 h 6126160"/>
              <a:gd name="connsiteX195" fmla="*/ 104836 w 5434014"/>
              <a:gd name="connsiteY195" fmla="*/ 6021324 h 6126160"/>
              <a:gd name="connsiteX196" fmla="*/ 5346647 w 5434014"/>
              <a:gd name="connsiteY196" fmla="*/ 5829124 h 6126160"/>
              <a:gd name="connsiteX197" fmla="*/ 5434011 w 5434014"/>
              <a:gd name="connsiteY197" fmla="*/ 5829124 h 6126160"/>
              <a:gd name="connsiteX198" fmla="*/ 5434011 w 5434014"/>
              <a:gd name="connsiteY198" fmla="*/ 5916488 h 6126160"/>
              <a:gd name="connsiteX199" fmla="*/ 5346647 w 5434014"/>
              <a:gd name="connsiteY199" fmla="*/ 5916488 h 6126160"/>
              <a:gd name="connsiteX200" fmla="*/ 5136975 w 5434014"/>
              <a:gd name="connsiteY200" fmla="*/ 5829124 h 6126160"/>
              <a:gd name="connsiteX201" fmla="*/ 5224339 w 5434014"/>
              <a:gd name="connsiteY201" fmla="*/ 5829124 h 6126160"/>
              <a:gd name="connsiteX202" fmla="*/ 5224339 w 5434014"/>
              <a:gd name="connsiteY202" fmla="*/ 5916488 h 6126160"/>
              <a:gd name="connsiteX203" fmla="*/ 5136975 w 5434014"/>
              <a:gd name="connsiteY203" fmla="*/ 5916488 h 6126160"/>
              <a:gd name="connsiteX204" fmla="*/ 5032137 w 5434014"/>
              <a:gd name="connsiteY204" fmla="*/ 5829124 h 6126160"/>
              <a:gd name="connsiteX205" fmla="*/ 5119502 w 5434014"/>
              <a:gd name="connsiteY205" fmla="*/ 5829124 h 6126160"/>
              <a:gd name="connsiteX206" fmla="*/ 5119502 w 5434014"/>
              <a:gd name="connsiteY206" fmla="*/ 5916488 h 6126160"/>
              <a:gd name="connsiteX207" fmla="*/ 5032137 w 5434014"/>
              <a:gd name="connsiteY207" fmla="*/ 5916488 h 6126160"/>
              <a:gd name="connsiteX208" fmla="*/ 4927301 w 5434014"/>
              <a:gd name="connsiteY208" fmla="*/ 5829124 h 6126160"/>
              <a:gd name="connsiteX209" fmla="*/ 5014666 w 5434014"/>
              <a:gd name="connsiteY209" fmla="*/ 5829124 h 6126160"/>
              <a:gd name="connsiteX210" fmla="*/ 5014666 w 5434014"/>
              <a:gd name="connsiteY210" fmla="*/ 5916488 h 6126160"/>
              <a:gd name="connsiteX211" fmla="*/ 4927301 w 5434014"/>
              <a:gd name="connsiteY211" fmla="*/ 5916488 h 6126160"/>
              <a:gd name="connsiteX212" fmla="*/ 4822465 w 5434014"/>
              <a:gd name="connsiteY212" fmla="*/ 5829124 h 6126160"/>
              <a:gd name="connsiteX213" fmla="*/ 4909829 w 5434014"/>
              <a:gd name="connsiteY213" fmla="*/ 5829124 h 6126160"/>
              <a:gd name="connsiteX214" fmla="*/ 4909829 w 5434014"/>
              <a:gd name="connsiteY214" fmla="*/ 5916488 h 6126160"/>
              <a:gd name="connsiteX215" fmla="*/ 4822465 w 5434014"/>
              <a:gd name="connsiteY215" fmla="*/ 5916488 h 6126160"/>
              <a:gd name="connsiteX216" fmla="*/ 4507955 w 5434014"/>
              <a:gd name="connsiteY216" fmla="*/ 5829124 h 6126160"/>
              <a:gd name="connsiteX217" fmla="*/ 4595319 w 5434014"/>
              <a:gd name="connsiteY217" fmla="*/ 5829124 h 6126160"/>
              <a:gd name="connsiteX218" fmla="*/ 4595319 w 5434014"/>
              <a:gd name="connsiteY218" fmla="*/ 5916488 h 6126160"/>
              <a:gd name="connsiteX219" fmla="*/ 4507955 w 5434014"/>
              <a:gd name="connsiteY219" fmla="*/ 5916488 h 6126160"/>
              <a:gd name="connsiteX220" fmla="*/ 4403120 w 5434014"/>
              <a:gd name="connsiteY220" fmla="*/ 5829124 h 6126160"/>
              <a:gd name="connsiteX221" fmla="*/ 4490484 w 5434014"/>
              <a:gd name="connsiteY221" fmla="*/ 5829124 h 6126160"/>
              <a:gd name="connsiteX222" fmla="*/ 4490484 w 5434014"/>
              <a:gd name="connsiteY222" fmla="*/ 5916488 h 6126160"/>
              <a:gd name="connsiteX223" fmla="*/ 4403120 w 5434014"/>
              <a:gd name="connsiteY223" fmla="*/ 5916488 h 6126160"/>
              <a:gd name="connsiteX224" fmla="*/ 4088609 w 5434014"/>
              <a:gd name="connsiteY224" fmla="*/ 5829124 h 6126160"/>
              <a:gd name="connsiteX225" fmla="*/ 4175973 w 5434014"/>
              <a:gd name="connsiteY225" fmla="*/ 5829124 h 6126160"/>
              <a:gd name="connsiteX226" fmla="*/ 4175973 w 5434014"/>
              <a:gd name="connsiteY226" fmla="*/ 5916488 h 6126160"/>
              <a:gd name="connsiteX227" fmla="*/ 4088609 w 5434014"/>
              <a:gd name="connsiteY227" fmla="*/ 5916488 h 6126160"/>
              <a:gd name="connsiteX228" fmla="*/ 3983773 w 5434014"/>
              <a:gd name="connsiteY228" fmla="*/ 5829124 h 6126160"/>
              <a:gd name="connsiteX229" fmla="*/ 4071137 w 5434014"/>
              <a:gd name="connsiteY229" fmla="*/ 5829124 h 6126160"/>
              <a:gd name="connsiteX230" fmla="*/ 4071137 w 5434014"/>
              <a:gd name="connsiteY230" fmla="*/ 5916488 h 6126160"/>
              <a:gd name="connsiteX231" fmla="*/ 3983773 w 5434014"/>
              <a:gd name="connsiteY231" fmla="*/ 5916488 h 6126160"/>
              <a:gd name="connsiteX232" fmla="*/ 3878936 w 5434014"/>
              <a:gd name="connsiteY232" fmla="*/ 5829124 h 6126160"/>
              <a:gd name="connsiteX233" fmla="*/ 3966300 w 5434014"/>
              <a:gd name="connsiteY233" fmla="*/ 5829124 h 6126160"/>
              <a:gd name="connsiteX234" fmla="*/ 3966300 w 5434014"/>
              <a:gd name="connsiteY234" fmla="*/ 5916488 h 6126160"/>
              <a:gd name="connsiteX235" fmla="*/ 3878936 w 5434014"/>
              <a:gd name="connsiteY235" fmla="*/ 5916488 h 6126160"/>
              <a:gd name="connsiteX236" fmla="*/ 3774098 w 5434014"/>
              <a:gd name="connsiteY236" fmla="*/ 5829124 h 6126160"/>
              <a:gd name="connsiteX237" fmla="*/ 3861463 w 5434014"/>
              <a:gd name="connsiteY237" fmla="*/ 5829124 h 6126160"/>
              <a:gd name="connsiteX238" fmla="*/ 3861463 w 5434014"/>
              <a:gd name="connsiteY238" fmla="*/ 5916488 h 6126160"/>
              <a:gd name="connsiteX239" fmla="*/ 3774098 w 5434014"/>
              <a:gd name="connsiteY239" fmla="*/ 5916488 h 6126160"/>
              <a:gd name="connsiteX240" fmla="*/ 3669261 w 5434014"/>
              <a:gd name="connsiteY240" fmla="*/ 5829124 h 6126160"/>
              <a:gd name="connsiteX241" fmla="*/ 3756627 w 5434014"/>
              <a:gd name="connsiteY241" fmla="*/ 5829124 h 6126160"/>
              <a:gd name="connsiteX242" fmla="*/ 3756627 w 5434014"/>
              <a:gd name="connsiteY242" fmla="*/ 5916488 h 6126160"/>
              <a:gd name="connsiteX243" fmla="*/ 3669261 w 5434014"/>
              <a:gd name="connsiteY243" fmla="*/ 5916488 h 6126160"/>
              <a:gd name="connsiteX244" fmla="*/ 3564426 w 5434014"/>
              <a:gd name="connsiteY244" fmla="*/ 5829124 h 6126160"/>
              <a:gd name="connsiteX245" fmla="*/ 3651790 w 5434014"/>
              <a:gd name="connsiteY245" fmla="*/ 5829124 h 6126160"/>
              <a:gd name="connsiteX246" fmla="*/ 3651790 w 5434014"/>
              <a:gd name="connsiteY246" fmla="*/ 5916488 h 6126160"/>
              <a:gd name="connsiteX247" fmla="*/ 3564426 w 5434014"/>
              <a:gd name="connsiteY247" fmla="*/ 5916488 h 6126160"/>
              <a:gd name="connsiteX248" fmla="*/ 3459589 w 5434014"/>
              <a:gd name="connsiteY248" fmla="*/ 5829124 h 6126160"/>
              <a:gd name="connsiteX249" fmla="*/ 3546953 w 5434014"/>
              <a:gd name="connsiteY249" fmla="*/ 5829124 h 6126160"/>
              <a:gd name="connsiteX250" fmla="*/ 3546953 w 5434014"/>
              <a:gd name="connsiteY250" fmla="*/ 5916488 h 6126160"/>
              <a:gd name="connsiteX251" fmla="*/ 3459589 w 5434014"/>
              <a:gd name="connsiteY251" fmla="*/ 5916488 h 6126160"/>
              <a:gd name="connsiteX252" fmla="*/ 3249917 w 5434014"/>
              <a:gd name="connsiteY252" fmla="*/ 5829124 h 6126160"/>
              <a:gd name="connsiteX253" fmla="*/ 3337281 w 5434014"/>
              <a:gd name="connsiteY253" fmla="*/ 5829124 h 6126160"/>
              <a:gd name="connsiteX254" fmla="*/ 3337281 w 5434014"/>
              <a:gd name="connsiteY254" fmla="*/ 5916488 h 6126160"/>
              <a:gd name="connsiteX255" fmla="*/ 3249917 w 5434014"/>
              <a:gd name="connsiteY255" fmla="*/ 5916488 h 6126160"/>
              <a:gd name="connsiteX256" fmla="*/ 3145079 w 5434014"/>
              <a:gd name="connsiteY256" fmla="*/ 5829124 h 6126160"/>
              <a:gd name="connsiteX257" fmla="*/ 3232444 w 5434014"/>
              <a:gd name="connsiteY257" fmla="*/ 5829124 h 6126160"/>
              <a:gd name="connsiteX258" fmla="*/ 3232444 w 5434014"/>
              <a:gd name="connsiteY258" fmla="*/ 5916488 h 6126160"/>
              <a:gd name="connsiteX259" fmla="*/ 3145079 w 5434014"/>
              <a:gd name="connsiteY259" fmla="*/ 5916488 h 6126160"/>
              <a:gd name="connsiteX260" fmla="*/ 3040256 w 5434014"/>
              <a:gd name="connsiteY260" fmla="*/ 5829124 h 6126160"/>
              <a:gd name="connsiteX261" fmla="*/ 3127620 w 5434014"/>
              <a:gd name="connsiteY261" fmla="*/ 5829124 h 6126160"/>
              <a:gd name="connsiteX262" fmla="*/ 3127620 w 5434014"/>
              <a:gd name="connsiteY262" fmla="*/ 5916488 h 6126160"/>
              <a:gd name="connsiteX263" fmla="*/ 3040256 w 5434014"/>
              <a:gd name="connsiteY263" fmla="*/ 5916488 h 6126160"/>
              <a:gd name="connsiteX264" fmla="*/ 2935419 w 5434014"/>
              <a:gd name="connsiteY264" fmla="*/ 5829124 h 6126160"/>
              <a:gd name="connsiteX265" fmla="*/ 3022783 w 5434014"/>
              <a:gd name="connsiteY265" fmla="*/ 5829124 h 6126160"/>
              <a:gd name="connsiteX266" fmla="*/ 3022783 w 5434014"/>
              <a:gd name="connsiteY266" fmla="*/ 5916488 h 6126160"/>
              <a:gd name="connsiteX267" fmla="*/ 2935419 w 5434014"/>
              <a:gd name="connsiteY267" fmla="*/ 5916488 h 6126160"/>
              <a:gd name="connsiteX268" fmla="*/ 2725746 w 5434014"/>
              <a:gd name="connsiteY268" fmla="*/ 5829124 h 6126160"/>
              <a:gd name="connsiteX269" fmla="*/ 2813111 w 5434014"/>
              <a:gd name="connsiteY269" fmla="*/ 5829124 h 6126160"/>
              <a:gd name="connsiteX270" fmla="*/ 2813111 w 5434014"/>
              <a:gd name="connsiteY270" fmla="*/ 5916488 h 6126160"/>
              <a:gd name="connsiteX271" fmla="*/ 2725746 w 5434014"/>
              <a:gd name="connsiteY271" fmla="*/ 5916488 h 6126160"/>
              <a:gd name="connsiteX272" fmla="*/ 2620910 w 5434014"/>
              <a:gd name="connsiteY272" fmla="*/ 5829124 h 6126160"/>
              <a:gd name="connsiteX273" fmla="*/ 2708275 w 5434014"/>
              <a:gd name="connsiteY273" fmla="*/ 5829124 h 6126160"/>
              <a:gd name="connsiteX274" fmla="*/ 2708275 w 5434014"/>
              <a:gd name="connsiteY274" fmla="*/ 5916488 h 6126160"/>
              <a:gd name="connsiteX275" fmla="*/ 2620910 w 5434014"/>
              <a:gd name="connsiteY275" fmla="*/ 5916488 h 6126160"/>
              <a:gd name="connsiteX276" fmla="*/ 2516074 w 5434014"/>
              <a:gd name="connsiteY276" fmla="*/ 5829124 h 6126160"/>
              <a:gd name="connsiteX277" fmla="*/ 2603439 w 5434014"/>
              <a:gd name="connsiteY277" fmla="*/ 5829124 h 6126160"/>
              <a:gd name="connsiteX278" fmla="*/ 2603439 w 5434014"/>
              <a:gd name="connsiteY278" fmla="*/ 5916488 h 6126160"/>
              <a:gd name="connsiteX279" fmla="*/ 2516074 w 5434014"/>
              <a:gd name="connsiteY279" fmla="*/ 5916488 h 6126160"/>
              <a:gd name="connsiteX280" fmla="*/ 2411238 w 5434014"/>
              <a:gd name="connsiteY280" fmla="*/ 5829124 h 6126160"/>
              <a:gd name="connsiteX281" fmla="*/ 2498602 w 5434014"/>
              <a:gd name="connsiteY281" fmla="*/ 5829124 h 6126160"/>
              <a:gd name="connsiteX282" fmla="*/ 2498602 w 5434014"/>
              <a:gd name="connsiteY282" fmla="*/ 5916488 h 6126160"/>
              <a:gd name="connsiteX283" fmla="*/ 2411238 w 5434014"/>
              <a:gd name="connsiteY283" fmla="*/ 5916488 h 6126160"/>
              <a:gd name="connsiteX284" fmla="*/ 2306402 w 5434014"/>
              <a:gd name="connsiteY284" fmla="*/ 5829124 h 6126160"/>
              <a:gd name="connsiteX285" fmla="*/ 2393766 w 5434014"/>
              <a:gd name="connsiteY285" fmla="*/ 5829124 h 6126160"/>
              <a:gd name="connsiteX286" fmla="*/ 2393766 w 5434014"/>
              <a:gd name="connsiteY286" fmla="*/ 5916488 h 6126160"/>
              <a:gd name="connsiteX287" fmla="*/ 2306402 w 5434014"/>
              <a:gd name="connsiteY287" fmla="*/ 5916488 h 6126160"/>
              <a:gd name="connsiteX288" fmla="*/ 2201565 w 5434014"/>
              <a:gd name="connsiteY288" fmla="*/ 5829124 h 6126160"/>
              <a:gd name="connsiteX289" fmla="*/ 2288929 w 5434014"/>
              <a:gd name="connsiteY289" fmla="*/ 5829124 h 6126160"/>
              <a:gd name="connsiteX290" fmla="*/ 2288929 w 5434014"/>
              <a:gd name="connsiteY290" fmla="*/ 5916488 h 6126160"/>
              <a:gd name="connsiteX291" fmla="*/ 2201565 w 5434014"/>
              <a:gd name="connsiteY291" fmla="*/ 5916488 h 6126160"/>
              <a:gd name="connsiteX292" fmla="*/ 2096728 w 5434014"/>
              <a:gd name="connsiteY292" fmla="*/ 5829123 h 6126160"/>
              <a:gd name="connsiteX293" fmla="*/ 2184092 w 5434014"/>
              <a:gd name="connsiteY293" fmla="*/ 5829123 h 6126160"/>
              <a:gd name="connsiteX294" fmla="*/ 2184092 w 5434014"/>
              <a:gd name="connsiteY294" fmla="*/ 5829124 h 6126160"/>
              <a:gd name="connsiteX295" fmla="*/ 2184093 w 5434014"/>
              <a:gd name="connsiteY295" fmla="*/ 5829124 h 6126160"/>
              <a:gd name="connsiteX296" fmla="*/ 2184093 w 5434014"/>
              <a:gd name="connsiteY296" fmla="*/ 5916488 h 6126160"/>
              <a:gd name="connsiteX297" fmla="*/ 2096729 w 5434014"/>
              <a:gd name="connsiteY297" fmla="*/ 5916488 h 6126160"/>
              <a:gd name="connsiteX298" fmla="*/ 2096729 w 5434014"/>
              <a:gd name="connsiteY298" fmla="*/ 5916487 h 6126160"/>
              <a:gd name="connsiteX299" fmla="*/ 2096728 w 5434014"/>
              <a:gd name="connsiteY299" fmla="*/ 5916487 h 6126160"/>
              <a:gd name="connsiteX300" fmla="*/ 1991891 w 5434014"/>
              <a:gd name="connsiteY300" fmla="*/ 5829123 h 6126160"/>
              <a:gd name="connsiteX301" fmla="*/ 2079256 w 5434014"/>
              <a:gd name="connsiteY301" fmla="*/ 5829123 h 6126160"/>
              <a:gd name="connsiteX302" fmla="*/ 2079256 w 5434014"/>
              <a:gd name="connsiteY302" fmla="*/ 5916487 h 6126160"/>
              <a:gd name="connsiteX303" fmla="*/ 1991891 w 5434014"/>
              <a:gd name="connsiteY303" fmla="*/ 5916487 h 6126160"/>
              <a:gd name="connsiteX304" fmla="*/ 1887055 w 5434014"/>
              <a:gd name="connsiteY304" fmla="*/ 5829123 h 6126160"/>
              <a:gd name="connsiteX305" fmla="*/ 1974420 w 5434014"/>
              <a:gd name="connsiteY305" fmla="*/ 5829123 h 6126160"/>
              <a:gd name="connsiteX306" fmla="*/ 1974420 w 5434014"/>
              <a:gd name="connsiteY306" fmla="*/ 5916487 h 6126160"/>
              <a:gd name="connsiteX307" fmla="*/ 1887055 w 5434014"/>
              <a:gd name="connsiteY307" fmla="*/ 5916487 h 6126160"/>
              <a:gd name="connsiteX308" fmla="*/ 1782219 w 5434014"/>
              <a:gd name="connsiteY308" fmla="*/ 5829123 h 6126160"/>
              <a:gd name="connsiteX309" fmla="*/ 1869583 w 5434014"/>
              <a:gd name="connsiteY309" fmla="*/ 5829123 h 6126160"/>
              <a:gd name="connsiteX310" fmla="*/ 1869583 w 5434014"/>
              <a:gd name="connsiteY310" fmla="*/ 5916487 h 6126160"/>
              <a:gd name="connsiteX311" fmla="*/ 1782219 w 5434014"/>
              <a:gd name="connsiteY311" fmla="*/ 5916487 h 6126160"/>
              <a:gd name="connsiteX312" fmla="*/ 1677383 w 5434014"/>
              <a:gd name="connsiteY312" fmla="*/ 5829123 h 6126160"/>
              <a:gd name="connsiteX313" fmla="*/ 1764747 w 5434014"/>
              <a:gd name="connsiteY313" fmla="*/ 5829123 h 6126160"/>
              <a:gd name="connsiteX314" fmla="*/ 1764747 w 5434014"/>
              <a:gd name="connsiteY314" fmla="*/ 5916487 h 6126160"/>
              <a:gd name="connsiteX315" fmla="*/ 1677383 w 5434014"/>
              <a:gd name="connsiteY315" fmla="*/ 5916487 h 6126160"/>
              <a:gd name="connsiteX316" fmla="*/ 1572546 w 5434014"/>
              <a:gd name="connsiteY316" fmla="*/ 5829123 h 6126160"/>
              <a:gd name="connsiteX317" fmla="*/ 1659910 w 5434014"/>
              <a:gd name="connsiteY317" fmla="*/ 5829123 h 6126160"/>
              <a:gd name="connsiteX318" fmla="*/ 1659910 w 5434014"/>
              <a:gd name="connsiteY318" fmla="*/ 5916487 h 6126160"/>
              <a:gd name="connsiteX319" fmla="*/ 1572546 w 5434014"/>
              <a:gd name="connsiteY319" fmla="*/ 5916487 h 6126160"/>
              <a:gd name="connsiteX320" fmla="*/ 1467710 w 5434014"/>
              <a:gd name="connsiteY320" fmla="*/ 5829123 h 6126160"/>
              <a:gd name="connsiteX321" fmla="*/ 1555074 w 5434014"/>
              <a:gd name="connsiteY321" fmla="*/ 5829123 h 6126160"/>
              <a:gd name="connsiteX322" fmla="*/ 1555074 w 5434014"/>
              <a:gd name="connsiteY322" fmla="*/ 5916487 h 6126160"/>
              <a:gd name="connsiteX323" fmla="*/ 1467710 w 5434014"/>
              <a:gd name="connsiteY323" fmla="*/ 5916487 h 6126160"/>
              <a:gd name="connsiteX324" fmla="*/ 1258036 w 5434014"/>
              <a:gd name="connsiteY324" fmla="*/ 5829123 h 6126160"/>
              <a:gd name="connsiteX325" fmla="*/ 1345401 w 5434014"/>
              <a:gd name="connsiteY325" fmla="*/ 5829123 h 6126160"/>
              <a:gd name="connsiteX326" fmla="*/ 1345401 w 5434014"/>
              <a:gd name="connsiteY326" fmla="*/ 5916487 h 6126160"/>
              <a:gd name="connsiteX327" fmla="*/ 1258036 w 5434014"/>
              <a:gd name="connsiteY327" fmla="*/ 5916487 h 6126160"/>
              <a:gd name="connsiteX328" fmla="*/ 1153200 w 5434014"/>
              <a:gd name="connsiteY328" fmla="*/ 5829123 h 6126160"/>
              <a:gd name="connsiteX329" fmla="*/ 1240565 w 5434014"/>
              <a:gd name="connsiteY329" fmla="*/ 5829123 h 6126160"/>
              <a:gd name="connsiteX330" fmla="*/ 1240565 w 5434014"/>
              <a:gd name="connsiteY330" fmla="*/ 5916487 h 6126160"/>
              <a:gd name="connsiteX331" fmla="*/ 1153200 w 5434014"/>
              <a:gd name="connsiteY331" fmla="*/ 5916487 h 6126160"/>
              <a:gd name="connsiteX332" fmla="*/ 1048364 w 5434014"/>
              <a:gd name="connsiteY332" fmla="*/ 5829123 h 6126160"/>
              <a:gd name="connsiteX333" fmla="*/ 1135728 w 5434014"/>
              <a:gd name="connsiteY333" fmla="*/ 5829123 h 6126160"/>
              <a:gd name="connsiteX334" fmla="*/ 1135728 w 5434014"/>
              <a:gd name="connsiteY334" fmla="*/ 5916487 h 6126160"/>
              <a:gd name="connsiteX335" fmla="*/ 1048364 w 5434014"/>
              <a:gd name="connsiteY335" fmla="*/ 5916487 h 6126160"/>
              <a:gd name="connsiteX336" fmla="*/ 943528 w 5434014"/>
              <a:gd name="connsiteY336" fmla="*/ 5829123 h 6126160"/>
              <a:gd name="connsiteX337" fmla="*/ 1030892 w 5434014"/>
              <a:gd name="connsiteY337" fmla="*/ 5829123 h 6126160"/>
              <a:gd name="connsiteX338" fmla="*/ 1030892 w 5434014"/>
              <a:gd name="connsiteY338" fmla="*/ 5916487 h 6126160"/>
              <a:gd name="connsiteX339" fmla="*/ 943528 w 5434014"/>
              <a:gd name="connsiteY339" fmla="*/ 5916487 h 6126160"/>
              <a:gd name="connsiteX340" fmla="*/ 733855 w 5434014"/>
              <a:gd name="connsiteY340" fmla="*/ 5829123 h 6126160"/>
              <a:gd name="connsiteX341" fmla="*/ 821219 w 5434014"/>
              <a:gd name="connsiteY341" fmla="*/ 5829123 h 6126160"/>
              <a:gd name="connsiteX342" fmla="*/ 821219 w 5434014"/>
              <a:gd name="connsiteY342" fmla="*/ 5916487 h 6126160"/>
              <a:gd name="connsiteX343" fmla="*/ 733855 w 5434014"/>
              <a:gd name="connsiteY343" fmla="*/ 5916487 h 6126160"/>
              <a:gd name="connsiteX344" fmla="*/ 629018 w 5434014"/>
              <a:gd name="connsiteY344" fmla="*/ 5829123 h 6126160"/>
              <a:gd name="connsiteX345" fmla="*/ 716382 w 5434014"/>
              <a:gd name="connsiteY345" fmla="*/ 5829123 h 6126160"/>
              <a:gd name="connsiteX346" fmla="*/ 716382 w 5434014"/>
              <a:gd name="connsiteY346" fmla="*/ 5916487 h 6126160"/>
              <a:gd name="connsiteX347" fmla="*/ 629018 w 5434014"/>
              <a:gd name="connsiteY347" fmla="*/ 5916487 h 6126160"/>
              <a:gd name="connsiteX348" fmla="*/ 524182 w 5434014"/>
              <a:gd name="connsiteY348" fmla="*/ 5829123 h 6126160"/>
              <a:gd name="connsiteX349" fmla="*/ 611546 w 5434014"/>
              <a:gd name="connsiteY349" fmla="*/ 5829123 h 6126160"/>
              <a:gd name="connsiteX350" fmla="*/ 611546 w 5434014"/>
              <a:gd name="connsiteY350" fmla="*/ 5916487 h 6126160"/>
              <a:gd name="connsiteX351" fmla="*/ 524182 w 5434014"/>
              <a:gd name="connsiteY351" fmla="*/ 5916487 h 6126160"/>
              <a:gd name="connsiteX352" fmla="*/ 419345 w 5434014"/>
              <a:gd name="connsiteY352" fmla="*/ 5829123 h 6126160"/>
              <a:gd name="connsiteX353" fmla="*/ 506710 w 5434014"/>
              <a:gd name="connsiteY353" fmla="*/ 5829123 h 6126160"/>
              <a:gd name="connsiteX354" fmla="*/ 506710 w 5434014"/>
              <a:gd name="connsiteY354" fmla="*/ 5916487 h 6126160"/>
              <a:gd name="connsiteX355" fmla="*/ 419345 w 5434014"/>
              <a:gd name="connsiteY355" fmla="*/ 5916487 h 6126160"/>
              <a:gd name="connsiteX356" fmla="*/ 314509 w 5434014"/>
              <a:gd name="connsiteY356" fmla="*/ 5829123 h 6126160"/>
              <a:gd name="connsiteX357" fmla="*/ 401873 w 5434014"/>
              <a:gd name="connsiteY357" fmla="*/ 5829123 h 6126160"/>
              <a:gd name="connsiteX358" fmla="*/ 401873 w 5434014"/>
              <a:gd name="connsiteY358" fmla="*/ 5916487 h 6126160"/>
              <a:gd name="connsiteX359" fmla="*/ 314509 w 5434014"/>
              <a:gd name="connsiteY359" fmla="*/ 5916487 h 6126160"/>
              <a:gd name="connsiteX360" fmla="*/ 209673 w 5434014"/>
              <a:gd name="connsiteY360" fmla="*/ 5829123 h 6126160"/>
              <a:gd name="connsiteX361" fmla="*/ 297037 w 5434014"/>
              <a:gd name="connsiteY361" fmla="*/ 5829123 h 6126160"/>
              <a:gd name="connsiteX362" fmla="*/ 297037 w 5434014"/>
              <a:gd name="connsiteY362" fmla="*/ 5916487 h 6126160"/>
              <a:gd name="connsiteX363" fmla="*/ 209673 w 5434014"/>
              <a:gd name="connsiteY363" fmla="*/ 5916487 h 6126160"/>
              <a:gd name="connsiteX364" fmla="*/ 104836 w 5434014"/>
              <a:gd name="connsiteY364" fmla="*/ 5829123 h 6126160"/>
              <a:gd name="connsiteX365" fmla="*/ 192200 w 5434014"/>
              <a:gd name="connsiteY365" fmla="*/ 5829123 h 6126160"/>
              <a:gd name="connsiteX366" fmla="*/ 192200 w 5434014"/>
              <a:gd name="connsiteY366" fmla="*/ 5916487 h 6126160"/>
              <a:gd name="connsiteX367" fmla="*/ 104836 w 5434014"/>
              <a:gd name="connsiteY367" fmla="*/ 5916487 h 6126160"/>
              <a:gd name="connsiteX368" fmla="*/ 1 w 5434014"/>
              <a:gd name="connsiteY368" fmla="*/ 0 h 6126160"/>
              <a:gd name="connsiteX369" fmla="*/ 5434014 w 5434014"/>
              <a:gd name="connsiteY369" fmla="*/ 0 h 6126160"/>
              <a:gd name="connsiteX370" fmla="*/ 5434014 w 5434014"/>
              <a:gd name="connsiteY370" fmla="*/ 5724288 h 6126160"/>
              <a:gd name="connsiteX371" fmla="*/ 5434013 w 5434014"/>
              <a:gd name="connsiteY371" fmla="*/ 5724288 h 6126160"/>
              <a:gd name="connsiteX372" fmla="*/ 5434013 w 5434014"/>
              <a:gd name="connsiteY372" fmla="*/ 5811652 h 6126160"/>
              <a:gd name="connsiteX373" fmla="*/ 5346649 w 5434014"/>
              <a:gd name="connsiteY373" fmla="*/ 5811652 h 6126160"/>
              <a:gd name="connsiteX374" fmla="*/ 5346649 w 5434014"/>
              <a:gd name="connsiteY374" fmla="*/ 5724288 h 6126160"/>
              <a:gd name="connsiteX375" fmla="*/ 5329177 w 5434014"/>
              <a:gd name="connsiteY375" fmla="*/ 5724288 h 6126160"/>
              <a:gd name="connsiteX376" fmla="*/ 5329177 w 5434014"/>
              <a:gd name="connsiteY376" fmla="*/ 5811652 h 6126160"/>
              <a:gd name="connsiteX377" fmla="*/ 5241812 w 5434014"/>
              <a:gd name="connsiteY377" fmla="*/ 5811652 h 6126160"/>
              <a:gd name="connsiteX378" fmla="*/ 5241812 w 5434014"/>
              <a:gd name="connsiteY378" fmla="*/ 5724288 h 6126160"/>
              <a:gd name="connsiteX379" fmla="*/ 5224340 w 5434014"/>
              <a:gd name="connsiteY379" fmla="*/ 5724288 h 6126160"/>
              <a:gd name="connsiteX380" fmla="*/ 5224340 w 5434014"/>
              <a:gd name="connsiteY380" fmla="*/ 5811652 h 6126160"/>
              <a:gd name="connsiteX381" fmla="*/ 5136975 w 5434014"/>
              <a:gd name="connsiteY381" fmla="*/ 5811652 h 6126160"/>
              <a:gd name="connsiteX382" fmla="*/ 5136975 w 5434014"/>
              <a:gd name="connsiteY382" fmla="*/ 5724288 h 6126160"/>
              <a:gd name="connsiteX383" fmla="*/ 5119503 w 5434014"/>
              <a:gd name="connsiteY383" fmla="*/ 5724288 h 6126160"/>
              <a:gd name="connsiteX384" fmla="*/ 5119503 w 5434014"/>
              <a:gd name="connsiteY384" fmla="*/ 5811652 h 6126160"/>
              <a:gd name="connsiteX385" fmla="*/ 5032139 w 5434014"/>
              <a:gd name="connsiteY385" fmla="*/ 5811652 h 6126160"/>
              <a:gd name="connsiteX386" fmla="*/ 5032139 w 5434014"/>
              <a:gd name="connsiteY386" fmla="*/ 5724288 h 6126160"/>
              <a:gd name="connsiteX387" fmla="*/ 5014667 w 5434014"/>
              <a:gd name="connsiteY387" fmla="*/ 5724288 h 6126160"/>
              <a:gd name="connsiteX388" fmla="*/ 5014667 w 5434014"/>
              <a:gd name="connsiteY388" fmla="*/ 5811652 h 6126160"/>
              <a:gd name="connsiteX389" fmla="*/ 4927303 w 5434014"/>
              <a:gd name="connsiteY389" fmla="*/ 5811652 h 6126160"/>
              <a:gd name="connsiteX390" fmla="*/ 4927303 w 5434014"/>
              <a:gd name="connsiteY390" fmla="*/ 5724288 h 6126160"/>
              <a:gd name="connsiteX391" fmla="*/ 4909831 w 5434014"/>
              <a:gd name="connsiteY391" fmla="*/ 5724288 h 6126160"/>
              <a:gd name="connsiteX392" fmla="*/ 4909831 w 5434014"/>
              <a:gd name="connsiteY392" fmla="*/ 5811652 h 6126160"/>
              <a:gd name="connsiteX393" fmla="*/ 4822467 w 5434014"/>
              <a:gd name="connsiteY393" fmla="*/ 5811652 h 6126160"/>
              <a:gd name="connsiteX394" fmla="*/ 4822467 w 5434014"/>
              <a:gd name="connsiteY394" fmla="*/ 5724288 h 6126160"/>
              <a:gd name="connsiteX395" fmla="*/ 4700158 w 5434014"/>
              <a:gd name="connsiteY395" fmla="*/ 5724288 h 6126160"/>
              <a:gd name="connsiteX396" fmla="*/ 4700158 w 5434014"/>
              <a:gd name="connsiteY396" fmla="*/ 5811652 h 6126160"/>
              <a:gd name="connsiteX397" fmla="*/ 4612794 w 5434014"/>
              <a:gd name="connsiteY397" fmla="*/ 5811652 h 6126160"/>
              <a:gd name="connsiteX398" fmla="*/ 4612794 w 5434014"/>
              <a:gd name="connsiteY398" fmla="*/ 5724288 h 6126160"/>
              <a:gd name="connsiteX399" fmla="*/ 4595321 w 5434014"/>
              <a:gd name="connsiteY399" fmla="*/ 5724288 h 6126160"/>
              <a:gd name="connsiteX400" fmla="*/ 4595321 w 5434014"/>
              <a:gd name="connsiteY400" fmla="*/ 5811652 h 6126160"/>
              <a:gd name="connsiteX401" fmla="*/ 4507956 w 5434014"/>
              <a:gd name="connsiteY401" fmla="*/ 5811652 h 6126160"/>
              <a:gd name="connsiteX402" fmla="*/ 4507956 w 5434014"/>
              <a:gd name="connsiteY402" fmla="*/ 5724288 h 6126160"/>
              <a:gd name="connsiteX403" fmla="*/ 4490484 w 5434014"/>
              <a:gd name="connsiteY403" fmla="*/ 5724288 h 6126160"/>
              <a:gd name="connsiteX404" fmla="*/ 4490484 w 5434014"/>
              <a:gd name="connsiteY404" fmla="*/ 5811652 h 6126160"/>
              <a:gd name="connsiteX405" fmla="*/ 4403120 w 5434014"/>
              <a:gd name="connsiteY405" fmla="*/ 5811652 h 6126160"/>
              <a:gd name="connsiteX406" fmla="*/ 4403120 w 5434014"/>
              <a:gd name="connsiteY406" fmla="*/ 5724288 h 6126160"/>
              <a:gd name="connsiteX407" fmla="*/ 4280810 w 5434014"/>
              <a:gd name="connsiteY407" fmla="*/ 5724288 h 6126160"/>
              <a:gd name="connsiteX408" fmla="*/ 4280810 w 5434014"/>
              <a:gd name="connsiteY408" fmla="*/ 5811652 h 6126160"/>
              <a:gd name="connsiteX409" fmla="*/ 4193446 w 5434014"/>
              <a:gd name="connsiteY409" fmla="*/ 5811652 h 6126160"/>
              <a:gd name="connsiteX410" fmla="*/ 4193446 w 5434014"/>
              <a:gd name="connsiteY410" fmla="*/ 5724288 h 6126160"/>
              <a:gd name="connsiteX411" fmla="*/ 4175973 w 5434014"/>
              <a:gd name="connsiteY411" fmla="*/ 5724288 h 6126160"/>
              <a:gd name="connsiteX412" fmla="*/ 4175973 w 5434014"/>
              <a:gd name="connsiteY412" fmla="*/ 5811652 h 6126160"/>
              <a:gd name="connsiteX413" fmla="*/ 4088609 w 5434014"/>
              <a:gd name="connsiteY413" fmla="*/ 5811652 h 6126160"/>
              <a:gd name="connsiteX414" fmla="*/ 4088609 w 5434014"/>
              <a:gd name="connsiteY414" fmla="*/ 5724288 h 6126160"/>
              <a:gd name="connsiteX415" fmla="*/ 4071137 w 5434014"/>
              <a:gd name="connsiteY415" fmla="*/ 5724288 h 6126160"/>
              <a:gd name="connsiteX416" fmla="*/ 4071137 w 5434014"/>
              <a:gd name="connsiteY416" fmla="*/ 5811652 h 6126160"/>
              <a:gd name="connsiteX417" fmla="*/ 3983773 w 5434014"/>
              <a:gd name="connsiteY417" fmla="*/ 5811652 h 6126160"/>
              <a:gd name="connsiteX418" fmla="*/ 3983773 w 5434014"/>
              <a:gd name="connsiteY418" fmla="*/ 5724288 h 6126160"/>
              <a:gd name="connsiteX419" fmla="*/ 3966300 w 5434014"/>
              <a:gd name="connsiteY419" fmla="*/ 5724288 h 6126160"/>
              <a:gd name="connsiteX420" fmla="*/ 3966300 w 5434014"/>
              <a:gd name="connsiteY420" fmla="*/ 5811652 h 6126160"/>
              <a:gd name="connsiteX421" fmla="*/ 3878936 w 5434014"/>
              <a:gd name="connsiteY421" fmla="*/ 5811652 h 6126160"/>
              <a:gd name="connsiteX422" fmla="*/ 3878936 w 5434014"/>
              <a:gd name="connsiteY422" fmla="*/ 5724288 h 6126160"/>
              <a:gd name="connsiteX423" fmla="*/ 3861463 w 5434014"/>
              <a:gd name="connsiteY423" fmla="*/ 5724288 h 6126160"/>
              <a:gd name="connsiteX424" fmla="*/ 3861463 w 5434014"/>
              <a:gd name="connsiteY424" fmla="*/ 5811652 h 6126160"/>
              <a:gd name="connsiteX425" fmla="*/ 3774098 w 5434014"/>
              <a:gd name="connsiteY425" fmla="*/ 5811652 h 6126160"/>
              <a:gd name="connsiteX426" fmla="*/ 3774098 w 5434014"/>
              <a:gd name="connsiteY426" fmla="*/ 5724288 h 6126160"/>
              <a:gd name="connsiteX427" fmla="*/ 3756627 w 5434014"/>
              <a:gd name="connsiteY427" fmla="*/ 5724288 h 6126160"/>
              <a:gd name="connsiteX428" fmla="*/ 3756627 w 5434014"/>
              <a:gd name="connsiteY428" fmla="*/ 5811652 h 6126160"/>
              <a:gd name="connsiteX429" fmla="*/ 3669261 w 5434014"/>
              <a:gd name="connsiteY429" fmla="*/ 5811652 h 6126160"/>
              <a:gd name="connsiteX430" fmla="*/ 3669261 w 5434014"/>
              <a:gd name="connsiteY430" fmla="*/ 5724288 h 6126160"/>
              <a:gd name="connsiteX431" fmla="*/ 3651790 w 5434014"/>
              <a:gd name="connsiteY431" fmla="*/ 5724288 h 6126160"/>
              <a:gd name="connsiteX432" fmla="*/ 3651790 w 5434014"/>
              <a:gd name="connsiteY432" fmla="*/ 5811652 h 6126160"/>
              <a:gd name="connsiteX433" fmla="*/ 3564426 w 5434014"/>
              <a:gd name="connsiteY433" fmla="*/ 5811652 h 6126160"/>
              <a:gd name="connsiteX434" fmla="*/ 3564426 w 5434014"/>
              <a:gd name="connsiteY434" fmla="*/ 5724288 h 6126160"/>
              <a:gd name="connsiteX435" fmla="*/ 3546953 w 5434014"/>
              <a:gd name="connsiteY435" fmla="*/ 5724288 h 6126160"/>
              <a:gd name="connsiteX436" fmla="*/ 3546953 w 5434014"/>
              <a:gd name="connsiteY436" fmla="*/ 5811652 h 6126160"/>
              <a:gd name="connsiteX437" fmla="*/ 3459589 w 5434014"/>
              <a:gd name="connsiteY437" fmla="*/ 5811652 h 6126160"/>
              <a:gd name="connsiteX438" fmla="*/ 3459589 w 5434014"/>
              <a:gd name="connsiteY438" fmla="*/ 5724288 h 6126160"/>
              <a:gd name="connsiteX439" fmla="*/ 3442117 w 5434014"/>
              <a:gd name="connsiteY439" fmla="*/ 5724288 h 6126160"/>
              <a:gd name="connsiteX440" fmla="*/ 3442117 w 5434014"/>
              <a:gd name="connsiteY440" fmla="*/ 5811652 h 6126160"/>
              <a:gd name="connsiteX441" fmla="*/ 3354753 w 5434014"/>
              <a:gd name="connsiteY441" fmla="*/ 5811652 h 6126160"/>
              <a:gd name="connsiteX442" fmla="*/ 3354753 w 5434014"/>
              <a:gd name="connsiteY442" fmla="*/ 5724288 h 6126160"/>
              <a:gd name="connsiteX443" fmla="*/ 3337281 w 5434014"/>
              <a:gd name="connsiteY443" fmla="*/ 5724288 h 6126160"/>
              <a:gd name="connsiteX444" fmla="*/ 3337281 w 5434014"/>
              <a:gd name="connsiteY444" fmla="*/ 5811652 h 6126160"/>
              <a:gd name="connsiteX445" fmla="*/ 3249917 w 5434014"/>
              <a:gd name="connsiteY445" fmla="*/ 5811652 h 6126160"/>
              <a:gd name="connsiteX446" fmla="*/ 3249917 w 5434014"/>
              <a:gd name="connsiteY446" fmla="*/ 5724288 h 6126160"/>
              <a:gd name="connsiteX447" fmla="*/ 3232444 w 5434014"/>
              <a:gd name="connsiteY447" fmla="*/ 5724288 h 6126160"/>
              <a:gd name="connsiteX448" fmla="*/ 3232444 w 5434014"/>
              <a:gd name="connsiteY448" fmla="*/ 5811652 h 6126160"/>
              <a:gd name="connsiteX449" fmla="*/ 3145079 w 5434014"/>
              <a:gd name="connsiteY449" fmla="*/ 5811652 h 6126160"/>
              <a:gd name="connsiteX450" fmla="*/ 3145079 w 5434014"/>
              <a:gd name="connsiteY450" fmla="*/ 5724288 h 6126160"/>
              <a:gd name="connsiteX451" fmla="*/ 3127620 w 5434014"/>
              <a:gd name="connsiteY451" fmla="*/ 5724288 h 6126160"/>
              <a:gd name="connsiteX452" fmla="*/ 3127620 w 5434014"/>
              <a:gd name="connsiteY452" fmla="*/ 5811652 h 6126160"/>
              <a:gd name="connsiteX453" fmla="*/ 3040256 w 5434014"/>
              <a:gd name="connsiteY453" fmla="*/ 5811652 h 6126160"/>
              <a:gd name="connsiteX454" fmla="*/ 3040256 w 5434014"/>
              <a:gd name="connsiteY454" fmla="*/ 5724288 h 6126160"/>
              <a:gd name="connsiteX455" fmla="*/ 3022783 w 5434014"/>
              <a:gd name="connsiteY455" fmla="*/ 5724288 h 6126160"/>
              <a:gd name="connsiteX456" fmla="*/ 3022783 w 5434014"/>
              <a:gd name="connsiteY456" fmla="*/ 5811652 h 6126160"/>
              <a:gd name="connsiteX457" fmla="*/ 2935419 w 5434014"/>
              <a:gd name="connsiteY457" fmla="*/ 5811652 h 6126160"/>
              <a:gd name="connsiteX458" fmla="*/ 2935419 w 5434014"/>
              <a:gd name="connsiteY458" fmla="*/ 5724288 h 6126160"/>
              <a:gd name="connsiteX459" fmla="*/ 2917947 w 5434014"/>
              <a:gd name="connsiteY459" fmla="*/ 5724288 h 6126160"/>
              <a:gd name="connsiteX460" fmla="*/ 2917947 w 5434014"/>
              <a:gd name="connsiteY460" fmla="*/ 5811652 h 6126160"/>
              <a:gd name="connsiteX461" fmla="*/ 2830583 w 5434014"/>
              <a:gd name="connsiteY461" fmla="*/ 5811652 h 6126160"/>
              <a:gd name="connsiteX462" fmla="*/ 2830583 w 5434014"/>
              <a:gd name="connsiteY462" fmla="*/ 5724288 h 6126160"/>
              <a:gd name="connsiteX463" fmla="*/ 2813111 w 5434014"/>
              <a:gd name="connsiteY463" fmla="*/ 5724288 h 6126160"/>
              <a:gd name="connsiteX464" fmla="*/ 2813111 w 5434014"/>
              <a:gd name="connsiteY464" fmla="*/ 5811652 h 6126160"/>
              <a:gd name="connsiteX465" fmla="*/ 2725746 w 5434014"/>
              <a:gd name="connsiteY465" fmla="*/ 5811652 h 6126160"/>
              <a:gd name="connsiteX466" fmla="*/ 2725746 w 5434014"/>
              <a:gd name="connsiteY466" fmla="*/ 5724288 h 6126160"/>
              <a:gd name="connsiteX467" fmla="*/ 2708275 w 5434014"/>
              <a:gd name="connsiteY467" fmla="*/ 5724288 h 6126160"/>
              <a:gd name="connsiteX468" fmla="*/ 2708275 w 5434014"/>
              <a:gd name="connsiteY468" fmla="*/ 5811652 h 6126160"/>
              <a:gd name="connsiteX469" fmla="*/ 2620910 w 5434014"/>
              <a:gd name="connsiteY469" fmla="*/ 5811652 h 6126160"/>
              <a:gd name="connsiteX470" fmla="*/ 2620910 w 5434014"/>
              <a:gd name="connsiteY470" fmla="*/ 5724288 h 6126160"/>
              <a:gd name="connsiteX471" fmla="*/ 2603439 w 5434014"/>
              <a:gd name="connsiteY471" fmla="*/ 5724288 h 6126160"/>
              <a:gd name="connsiteX472" fmla="*/ 2603439 w 5434014"/>
              <a:gd name="connsiteY472" fmla="*/ 5811652 h 6126160"/>
              <a:gd name="connsiteX473" fmla="*/ 2516074 w 5434014"/>
              <a:gd name="connsiteY473" fmla="*/ 5811652 h 6126160"/>
              <a:gd name="connsiteX474" fmla="*/ 2516074 w 5434014"/>
              <a:gd name="connsiteY474" fmla="*/ 5724288 h 6126160"/>
              <a:gd name="connsiteX475" fmla="*/ 2498602 w 5434014"/>
              <a:gd name="connsiteY475" fmla="*/ 5724288 h 6126160"/>
              <a:gd name="connsiteX476" fmla="*/ 2498602 w 5434014"/>
              <a:gd name="connsiteY476" fmla="*/ 5811652 h 6126160"/>
              <a:gd name="connsiteX477" fmla="*/ 2411238 w 5434014"/>
              <a:gd name="connsiteY477" fmla="*/ 5811652 h 6126160"/>
              <a:gd name="connsiteX478" fmla="*/ 2411238 w 5434014"/>
              <a:gd name="connsiteY478" fmla="*/ 5724288 h 6126160"/>
              <a:gd name="connsiteX479" fmla="*/ 2393766 w 5434014"/>
              <a:gd name="connsiteY479" fmla="*/ 5724288 h 6126160"/>
              <a:gd name="connsiteX480" fmla="*/ 2393766 w 5434014"/>
              <a:gd name="connsiteY480" fmla="*/ 5811652 h 6126160"/>
              <a:gd name="connsiteX481" fmla="*/ 2306402 w 5434014"/>
              <a:gd name="connsiteY481" fmla="*/ 5811652 h 6126160"/>
              <a:gd name="connsiteX482" fmla="*/ 2306402 w 5434014"/>
              <a:gd name="connsiteY482" fmla="*/ 5724288 h 6126160"/>
              <a:gd name="connsiteX483" fmla="*/ 2288929 w 5434014"/>
              <a:gd name="connsiteY483" fmla="*/ 5724288 h 6126160"/>
              <a:gd name="connsiteX484" fmla="*/ 2288929 w 5434014"/>
              <a:gd name="connsiteY484" fmla="*/ 5811652 h 6126160"/>
              <a:gd name="connsiteX485" fmla="*/ 2201565 w 5434014"/>
              <a:gd name="connsiteY485" fmla="*/ 5811652 h 6126160"/>
              <a:gd name="connsiteX486" fmla="*/ 2201565 w 5434014"/>
              <a:gd name="connsiteY486" fmla="*/ 5724288 h 6126160"/>
              <a:gd name="connsiteX487" fmla="*/ 2184093 w 5434014"/>
              <a:gd name="connsiteY487" fmla="*/ 5724288 h 6126160"/>
              <a:gd name="connsiteX488" fmla="*/ 2184093 w 5434014"/>
              <a:gd name="connsiteY488" fmla="*/ 5811652 h 6126160"/>
              <a:gd name="connsiteX489" fmla="*/ 2096729 w 5434014"/>
              <a:gd name="connsiteY489" fmla="*/ 5811652 h 6126160"/>
              <a:gd name="connsiteX490" fmla="*/ 2096729 w 5434014"/>
              <a:gd name="connsiteY490" fmla="*/ 5811651 h 6126160"/>
              <a:gd name="connsiteX491" fmla="*/ 2096728 w 5434014"/>
              <a:gd name="connsiteY491" fmla="*/ 5811651 h 6126160"/>
              <a:gd name="connsiteX492" fmla="*/ 2096728 w 5434014"/>
              <a:gd name="connsiteY492" fmla="*/ 5724288 h 6126160"/>
              <a:gd name="connsiteX493" fmla="*/ 2079256 w 5434014"/>
              <a:gd name="connsiteY493" fmla="*/ 5724288 h 6126160"/>
              <a:gd name="connsiteX494" fmla="*/ 2079256 w 5434014"/>
              <a:gd name="connsiteY494" fmla="*/ 5811651 h 6126160"/>
              <a:gd name="connsiteX495" fmla="*/ 1991891 w 5434014"/>
              <a:gd name="connsiteY495" fmla="*/ 5811651 h 6126160"/>
              <a:gd name="connsiteX496" fmla="*/ 1991891 w 5434014"/>
              <a:gd name="connsiteY496" fmla="*/ 5724288 h 6126160"/>
              <a:gd name="connsiteX497" fmla="*/ 1974420 w 5434014"/>
              <a:gd name="connsiteY497" fmla="*/ 5724288 h 6126160"/>
              <a:gd name="connsiteX498" fmla="*/ 1974420 w 5434014"/>
              <a:gd name="connsiteY498" fmla="*/ 5811651 h 6126160"/>
              <a:gd name="connsiteX499" fmla="*/ 1887055 w 5434014"/>
              <a:gd name="connsiteY499" fmla="*/ 5811651 h 6126160"/>
              <a:gd name="connsiteX500" fmla="*/ 1887055 w 5434014"/>
              <a:gd name="connsiteY500" fmla="*/ 5724288 h 6126160"/>
              <a:gd name="connsiteX501" fmla="*/ 1869583 w 5434014"/>
              <a:gd name="connsiteY501" fmla="*/ 5724288 h 6126160"/>
              <a:gd name="connsiteX502" fmla="*/ 1869583 w 5434014"/>
              <a:gd name="connsiteY502" fmla="*/ 5811651 h 6126160"/>
              <a:gd name="connsiteX503" fmla="*/ 1782219 w 5434014"/>
              <a:gd name="connsiteY503" fmla="*/ 5811651 h 6126160"/>
              <a:gd name="connsiteX504" fmla="*/ 1782219 w 5434014"/>
              <a:gd name="connsiteY504" fmla="*/ 5724288 h 6126160"/>
              <a:gd name="connsiteX505" fmla="*/ 1764747 w 5434014"/>
              <a:gd name="connsiteY505" fmla="*/ 5724288 h 6126160"/>
              <a:gd name="connsiteX506" fmla="*/ 1764747 w 5434014"/>
              <a:gd name="connsiteY506" fmla="*/ 5811651 h 6126160"/>
              <a:gd name="connsiteX507" fmla="*/ 1677383 w 5434014"/>
              <a:gd name="connsiteY507" fmla="*/ 5811651 h 6126160"/>
              <a:gd name="connsiteX508" fmla="*/ 1677383 w 5434014"/>
              <a:gd name="connsiteY508" fmla="*/ 5724288 h 6126160"/>
              <a:gd name="connsiteX509" fmla="*/ 1659910 w 5434014"/>
              <a:gd name="connsiteY509" fmla="*/ 5724288 h 6126160"/>
              <a:gd name="connsiteX510" fmla="*/ 1659910 w 5434014"/>
              <a:gd name="connsiteY510" fmla="*/ 5811651 h 6126160"/>
              <a:gd name="connsiteX511" fmla="*/ 1572546 w 5434014"/>
              <a:gd name="connsiteY511" fmla="*/ 5811651 h 6126160"/>
              <a:gd name="connsiteX512" fmla="*/ 1572546 w 5434014"/>
              <a:gd name="connsiteY512" fmla="*/ 5724288 h 6126160"/>
              <a:gd name="connsiteX513" fmla="*/ 1555074 w 5434014"/>
              <a:gd name="connsiteY513" fmla="*/ 5724288 h 6126160"/>
              <a:gd name="connsiteX514" fmla="*/ 1555074 w 5434014"/>
              <a:gd name="connsiteY514" fmla="*/ 5811651 h 6126160"/>
              <a:gd name="connsiteX515" fmla="*/ 1467710 w 5434014"/>
              <a:gd name="connsiteY515" fmla="*/ 5811651 h 6126160"/>
              <a:gd name="connsiteX516" fmla="*/ 1467710 w 5434014"/>
              <a:gd name="connsiteY516" fmla="*/ 5724288 h 6126160"/>
              <a:gd name="connsiteX517" fmla="*/ 1450237 w 5434014"/>
              <a:gd name="connsiteY517" fmla="*/ 5724288 h 6126160"/>
              <a:gd name="connsiteX518" fmla="*/ 1450237 w 5434014"/>
              <a:gd name="connsiteY518" fmla="*/ 5811651 h 6126160"/>
              <a:gd name="connsiteX519" fmla="*/ 1362873 w 5434014"/>
              <a:gd name="connsiteY519" fmla="*/ 5811651 h 6126160"/>
              <a:gd name="connsiteX520" fmla="*/ 1362873 w 5434014"/>
              <a:gd name="connsiteY520" fmla="*/ 5724288 h 6126160"/>
              <a:gd name="connsiteX521" fmla="*/ 1345401 w 5434014"/>
              <a:gd name="connsiteY521" fmla="*/ 5724288 h 6126160"/>
              <a:gd name="connsiteX522" fmla="*/ 1345401 w 5434014"/>
              <a:gd name="connsiteY522" fmla="*/ 5811651 h 6126160"/>
              <a:gd name="connsiteX523" fmla="*/ 1258036 w 5434014"/>
              <a:gd name="connsiteY523" fmla="*/ 5811651 h 6126160"/>
              <a:gd name="connsiteX524" fmla="*/ 1258036 w 5434014"/>
              <a:gd name="connsiteY524" fmla="*/ 5724288 h 6126160"/>
              <a:gd name="connsiteX525" fmla="*/ 1240565 w 5434014"/>
              <a:gd name="connsiteY525" fmla="*/ 5724288 h 6126160"/>
              <a:gd name="connsiteX526" fmla="*/ 1240565 w 5434014"/>
              <a:gd name="connsiteY526" fmla="*/ 5811651 h 6126160"/>
              <a:gd name="connsiteX527" fmla="*/ 1153200 w 5434014"/>
              <a:gd name="connsiteY527" fmla="*/ 5811651 h 6126160"/>
              <a:gd name="connsiteX528" fmla="*/ 1153200 w 5434014"/>
              <a:gd name="connsiteY528" fmla="*/ 5724288 h 6126160"/>
              <a:gd name="connsiteX529" fmla="*/ 1135728 w 5434014"/>
              <a:gd name="connsiteY529" fmla="*/ 5724288 h 6126160"/>
              <a:gd name="connsiteX530" fmla="*/ 1135728 w 5434014"/>
              <a:gd name="connsiteY530" fmla="*/ 5811651 h 6126160"/>
              <a:gd name="connsiteX531" fmla="*/ 1048364 w 5434014"/>
              <a:gd name="connsiteY531" fmla="*/ 5811651 h 6126160"/>
              <a:gd name="connsiteX532" fmla="*/ 1048364 w 5434014"/>
              <a:gd name="connsiteY532" fmla="*/ 5724288 h 6126160"/>
              <a:gd name="connsiteX533" fmla="*/ 1030892 w 5434014"/>
              <a:gd name="connsiteY533" fmla="*/ 5724288 h 6126160"/>
              <a:gd name="connsiteX534" fmla="*/ 1030892 w 5434014"/>
              <a:gd name="connsiteY534" fmla="*/ 5811651 h 6126160"/>
              <a:gd name="connsiteX535" fmla="*/ 943528 w 5434014"/>
              <a:gd name="connsiteY535" fmla="*/ 5811651 h 6126160"/>
              <a:gd name="connsiteX536" fmla="*/ 943528 w 5434014"/>
              <a:gd name="connsiteY536" fmla="*/ 5724288 h 6126160"/>
              <a:gd name="connsiteX537" fmla="*/ 926055 w 5434014"/>
              <a:gd name="connsiteY537" fmla="*/ 5724288 h 6126160"/>
              <a:gd name="connsiteX538" fmla="*/ 926055 w 5434014"/>
              <a:gd name="connsiteY538" fmla="*/ 5811651 h 6126160"/>
              <a:gd name="connsiteX539" fmla="*/ 838691 w 5434014"/>
              <a:gd name="connsiteY539" fmla="*/ 5811651 h 6126160"/>
              <a:gd name="connsiteX540" fmla="*/ 838691 w 5434014"/>
              <a:gd name="connsiteY540" fmla="*/ 5724288 h 6126160"/>
              <a:gd name="connsiteX541" fmla="*/ 821219 w 5434014"/>
              <a:gd name="connsiteY541" fmla="*/ 5724288 h 6126160"/>
              <a:gd name="connsiteX542" fmla="*/ 821219 w 5434014"/>
              <a:gd name="connsiteY542" fmla="*/ 5811651 h 6126160"/>
              <a:gd name="connsiteX543" fmla="*/ 733855 w 5434014"/>
              <a:gd name="connsiteY543" fmla="*/ 5811651 h 6126160"/>
              <a:gd name="connsiteX544" fmla="*/ 733855 w 5434014"/>
              <a:gd name="connsiteY544" fmla="*/ 5724288 h 6126160"/>
              <a:gd name="connsiteX545" fmla="*/ 716382 w 5434014"/>
              <a:gd name="connsiteY545" fmla="*/ 5724288 h 6126160"/>
              <a:gd name="connsiteX546" fmla="*/ 716382 w 5434014"/>
              <a:gd name="connsiteY546" fmla="*/ 5811651 h 6126160"/>
              <a:gd name="connsiteX547" fmla="*/ 629018 w 5434014"/>
              <a:gd name="connsiteY547" fmla="*/ 5811651 h 6126160"/>
              <a:gd name="connsiteX548" fmla="*/ 629018 w 5434014"/>
              <a:gd name="connsiteY548" fmla="*/ 5724288 h 6126160"/>
              <a:gd name="connsiteX549" fmla="*/ 611546 w 5434014"/>
              <a:gd name="connsiteY549" fmla="*/ 5724288 h 6126160"/>
              <a:gd name="connsiteX550" fmla="*/ 611546 w 5434014"/>
              <a:gd name="connsiteY550" fmla="*/ 5811651 h 6126160"/>
              <a:gd name="connsiteX551" fmla="*/ 524182 w 5434014"/>
              <a:gd name="connsiteY551" fmla="*/ 5811651 h 6126160"/>
              <a:gd name="connsiteX552" fmla="*/ 524182 w 5434014"/>
              <a:gd name="connsiteY552" fmla="*/ 5724288 h 6126160"/>
              <a:gd name="connsiteX553" fmla="*/ 506710 w 5434014"/>
              <a:gd name="connsiteY553" fmla="*/ 5724288 h 6126160"/>
              <a:gd name="connsiteX554" fmla="*/ 506710 w 5434014"/>
              <a:gd name="connsiteY554" fmla="*/ 5811651 h 6126160"/>
              <a:gd name="connsiteX555" fmla="*/ 419345 w 5434014"/>
              <a:gd name="connsiteY555" fmla="*/ 5811651 h 6126160"/>
              <a:gd name="connsiteX556" fmla="*/ 419345 w 5434014"/>
              <a:gd name="connsiteY556" fmla="*/ 5724288 h 6126160"/>
              <a:gd name="connsiteX557" fmla="*/ 401873 w 5434014"/>
              <a:gd name="connsiteY557" fmla="*/ 5724288 h 6126160"/>
              <a:gd name="connsiteX558" fmla="*/ 401873 w 5434014"/>
              <a:gd name="connsiteY558" fmla="*/ 5811651 h 6126160"/>
              <a:gd name="connsiteX559" fmla="*/ 314509 w 5434014"/>
              <a:gd name="connsiteY559" fmla="*/ 5811651 h 6126160"/>
              <a:gd name="connsiteX560" fmla="*/ 314509 w 5434014"/>
              <a:gd name="connsiteY560" fmla="*/ 5724288 h 6126160"/>
              <a:gd name="connsiteX561" fmla="*/ 297037 w 5434014"/>
              <a:gd name="connsiteY561" fmla="*/ 5724288 h 6126160"/>
              <a:gd name="connsiteX562" fmla="*/ 297037 w 5434014"/>
              <a:gd name="connsiteY562" fmla="*/ 5811651 h 6126160"/>
              <a:gd name="connsiteX563" fmla="*/ 209673 w 5434014"/>
              <a:gd name="connsiteY563" fmla="*/ 5811651 h 6126160"/>
              <a:gd name="connsiteX564" fmla="*/ 209673 w 5434014"/>
              <a:gd name="connsiteY564" fmla="*/ 5724288 h 6126160"/>
              <a:gd name="connsiteX565" fmla="*/ 192200 w 5434014"/>
              <a:gd name="connsiteY565" fmla="*/ 5724288 h 6126160"/>
              <a:gd name="connsiteX566" fmla="*/ 192200 w 5434014"/>
              <a:gd name="connsiteY566" fmla="*/ 5811651 h 6126160"/>
              <a:gd name="connsiteX567" fmla="*/ 104836 w 5434014"/>
              <a:gd name="connsiteY567" fmla="*/ 5811651 h 6126160"/>
              <a:gd name="connsiteX568" fmla="*/ 104836 w 5434014"/>
              <a:gd name="connsiteY568" fmla="*/ 5724288 h 6126160"/>
              <a:gd name="connsiteX569" fmla="*/ 87364 w 5434014"/>
              <a:gd name="connsiteY569" fmla="*/ 5724288 h 6126160"/>
              <a:gd name="connsiteX570" fmla="*/ 87364 w 5434014"/>
              <a:gd name="connsiteY570" fmla="*/ 5811651 h 6126160"/>
              <a:gd name="connsiteX571" fmla="*/ 0 w 5434014"/>
              <a:gd name="connsiteY571" fmla="*/ 5811651 h 6126160"/>
              <a:gd name="connsiteX572" fmla="*/ 0 w 5434014"/>
              <a:gd name="connsiteY572" fmla="*/ 5724287 h 6126160"/>
              <a:gd name="connsiteX573" fmla="*/ 1 w 5434014"/>
              <a:gd name="connsiteY573" fmla="*/ 5724287 h 61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Lst>
            <a:rect l="l" t="t" r="r" b="b"/>
            <a:pathLst>
              <a:path w="5434014" h="6126160">
                <a:moveTo>
                  <a:pt x="5032135" y="6038796"/>
                </a:moveTo>
                <a:lnTo>
                  <a:pt x="5119500" y="6038796"/>
                </a:lnTo>
                <a:lnTo>
                  <a:pt x="5119500" y="6126160"/>
                </a:lnTo>
                <a:lnTo>
                  <a:pt x="5032135" y="6126160"/>
                </a:lnTo>
                <a:close/>
                <a:moveTo>
                  <a:pt x="4822463" y="6038796"/>
                </a:moveTo>
                <a:lnTo>
                  <a:pt x="4909827" y="6038796"/>
                </a:lnTo>
                <a:lnTo>
                  <a:pt x="4909827" y="6126160"/>
                </a:lnTo>
                <a:lnTo>
                  <a:pt x="4822463" y="6126160"/>
                </a:lnTo>
                <a:close/>
                <a:moveTo>
                  <a:pt x="4507953" y="6038796"/>
                </a:moveTo>
                <a:lnTo>
                  <a:pt x="4595317" y="6038796"/>
                </a:lnTo>
                <a:lnTo>
                  <a:pt x="4595317" y="6126160"/>
                </a:lnTo>
                <a:lnTo>
                  <a:pt x="4507953" y="6126160"/>
                </a:lnTo>
                <a:close/>
                <a:moveTo>
                  <a:pt x="4403120" y="6038796"/>
                </a:moveTo>
                <a:lnTo>
                  <a:pt x="4490484" y="6038796"/>
                </a:lnTo>
                <a:lnTo>
                  <a:pt x="4490484" y="6126160"/>
                </a:lnTo>
                <a:lnTo>
                  <a:pt x="4403120" y="6126160"/>
                </a:lnTo>
                <a:close/>
                <a:moveTo>
                  <a:pt x="3669261" y="6038796"/>
                </a:moveTo>
                <a:lnTo>
                  <a:pt x="3756627" y="6038796"/>
                </a:lnTo>
                <a:lnTo>
                  <a:pt x="3756627" y="6126160"/>
                </a:lnTo>
                <a:lnTo>
                  <a:pt x="3669261" y="6126160"/>
                </a:lnTo>
                <a:close/>
                <a:moveTo>
                  <a:pt x="3564426" y="6038796"/>
                </a:moveTo>
                <a:lnTo>
                  <a:pt x="3651790" y="6038796"/>
                </a:lnTo>
                <a:lnTo>
                  <a:pt x="3651790" y="6126160"/>
                </a:lnTo>
                <a:lnTo>
                  <a:pt x="3564426" y="6126160"/>
                </a:lnTo>
                <a:close/>
                <a:moveTo>
                  <a:pt x="3145079" y="6038796"/>
                </a:moveTo>
                <a:lnTo>
                  <a:pt x="3232444" y="6038796"/>
                </a:lnTo>
                <a:lnTo>
                  <a:pt x="3232444" y="6126160"/>
                </a:lnTo>
                <a:lnTo>
                  <a:pt x="3145079" y="6126160"/>
                </a:lnTo>
                <a:close/>
                <a:moveTo>
                  <a:pt x="3040256" y="6038796"/>
                </a:moveTo>
                <a:lnTo>
                  <a:pt x="3127620" y="6038796"/>
                </a:lnTo>
                <a:lnTo>
                  <a:pt x="3127620" y="6126160"/>
                </a:lnTo>
                <a:lnTo>
                  <a:pt x="3040256" y="6126160"/>
                </a:lnTo>
                <a:close/>
                <a:moveTo>
                  <a:pt x="2516074" y="6038796"/>
                </a:moveTo>
                <a:lnTo>
                  <a:pt x="2603439" y="6038796"/>
                </a:lnTo>
                <a:lnTo>
                  <a:pt x="2603439" y="6126160"/>
                </a:lnTo>
                <a:lnTo>
                  <a:pt x="2516074" y="6126160"/>
                </a:lnTo>
                <a:close/>
                <a:moveTo>
                  <a:pt x="1677383" y="6038795"/>
                </a:moveTo>
                <a:lnTo>
                  <a:pt x="1764747" y="6038795"/>
                </a:lnTo>
                <a:lnTo>
                  <a:pt x="1764747" y="6126160"/>
                </a:lnTo>
                <a:lnTo>
                  <a:pt x="1677383" y="6126160"/>
                </a:lnTo>
                <a:close/>
                <a:moveTo>
                  <a:pt x="1153200" y="6038795"/>
                </a:moveTo>
                <a:lnTo>
                  <a:pt x="1240565" y="6038795"/>
                </a:lnTo>
                <a:lnTo>
                  <a:pt x="1240565" y="6126160"/>
                </a:lnTo>
                <a:lnTo>
                  <a:pt x="1153200" y="6126160"/>
                </a:lnTo>
                <a:close/>
                <a:moveTo>
                  <a:pt x="1048364" y="6038795"/>
                </a:moveTo>
                <a:lnTo>
                  <a:pt x="1135728" y="6038795"/>
                </a:lnTo>
                <a:lnTo>
                  <a:pt x="1135728" y="6126160"/>
                </a:lnTo>
                <a:lnTo>
                  <a:pt x="1048364" y="6126160"/>
                </a:lnTo>
                <a:close/>
                <a:moveTo>
                  <a:pt x="629018" y="6038795"/>
                </a:moveTo>
                <a:lnTo>
                  <a:pt x="716382" y="6038795"/>
                </a:lnTo>
                <a:lnTo>
                  <a:pt x="716382" y="6126160"/>
                </a:lnTo>
                <a:lnTo>
                  <a:pt x="629018" y="6126160"/>
                </a:lnTo>
                <a:close/>
                <a:moveTo>
                  <a:pt x="524182" y="6038795"/>
                </a:moveTo>
                <a:lnTo>
                  <a:pt x="611546" y="6038795"/>
                </a:lnTo>
                <a:lnTo>
                  <a:pt x="611546" y="6126160"/>
                </a:lnTo>
                <a:lnTo>
                  <a:pt x="524182" y="6126160"/>
                </a:lnTo>
                <a:close/>
                <a:moveTo>
                  <a:pt x="5346646" y="5933960"/>
                </a:moveTo>
                <a:lnTo>
                  <a:pt x="5434011" y="5933960"/>
                </a:lnTo>
                <a:lnTo>
                  <a:pt x="5434011" y="6021324"/>
                </a:lnTo>
                <a:lnTo>
                  <a:pt x="5346646" y="6021324"/>
                </a:lnTo>
                <a:close/>
                <a:moveTo>
                  <a:pt x="5136973" y="5933960"/>
                </a:moveTo>
                <a:lnTo>
                  <a:pt x="5224338" y="5933960"/>
                </a:lnTo>
                <a:lnTo>
                  <a:pt x="5224338" y="6021324"/>
                </a:lnTo>
                <a:lnTo>
                  <a:pt x="5136973" y="6021324"/>
                </a:lnTo>
                <a:close/>
                <a:moveTo>
                  <a:pt x="5032137" y="5933960"/>
                </a:moveTo>
                <a:lnTo>
                  <a:pt x="5119501" y="5933960"/>
                </a:lnTo>
                <a:lnTo>
                  <a:pt x="5119501" y="6021324"/>
                </a:lnTo>
                <a:lnTo>
                  <a:pt x="5032137" y="6021324"/>
                </a:lnTo>
                <a:close/>
                <a:moveTo>
                  <a:pt x="4927300" y="5933960"/>
                </a:moveTo>
                <a:lnTo>
                  <a:pt x="5014664" y="5933960"/>
                </a:lnTo>
                <a:lnTo>
                  <a:pt x="5014664" y="6021324"/>
                </a:lnTo>
                <a:lnTo>
                  <a:pt x="4927300" y="6021324"/>
                </a:lnTo>
                <a:close/>
                <a:moveTo>
                  <a:pt x="4822463" y="5933960"/>
                </a:moveTo>
                <a:lnTo>
                  <a:pt x="4909827" y="5933960"/>
                </a:lnTo>
                <a:lnTo>
                  <a:pt x="4909827" y="6021324"/>
                </a:lnTo>
                <a:lnTo>
                  <a:pt x="4822463" y="6021324"/>
                </a:lnTo>
                <a:close/>
                <a:moveTo>
                  <a:pt x="4717627" y="5933960"/>
                </a:moveTo>
                <a:lnTo>
                  <a:pt x="4804991" y="5933960"/>
                </a:lnTo>
                <a:lnTo>
                  <a:pt x="4804991" y="6021324"/>
                </a:lnTo>
                <a:lnTo>
                  <a:pt x="4717627" y="6021324"/>
                </a:lnTo>
                <a:close/>
                <a:moveTo>
                  <a:pt x="4612791" y="5933960"/>
                </a:moveTo>
                <a:lnTo>
                  <a:pt x="4700154" y="5933960"/>
                </a:lnTo>
                <a:lnTo>
                  <a:pt x="4700154" y="6021324"/>
                </a:lnTo>
                <a:lnTo>
                  <a:pt x="4612791" y="6021324"/>
                </a:lnTo>
                <a:close/>
                <a:moveTo>
                  <a:pt x="4507953" y="5933960"/>
                </a:moveTo>
                <a:lnTo>
                  <a:pt x="4595317" y="5933960"/>
                </a:lnTo>
                <a:lnTo>
                  <a:pt x="4595317" y="6021324"/>
                </a:lnTo>
                <a:lnTo>
                  <a:pt x="4507953" y="6021324"/>
                </a:lnTo>
                <a:close/>
                <a:moveTo>
                  <a:pt x="4403120" y="5933960"/>
                </a:moveTo>
                <a:lnTo>
                  <a:pt x="4490484" y="5933960"/>
                </a:lnTo>
                <a:lnTo>
                  <a:pt x="4490484" y="6021324"/>
                </a:lnTo>
                <a:lnTo>
                  <a:pt x="4403120" y="6021324"/>
                </a:lnTo>
                <a:close/>
                <a:moveTo>
                  <a:pt x="4088609" y="5933960"/>
                </a:moveTo>
                <a:lnTo>
                  <a:pt x="4175973" y="5933960"/>
                </a:lnTo>
                <a:lnTo>
                  <a:pt x="4175973" y="6021324"/>
                </a:lnTo>
                <a:lnTo>
                  <a:pt x="4088609" y="6021324"/>
                </a:lnTo>
                <a:close/>
                <a:moveTo>
                  <a:pt x="3774098" y="5933960"/>
                </a:moveTo>
                <a:lnTo>
                  <a:pt x="3861463" y="5933960"/>
                </a:lnTo>
                <a:lnTo>
                  <a:pt x="3861463" y="6021324"/>
                </a:lnTo>
                <a:lnTo>
                  <a:pt x="3774098" y="6021324"/>
                </a:lnTo>
                <a:close/>
                <a:moveTo>
                  <a:pt x="3669261" y="5933960"/>
                </a:moveTo>
                <a:lnTo>
                  <a:pt x="3756627" y="5933960"/>
                </a:lnTo>
                <a:lnTo>
                  <a:pt x="3756627" y="6021324"/>
                </a:lnTo>
                <a:lnTo>
                  <a:pt x="3669261" y="6021324"/>
                </a:lnTo>
                <a:close/>
                <a:moveTo>
                  <a:pt x="3564426" y="5933960"/>
                </a:moveTo>
                <a:lnTo>
                  <a:pt x="3651790" y="5933960"/>
                </a:lnTo>
                <a:lnTo>
                  <a:pt x="3651790" y="6021324"/>
                </a:lnTo>
                <a:lnTo>
                  <a:pt x="3564426" y="6021324"/>
                </a:lnTo>
                <a:close/>
                <a:moveTo>
                  <a:pt x="3459589" y="5933960"/>
                </a:moveTo>
                <a:lnTo>
                  <a:pt x="3546953" y="5933960"/>
                </a:lnTo>
                <a:lnTo>
                  <a:pt x="3546953" y="6021324"/>
                </a:lnTo>
                <a:lnTo>
                  <a:pt x="3459589" y="6021324"/>
                </a:lnTo>
                <a:close/>
                <a:moveTo>
                  <a:pt x="3249917" y="5933960"/>
                </a:moveTo>
                <a:lnTo>
                  <a:pt x="3337281" y="5933960"/>
                </a:lnTo>
                <a:lnTo>
                  <a:pt x="3337281" y="6021324"/>
                </a:lnTo>
                <a:lnTo>
                  <a:pt x="3249917" y="6021324"/>
                </a:lnTo>
                <a:close/>
                <a:moveTo>
                  <a:pt x="3145079" y="5933960"/>
                </a:moveTo>
                <a:lnTo>
                  <a:pt x="3232444" y="5933960"/>
                </a:lnTo>
                <a:lnTo>
                  <a:pt x="3232444" y="6021324"/>
                </a:lnTo>
                <a:lnTo>
                  <a:pt x="3145079" y="6021324"/>
                </a:lnTo>
                <a:close/>
                <a:moveTo>
                  <a:pt x="3040256" y="5933960"/>
                </a:moveTo>
                <a:lnTo>
                  <a:pt x="3127620" y="5933960"/>
                </a:lnTo>
                <a:lnTo>
                  <a:pt x="3127620" y="6021324"/>
                </a:lnTo>
                <a:lnTo>
                  <a:pt x="3040256" y="6021324"/>
                </a:lnTo>
                <a:close/>
                <a:moveTo>
                  <a:pt x="2935419" y="5933960"/>
                </a:moveTo>
                <a:lnTo>
                  <a:pt x="3022783" y="5933960"/>
                </a:lnTo>
                <a:lnTo>
                  <a:pt x="3022783" y="6021324"/>
                </a:lnTo>
                <a:lnTo>
                  <a:pt x="2935419" y="6021324"/>
                </a:lnTo>
                <a:close/>
                <a:moveTo>
                  <a:pt x="2620910" y="5933960"/>
                </a:moveTo>
                <a:lnTo>
                  <a:pt x="2708275" y="5933960"/>
                </a:lnTo>
                <a:lnTo>
                  <a:pt x="2708275" y="6021324"/>
                </a:lnTo>
                <a:lnTo>
                  <a:pt x="2620910" y="6021324"/>
                </a:lnTo>
                <a:close/>
                <a:moveTo>
                  <a:pt x="2516074" y="5933960"/>
                </a:moveTo>
                <a:lnTo>
                  <a:pt x="2603439" y="5933960"/>
                </a:lnTo>
                <a:lnTo>
                  <a:pt x="2603439" y="6021324"/>
                </a:lnTo>
                <a:lnTo>
                  <a:pt x="2516074" y="6021324"/>
                </a:lnTo>
                <a:close/>
                <a:moveTo>
                  <a:pt x="2411238" y="5933960"/>
                </a:moveTo>
                <a:lnTo>
                  <a:pt x="2498602" y="5933960"/>
                </a:lnTo>
                <a:lnTo>
                  <a:pt x="2498602" y="6021324"/>
                </a:lnTo>
                <a:lnTo>
                  <a:pt x="2411238" y="6021324"/>
                </a:lnTo>
                <a:close/>
                <a:moveTo>
                  <a:pt x="2096728" y="5933960"/>
                </a:moveTo>
                <a:lnTo>
                  <a:pt x="2184092" y="5933960"/>
                </a:lnTo>
                <a:lnTo>
                  <a:pt x="2184092" y="5933960"/>
                </a:lnTo>
                <a:lnTo>
                  <a:pt x="2184093" y="5933960"/>
                </a:lnTo>
                <a:lnTo>
                  <a:pt x="2184093" y="6021324"/>
                </a:lnTo>
                <a:lnTo>
                  <a:pt x="2096729" y="6021324"/>
                </a:lnTo>
                <a:lnTo>
                  <a:pt x="2096729" y="6021324"/>
                </a:lnTo>
                <a:lnTo>
                  <a:pt x="2096728" y="6021324"/>
                </a:lnTo>
                <a:close/>
                <a:moveTo>
                  <a:pt x="1782219" y="5933960"/>
                </a:moveTo>
                <a:lnTo>
                  <a:pt x="1869583" y="5933960"/>
                </a:lnTo>
                <a:lnTo>
                  <a:pt x="1869583" y="6021324"/>
                </a:lnTo>
                <a:lnTo>
                  <a:pt x="1782219" y="6021324"/>
                </a:lnTo>
                <a:close/>
                <a:moveTo>
                  <a:pt x="1677383" y="5933960"/>
                </a:moveTo>
                <a:lnTo>
                  <a:pt x="1764747" y="5933960"/>
                </a:lnTo>
                <a:lnTo>
                  <a:pt x="1764747" y="6021324"/>
                </a:lnTo>
                <a:lnTo>
                  <a:pt x="1677383" y="6021324"/>
                </a:lnTo>
                <a:close/>
                <a:moveTo>
                  <a:pt x="1572546" y="5933960"/>
                </a:moveTo>
                <a:lnTo>
                  <a:pt x="1659910" y="5933960"/>
                </a:lnTo>
                <a:lnTo>
                  <a:pt x="1659910" y="6021324"/>
                </a:lnTo>
                <a:lnTo>
                  <a:pt x="1572546" y="6021324"/>
                </a:lnTo>
                <a:close/>
                <a:moveTo>
                  <a:pt x="1258036" y="5933960"/>
                </a:moveTo>
                <a:lnTo>
                  <a:pt x="1345401" y="5933960"/>
                </a:lnTo>
                <a:lnTo>
                  <a:pt x="1345401" y="6021324"/>
                </a:lnTo>
                <a:lnTo>
                  <a:pt x="1258036" y="6021324"/>
                </a:lnTo>
                <a:close/>
                <a:moveTo>
                  <a:pt x="1153200" y="5933960"/>
                </a:moveTo>
                <a:lnTo>
                  <a:pt x="1240565" y="5933960"/>
                </a:lnTo>
                <a:lnTo>
                  <a:pt x="1240565" y="6021324"/>
                </a:lnTo>
                <a:lnTo>
                  <a:pt x="1153200" y="6021324"/>
                </a:lnTo>
                <a:close/>
                <a:moveTo>
                  <a:pt x="1048364" y="5933960"/>
                </a:moveTo>
                <a:lnTo>
                  <a:pt x="1135728" y="5933960"/>
                </a:lnTo>
                <a:lnTo>
                  <a:pt x="1135728" y="6021324"/>
                </a:lnTo>
                <a:lnTo>
                  <a:pt x="1048364" y="6021324"/>
                </a:lnTo>
                <a:close/>
                <a:moveTo>
                  <a:pt x="943528" y="5933960"/>
                </a:moveTo>
                <a:lnTo>
                  <a:pt x="1030892" y="5933960"/>
                </a:lnTo>
                <a:lnTo>
                  <a:pt x="1030892" y="6021324"/>
                </a:lnTo>
                <a:lnTo>
                  <a:pt x="943528" y="6021324"/>
                </a:lnTo>
                <a:close/>
                <a:moveTo>
                  <a:pt x="733855" y="5933960"/>
                </a:moveTo>
                <a:lnTo>
                  <a:pt x="821219" y="5933960"/>
                </a:lnTo>
                <a:lnTo>
                  <a:pt x="821219" y="6021324"/>
                </a:lnTo>
                <a:lnTo>
                  <a:pt x="733855" y="6021324"/>
                </a:lnTo>
                <a:close/>
                <a:moveTo>
                  <a:pt x="629018" y="5933960"/>
                </a:moveTo>
                <a:lnTo>
                  <a:pt x="716382" y="5933960"/>
                </a:lnTo>
                <a:lnTo>
                  <a:pt x="716382" y="6021324"/>
                </a:lnTo>
                <a:lnTo>
                  <a:pt x="629018" y="6021324"/>
                </a:lnTo>
                <a:close/>
                <a:moveTo>
                  <a:pt x="524182" y="5933960"/>
                </a:moveTo>
                <a:lnTo>
                  <a:pt x="611546" y="5933960"/>
                </a:lnTo>
                <a:lnTo>
                  <a:pt x="611546" y="6021324"/>
                </a:lnTo>
                <a:lnTo>
                  <a:pt x="524182" y="6021324"/>
                </a:lnTo>
                <a:close/>
                <a:moveTo>
                  <a:pt x="419345" y="5933960"/>
                </a:moveTo>
                <a:lnTo>
                  <a:pt x="506710" y="5933960"/>
                </a:lnTo>
                <a:lnTo>
                  <a:pt x="506710" y="6021324"/>
                </a:lnTo>
                <a:lnTo>
                  <a:pt x="419345" y="6021324"/>
                </a:lnTo>
                <a:close/>
                <a:moveTo>
                  <a:pt x="104836" y="5933960"/>
                </a:moveTo>
                <a:lnTo>
                  <a:pt x="192200" y="5933960"/>
                </a:lnTo>
                <a:lnTo>
                  <a:pt x="192200" y="6021324"/>
                </a:lnTo>
                <a:lnTo>
                  <a:pt x="104836" y="6021324"/>
                </a:lnTo>
                <a:close/>
                <a:moveTo>
                  <a:pt x="5346647" y="5829124"/>
                </a:moveTo>
                <a:lnTo>
                  <a:pt x="5434011" y="5829124"/>
                </a:lnTo>
                <a:lnTo>
                  <a:pt x="5434011" y="5916488"/>
                </a:lnTo>
                <a:lnTo>
                  <a:pt x="5346647" y="5916488"/>
                </a:lnTo>
                <a:close/>
                <a:moveTo>
                  <a:pt x="5136975" y="5829124"/>
                </a:moveTo>
                <a:lnTo>
                  <a:pt x="5224339" y="5829124"/>
                </a:lnTo>
                <a:lnTo>
                  <a:pt x="5224339" y="5916488"/>
                </a:lnTo>
                <a:lnTo>
                  <a:pt x="5136975" y="5916488"/>
                </a:lnTo>
                <a:close/>
                <a:moveTo>
                  <a:pt x="5032137" y="5829124"/>
                </a:moveTo>
                <a:lnTo>
                  <a:pt x="5119502" y="5829124"/>
                </a:lnTo>
                <a:lnTo>
                  <a:pt x="5119502" y="5916488"/>
                </a:lnTo>
                <a:lnTo>
                  <a:pt x="5032137" y="5916488"/>
                </a:lnTo>
                <a:close/>
                <a:moveTo>
                  <a:pt x="4927301" y="5829124"/>
                </a:moveTo>
                <a:lnTo>
                  <a:pt x="5014666" y="5829124"/>
                </a:lnTo>
                <a:lnTo>
                  <a:pt x="5014666" y="5916488"/>
                </a:lnTo>
                <a:lnTo>
                  <a:pt x="4927301" y="5916488"/>
                </a:lnTo>
                <a:close/>
                <a:moveTo>
                  <a:pt x="4822465" y="5829124"/>
                </a:moveTo>
                <a:lnTo>
                  <a:pt x="4909829" y="5829124"/>
                </a:lnTo>
                <a:lnTo>
                  <a:pt x="4909829" y="5916488"/>
                </a:lnTo>
                <a:lnTo>
                  <a:pt x="4822465" y="5916488"/>
                </a:lnTo>
                <a:close/>
                <a:moveTo>
                  <a:pt x="4507955" y="5829124"/>
                </a:moveTo>
                <a:lnTo>
                  <a:pt x="4595319" y="5829124"/>
                </a:lnTo>
                <a:lnTo>
                  <a:pt x="4595319" y="5916488"/>
                </a:lnTo>
                <a:lnTo>
                  <a:pt x="4507955" y="5916488"/>
                </a:lnTo>
                <a:close/>
                <a:moveTo>
                  <a:pt x="4403120" y="5829124"/>
                </a:moveTo>
                <a:lnTo>
                  <a:pt x="4490484" y="5829124"/>
                </a:lnTo>
                <a:lnTo>
                  <a:pt x="4490484" y="5916488"/>
                </a:lnTo>
                <a:lnTo>
                  <a:pt x="4403120" y="5916488"/>
                </a:lnTo>
                <a:close/>
                <a:moveTo>
                  <a:pt x="4088609" y="5829124"/>
                </a:moveTo>
                <a:lnTo>
                  <a:pt x="4175973" y="5829124"/>
                </a:lnTo>
                <a:lnTo>
                  <a:pt x="4175973" y="5916488"/>
                </a:lnTo>
                <a:lnTo>
                  <a:pt x="4088609" y="5916488"/>
                </a:lnTo>
                <a:close/>
                <a:moveTo>
                  <a:pt x="3983773" y="5829124"/>
                </a:moveTo>
                <a:lnTo>
                  <a:pt x="4071137" y="5829124"/>
                </a:lnTo>
                <a:lnTo>
                  <a:pt x="4071137" y="5916488"/>
                </a:lnTo>
                <a:lnTo>
                  <a:pt x="3983773" y="5916488"/>
                </a:lnTo>
                <a:close/>
                <a:moveTo>
                  <a:pt x="3878936" y="5829124"/>
                </a:moveTo>
                <a:lnTo>
                  <a:pt x="3966300" y="5829124"/>
                </a:lnTo>
                <a:lnTo>
                  <a:pt x="3966300" y="5916488"/>
                </a:lnTo>
                <a:lnTo>
                  <a:pt x="3878936" y="5916488"/>
                </a:lnTo>
                <a:close/>
                <a:moveTo>
                  <a:pt x="3774098" y="5829124"/>
                </a:moveTo>
                <a:lnTo>
                  <a:pt x="3861463" y="5829124"/>
                </a:lnTo>
                <a:lnTo>
                  <a:pt x="3861463" y="5916488"/>
                </a:lnTo>
                <a:lnTo>
                  <a:pt x="3774098" y="5916488"/>
                </a:lnTo>
                <a:close/>
                <a:moveTo>
                  <a:pt x="3669261" y="5829124"/>
                </a:moveTo>
                <a:lnTo>
                  <a:pt x="3756627" y="5829124"/>
                </a:lnTo>
                <a:lnTo>
                  <a:pt x="3756627" y="5916488"/>
                </a:lnTo>
                <a:lnTo>
                  <a:pt x="3669261" y="5916488"/>
                </a:lnTo>
                <a:close/>
                <a:moveTo>
                  <a:pt x="3564426" y="5829124"/>
                </a:moveTo>
                <a:lnTo>
                  <a:pt x="3651790" y="5829124"/>
                </a:lnTo>
                <a:lnTo>
                  <a:pt x="3651790" y="5916488"/>
                </a:lnTo>
                <a:lnTo>
                  <a:pt x="3564426" y="5916488"/>
                </a:lnTo>
                <a:close/>
                <a:moveTo>
                  <a:pt x="3459589" y="5829124"/>
                </a:moveTo>
                <a:lnTo>
                  <a:pt x="3546953" y="5829124"/>
                </a:lnTo>
                <a:lnTo>
                  <a:pt x="3546953" y="5916488"/>
                </a:lnTo>
                <a:lnTo>
                  <a:pt x="3459589" y="5916488"/>
                </a:lnTo>
                <a:close/>
                <a:moveTo>
                  <a:pt x="3249917" y="5829124"/>
                </a:moveTo>
                <a:lnTo>
                  <a:pt x="3337281" y="5829124"/>
                </a:lnTo>
                <a:lnTo>
                  <a:pt x="3337281" y="5916488"/>
                </a:lnTo>
                <a:lnTo>
                  <a:pt x="3249917" y="5916488"/>
                </a:lnTo>
                <a:close/>
                <a:moveTo>
                  <a:pt x="3145079" y="5829124"/>
                </a:moveTo>
                <a:lnTo>
                  <a:pt x="3232444" y="5829124"/>
                </a:lnTo>
                <a:lnTo>
                  <a:pt x="3232444" y="5916488"/>
                </a:lnTo>
                <a:lnTo>
                  <a:pt x="3145079" y="5916488"/>
                </a:lnTo>
                <a:close/>
                <a:moveTo>
                  <a:pt x="3040256" y="5829124"/>
                </a:moveTo>
                <a:lnTo>
                  <a:pt x="3127620" y="5829124"/>
                </a:lnTo>
                <a:lnTo>
                  <a:pt x="3127620" y="5916488"/>
                </a:lnTo>
                <a:lnTo>
                  <a:pt x="3040256" y="5916488"/>
                </a:lnTo>
                <a:close/>
                <a:moveTo>
                  <a:pt x="2935419" y="5829124"/>
                </a:moveTo>
                <a:lnTo>
                  <a:pt x="3022783" y="5829124"/>
                </a:lnTo>
                <a:lnTo>
                  <a:pt x="3022783" y="5916488"/>
                </a:lnTo>
                <a:lnTo>
                  <a:pt x="2935419" y="5916488"/>
                </a:lnTo>
                <a:close/>
                <a:moveTo>
                  <a:pt x="2725746" y="5829124"/>
                </a:moveTo>
                <a:lnTo>
                  <a:pt x="2813111" y="5829124"/>
                </a:lnTo>
                <a:lnTo>
                  <a:pt x="2813111" y="5916488"/>
                </a:lnTo>
                <a:lnTo>
                  <a:pt x="2725746" y="5916488"/>
                </a:lnTo>
                <a:close/>
                <a:moveTo>
                  <a:pt x="2620910" y="5829124"/>
                </a:moveTo>
                <a:lnTo>
                  <a:pt x="2708275" y="5829124"/>
                </a:lnTo>
                <a:lnTo>
                  <a:pt x="2708275" y="5916488"/>
                </a:lnTo>
                <a:lnTo>
                  <a:pt x="2620910" y="5916488"/>
                </a:lnTo>
                <a:close/>
                <a:moveTo>
                  <a:pt x="2516074" y="5829124"/>
                </a:moveTo>
                <a:lnTo>
                  <a:pt x="2603439" y="5829124"/>
                </a:lnTo>
                <a:lnTo>
                  <a:pt x="2603439" y="5916488"/>
                </a:lnTo>
                <a:lnTo>
                  <a:pt x="2516074" y="5916488"/>
                </a:lnTo>
                <a:close/>
                <a:moveTo>
                  <a:pt x="2411238" y="5829124"/>
                </a:moveTo>
                <a:lnTo>
                  <a:pt x="2498602" y="5829124"/>
                </a:lnTo>
                <a:lnTo>
                  <a:pt x="2498602" y="5916488"/>
                </a:lnTo>
                <a:lnTo>
                  <a:pt x="2411238" y="5916488"/>
                </a:lnTo>
                <a:close/>
                <a:moveTo>
                  <a:pt x="2306402" y="5829124"/>
                </a:moveTo>
                <a:lnTo>
                  <a:pt x="2393766" y="5829124"/>
                </a:lnTo>
                <a:lnTo>
                  <a:pt x="2393766" y="5916488"/>
                </a:lnTo>
                <a:lnTo>
                  <a:pt x="2306402" y="5916488"/>
                </a:lnTo>
                <a:close/>
                <a:moveTo>
                  <a:pt x="2201565" y="5829124"/>
                </a:moveTo>
                <a:lnTo>
                  <a:pt x="2288929" y="5829124"/>
                </a:lnTo>
                <a:lnTo>
                  <a:pt x="2288929" y="5916488"/>
                </a:lnTo>
                <a:lnTo>
                  <a:pt x="2201565" y="5916488"/>
                </a:lnTo>
                <a:close/>
                <a:moveTo>
                  <a:pt x="2096728" y="5829123"/>
                </a:moveTo>
                <a:lnTo>
                  <a:pt x="2184092" y="5829123"/>
                </a:lnTo>
                <a:lnTo>
                  <a:pt x="2184092" y="5829124"/>
                </a:lnTo>
                <a:lnTo>
                  <a:pt x="2184093" y="5829124"/>
                </a:lnTo>
                <a:lnTo>
                  <a:pt x="2184093" y="5916488"/>
                </a:lnTo>
                <a:lnTo>
                  <a:pt x="2096729" y="5916488"/>
                </a:lnTo>
                <a:lnTo>
                  <a:pt x="2096729" y="5916487"/>
                </a:lnTo>
                <a:lnTo>
                  <a:pt x="2096728" y="5916487"/>
                </a:lnTo>
                <a:close/>
                <a:moveTo>
                  <a:pt x="1991891" y="5829123"/>
                </a:moveTo>
                <a:lnTo>
                  <a:pt x="2079256" y="5829123"/>
                </a:lnTo>
                <a:lnTo>
                  <a:pt x="2079256" y="5916487"/>
                </a:lnTo>
                <a:lnTo>
                  <a:pt x="1991891" y="5916487"/>
                </a:lnTo>
                <a:close/>
                <a:moveTo>
                  <a:pt x="1887055" y="5829123"/>
                </a:moveTo>
                <a:lnTo>
                  <a:pt x="1974420" y="5829123"/>
                </a:lnTo>
                <a:lnTo>
                  <a:pt x="1974420" y="5916487"/>
                </a:lnTo>
                <a:lnTo>
                  <a:pt x="1887055" y="5916487"/>
                </a:lnTo>
                <a:close/>
                <a:moveTo>
                  <a:pt x="1782219" y="5829123"/>
                </a:moveTo>
                <a:lnTo>
                  <a:pt x="1869583" y="5829123"/>
                </a:lnTo>
                <a:lnTo>
                  <a:pt x="1869583" y="5916487"/>
                </a:lnTo>
                <a:lnTo>
                  <a:pt x="1782219" y="5916487"/>
                </a:lnTo>
                <a:close/>
                <a:moveTo>
                  <a:pt x="1677383" y="5829123"/>
                </a:moveTo>
                <a:lnTo>
                  <a:pt x="1764747" y="5829123"/>
                </a:lnTo>
                <a:lnTo>
                  <a:pt x="1764747" y="5916487"/>
                </a:lnTo>
                <a:lnTo>
                  <a:pt x="1677383" y="5916487"/>
                </a:lnTo>
                <a:close/>
                <a:moveTo>
                  <a:pt x="1572546" y="5829123"/>
                </a:moveTo>
                <a:lnTo>
                  <a:pt x="1659910" y="5829123"/>
                </a:lnTo>
                <a:lnTo>
                  <a:pt x="1659910" y="5916487"/>
                </a:lnTo>
                <a:lnTo>
                  <a:pt x="1572546" y="5916487"/>
                </a:lnTo>
                <a:close/>
                <a:moveTo>
                  <a:pt x="1467710" y="5829123"/>
                </a:moveTo>
                <a:lnTo>
                  <a:pt x="1555074" y="5829123"/>
                </a:lnTo>
                <a:lnTo>
                  <a:pt x="1555074" y="5916487"/>
                </a:lnTo>
                <a:lnTo>
                  <a:pt x="1467710" y="5916487"/>
                </a:lnTo>
                <a:close/>
                <a:moveTo>
                  <a:pt x="1258036" y="5829123"/>
                </a:moveTo>
                <a:lnTo>
                  <a:pt x="1345401" y="5829123"/>
                </a:lnTo>
                <a:lnTo>
                  <a:pt x="1345401" y="5916487"/>
                </a:lnTo>
                <a:lnTo>
                  <a:pt x="1258036" y="5916487"/>
                </a:lnTo>
                <a:close/>
                <a:moveTo>
                  <a:pt x="1153200" y="5829123"/>
                </a:moveTo>
                <a:lnTo>
                  <a:pt x="1240565" y="5829123"/>
                </a:lnTo>
                <a:lnTo>
                  <a:pt x="1240565" y="5916487"/>
                </a:lnTo>
                <a:lnTo>
                  <a:pt x="1153200" y="5916487"/>
                </a:lnTo>
                <a:close/>
                <a:moveTo>
                  <a:pt x="1048364" y="5829123"/>
                </a:moveTo>
                <a:lnTo>
                  <a:pt x="1135728" y="5829123"/>
                </a:lnTo>
                <a:lnTo>
                  <a:pt x="1135728" y="5916487"/>
                </a:lnTo>
                <a:lnTo>
                  <a:pt x="1048364" y="5916487"/>
                </a:lnTo>
                <a:close/>
                <a:moveTo>
                  <a:pt x="943528" y="5829123"/>
                </a:moveTo>
                <a:lnTo>
                  <a:pt x="1030892" y="5829123"/>
                </a:lnTo>
                <a:lnTo>
                  <a:pt x="1030892" y="5916487"/>
                </a:lnTo>
                <a:lnTo>
                  <a:pt x="943528" y="5916487"/>
                </a:lnTo>
                <a:close/>
                <a:moveTo>
                  <a:pt x="733855" y="5829123"/>
                </a:moveTo>
                <a:lnTo>
                  <a:pt x="821219" y="5829123"/>
                </a:lnTo>
                <a:lnTo>
                  <a:pt x="821219" y="5916487"/>
                </a:lnTo>
                <a:lnTo>
                  <a:pt x="733855" y="5916487"/>
                </a:lnTo>
                <a:close/>
                <a:moveTo>
                  <a:pt x="629018" y="5829123"/>
                </a:moveTo>
                <a:lnTo>
                  <a:pt x="716382" y="5829123"/>
                </a:lnTo>
                <a:lnTo>
                  <a:pt x="716382" y="5916487"/>
                </a:lnTo>
                <a:lnTo>
                  <a:pt x="629018" y="5916487"/>
                </a:lnTo>
                <a:close/>
                <a:moveTo>
                  <a:pt x="524182" y="5829123"/>
                </a:moveTo>
                <a:lnTo>
                  <a:pt x="611546" y="5829123"/>
                </a:lnTo>
                <a:lnTo>
                  <a:pt x="611546" y="5916487"/>
                </a:lnTo>
                <a:lnTo>
                  <a:pt x="524182" y="5916487"/>
                </a:lnTo>
                <a:close/>
                <a:moveTo>
                  <a:pt x="419345" y="5829123"/>
                </a:moveTo>
                <a:lnTo>
                  <a:pt x="506710" y="5829123"/>
                </a:lnTo>
                <a:lnTo>
                  <a:pt x="506710" y="5916487"/>
                </a:lnTo>
                <a:lnTo>
                  <a:pt x="419345" y="5916487"/>
                </a:lnTo>
                <a:close/>
                <a:moveTo>
                  <a:pt x="314509" y="5829123"/>
                </a:moveTo>
                <a:lnTo>
                  <a:pt x="401873" y="5829123"/>
                </a:lnTo>
                <a:lnTo>
                  <a:pt x="401873" y="5916487"/>
                </a:lnTo>
                <a:lnTo>
                  <a:pt x="314509" y="5916487"/>
                </a:lnTo>
                <a:close/>
                <a:moveTo>
                  <a:pt x="209673" y="5829123"/>
                </a:moveTo>
                <a:lnTo>
                  <a:pt x="297037" y="5829123"/>
                </a:lnTo>
                <a:lnTo>
                  <a:pt x="297037" y="5916487"/>
                </a:lnTo>
                <a:lnTo>
                  <a:pt x="209673" y="5916487"/>
                </a:lnTo>
                <a:close/>
                <a:moveTo>
                  <a:pt x="104836" y="5829123"/>
                </a:moveTo>
                <a:lnTo>
                  <a:pt x="192200" y="5829123"/>
                </a:lnTo>
                <a:lnTo>
                  <a:pt x="192200" y="5916487"/>
                </a:lnTo>
                <a:lnTo>
                  <a:pt x="104836" y="5916487"/>
                </a:lnTo>
                <a:close/>
                <a:moveTo>
                  <a:pt x="1" y="0"/>
                </a:moveTo>
                <a:lnTo>
                  <a:pt x="5434014" y="0"/>
                </a:lnTo>
                <a:lnTo>
                  <a:pt x="5434014" y="5724288"/>
                </a:lnTo>
                <a:lnTo>
                  <a:pt x="5434013" y="5724288"/>
                </a:lnTo>
                <a:lnTo>
                  <a:pt x="5434013" y="5811652"/>
                </a:lnTo>
                <a:lnTo>
                  <a:pt x="5346649" y="5811652"/>
                </a:lnTo>
                <a:lnTo>
                  <a:pt x="5346649" y="5724288"/>
                </a:lnTo>
                <a:lnTo>
                  <a:pt x="5329177" y="5724288"/>
                </a:lnTo>
                <a:lnTo>
                  <a:pt x="5329177" y="5811652"/>
                </a:lnTo>
                <a:lnTo>
                  <a:pt x="5241812" y="5811652"/>
                </a:lnTo>
                <a:lnTo>
                  <a:pt x="5241812" y="5724288"/>
                </a:lnTo>
                <a:lnTo>
                  <a:pt x="5224340" y="5724288"/>
                </a:lnTo>
                <a:lnTo>
                  <a:pt x="5224340" y="5811652"/>
                </a:lnTo>
                <a:lnTo>
                  <a:pt x="5136975" y="5811652"/>
                </a:lnTo>
                <a:lnTo>
                  <a:pt x="5136975" y="5724288"/>
                </a:lnTo>
                <a:lnTo>
                  <a:pt x="5119503" y="5724288"/>
                </a:lnTo>
                <a:lnTo>
                  <a:pt x="5119503" y="5811652"/>
                </a:lnTo>
                <a:lnTo>
                  <a:pt x="5032139" y="5811652"/>
                </a:lnTo>
                <a:lnTo>
                  <a:pt x="5032139" y="5724288"/>
                </a:lnTo>
                <a:lnTo>
                  <a:pt x="5014667" y="5724288"/>
                </a:lnTo>
                <a:lnTo>
                  <a:pt x="5014667" y="5811652"/>
                </a:lnTo>
                <a:lnTo>
                  <a:pt x="4927303" y="5811652"/>
                </a:lnTo>
                <a:lnTo>
                  <a:pt x="4927303" y="5724288"/>
                </a:lnTo>
                <a:lnTo>
                  <a:pt x="4909831" y="5724288"/>
                </a:lnTo>
                <a:lnTo>
                  <a:pt x="4909831" y="5811652"/>
                </a:lnTo>
                <a:lnTo>
                  <a:pt x="4822467" y="5811652"/>
                </a:lnTo>
                <a:lnTo>
                  <a:pt x="4822467" y="5724288"/>
                </a:lnTo>
                <a:lnTo>
                  <a:pt x="4700158" y="5724288"/>
                </a:lnTo>
                <a:lnTo>
                  <a:pt x="4700158" y="5811652"/>
                </a:lnTo>
                <a:lnTo>
                  <a:pt x="4612794" y="5811652"/>
                </a:lnTo>
                <a:lnTo>
                  <a:pt x="4612794" y="5724288"/>
                </a:lnTo>
                <a:lnTo>
                  <a:pt x="4595321" y="5724288"/>
                </a:lnTo>
                <a:lnTo>
                  <a:pt x="4595321" y="5811652"/>
                </a:lnTo>
                <a:lnTo>
                  <a:pt x="4507956" y="5811652"/>
                </a:lnTo>
                <a:lnTo>
                  <a:pt x="4507956" y="5724288"/>
                </a:lnTo>
                <a:lnTo>
                  <a:pt x="4490484" y="5724288"/>
                </a:lnTo>
                <a:lnTo>
                  <a:pt x="4490484" y="5811652"/>
                </a:lnTo>
                <a:lnTo>
                  <a:pt x="4403120" y="5811652"/>
                </a:lnTo>
                <a:lnTo>
                  <a:pt x="4403120" y="5724288"/>
                </a:lnTo>
                <a:lnTo>
                  <a:pt x="4280810" y="5724288"/>
                </a:lnTo>
                <a:lnTo>
                  <a:pt x="4280810" y="5811652"/>
                </a:lnTo>
                <a:lnTo>
                  <a:pt x="4193446" y="5811652"/>
                </a:lnTo>
                <a:lnTo>
                  <a:pt x="4193446" y="5724288"/>
                </a:lnTo>
                <a:lnTo>
                  <a:pt x="4175973" y="5724288"/>
                </a:lnTo>
                <a:lnTo>
                  <a:pt x="4175973" y="5811652"/>
                </a:lnTo>
                <a:lnTo>
                  <a:pt x="4088609" y="5811652"/>
                </a:lnTo>
                <a:lnTo>
                  <a:pt x="4088609" y="5724288"/>
                </a:lnTo>
                <a:lnTo>
                  <a:pt x="4071137" y="5724288"/>
                </a:lnTo>
                <a:lnTo>
                  <a:pt x="4071137" y="5811652"/>
                </a:lnTo>
                <a:lnTo>
                  <a:pt x="3983773" y="5811652"/>
                </a:lnTo>
                <a:lnTo>
                  <a:pt x="3983773" y="5724288"/>
                </a:lnTo>
                <a:lnTo>
                  <a:pt x="3966300" y="5724288"/>
                </a:lnTo>
                <a:lnTo>
                  <a:pt x="3966300" y="5811652"/>
                </a:lnTo>
                <a:lnTo>
                  <a:pt x="3878936" y="5811652"/>
                </a:lnTo>
                <a:lnTo>
                  <a:pt x="3878936" y="5724288"/>
                </a:lnTo>
                <a:lnTo>
                  <a:pt x="3861463" y="5724288"/>
                </a:lnTo>
                <a:lnTo>
                  <a:pt x="3861463" y="5811652"/>
                </a:lnTo>
                <a:lnTo>
                  <a:pt x="3774098" y="5811652"/>
                </a:lnTo>
                <a:lnTo>
                  <a:pt x="3774098" y="5724288"/>
                </a:lnTo>
                <a:lnTo>
                  <a:pt x="3756627" y="5724288"/>
                </a:lnTo>
                <a:lnTo>
                  <a:pt x="3756627" y="5811652"/>
                </a:lnTo>
                <a:lnTo>
                  <a:pt x="3669261" y="5811652"/>
                </a:lnTo>
                <a:lnTo>
                  <a:pt x="3669261" y="5724288"/>
                </a:lnTo>
                <a:lnTo>
                  <a:pt x="3651790" y="5724288"/>
                </a:lnTo>
                <a:lnTo>
                  <a:pt x="3651790" y="5811652"/>
                </a:lnTo>
                <a:lnTo>
                  <a:pt x="3564426" y="5811652"/>
                </a:lnTo>
                <a:lnTo>
                  <a:pt x="3564426" y="5724288"/>
                </a:lnTo>
                <a:lnTo>
                  <a:pt x="3546953" y="5724288"/>
                </a:lnTo>
                <a:lnTo>
                  <a:pt x="3546953" y="5811652"/>
                </a:lnTo>
                <a:lnTo>
                  <a:pt x="3459589" y="5811652"/>
                </a:lnTo>
                <a:lnTo>
                  <a:pt x="3459589" y="5724288"/>
                </a:lnTo>
                <a:lnTo>
                  <a:pt x="3442117" y="5724288"/>
                </a:lnTo>
                <a:lnTo>
                  <a:pt x="3442117" y="5811652"/>
                </a:lnTo>
                <a:lnTo>
                  <a:pt x="3354753" y="5811652"/>
                </a:lnTo>
                <a:lnTo>
                  <a:pt x="3354753" y="5724288"/>
                </a:lnTo>
                <a:lnTo>
                  <a:pt x="3337281" y="5724288"/>
                </a:lnTo>
                <a:lnTo>
                  <a:pt x="3337281" y="5811652"/>
                </a:lnTo>
                <a:lnTo>
                  <a:pt x="3249917" y="5811652"/>
                </a:lnTo>
                <a:lnTo>
                  <a:pt x="3249917" y="5724288"/>
                </a:lnTo>
                <a:lnTo>
                  <a:pt x="3232444" y="5724288"/>
                </a:lnTo>
                <a:lnTo>
                  <a:pt x="3232444" y="5811652"/>
                </a:lnTo>
                <a:lnTo>
                  <a:pt x="3145079" y="5811652"/>
                </a:lnTo>
                <a:lnTo>
                  <a:pt x="3145079" y="5724288"/>
                </a:lnTo>
                <a:lnTo>
                  <a:pt x="3127620" y="5724288"/>
                </a:lnTo>
                <a:lnTo>
                  <a:pt x="3127620" y="5811652"/>
                </a:lnTo>
                <a:lnTo>
                  <a:pt x="3040256" y="5811652"/>
                </a:lnTo>
                <a:lnTo>
                  <a:pt x="3040256" y="5724288"/>
                </a:lnTo>
                <a:lnTo>
                  <a:pt x="3022783" y="5724288"/>
                </a:lnTo>
                <a:lnTo>
                  <a:pt x="3022783" y="5811652"/>
                </a:lnTo>
                <a:lnTo>
                  <a:pt x="2935419" y="5811652"/>
                </a:lnTo>
                <a:lnTo>
                  <a:pt x="2935419" y="5724288"/>
                </a:lnTo>
                <a:lnTo>
                  <a:pt x="2917947" y="5724288"/>
                </a:lnTo>
                <a:lnTo>
                  <a:pt x="2917947" y="5811652"/>
                </a:lnTo>
                <a:lnTo>
                  <a:pt x="2830583" y="5811652"/>
                </a:lnTo>
                <a:lnTo>
                  <a:pt x="2830583" y="5724288"/>
                </a:lnTo>
                <a:lnTo>
                  <a:pt x="2813111" y="5724288"/>
                </a:lnTo>
                <a:lnTo>
                  <a:pt x="2813111" y="5811652"/>
                </a:lnTo>
                <a:lnTo>
                  <a:pt x="2725746" y="5811652"/>
                </a:lnTo>
                <a:lnTo>
                  <a:pt x="2725746" y="5724288"/>
                </a:lnTo>
                <a:lnTo>
                  <a:pt x="2708275" y="5724288"/>
                </a:lnTo>
                <a:lnTo>
                  <a:pt x="2708275" y="5811652"/>
                </a:lnTo>
                <a:lnTo>
                  <a:pt x="2620910" y="5811652"/>
                </a:lnTo>
                <a:lnTo>
                  <a:pt x="2620910" y="5724288"/>
                </a:lnTo>
                <a:lnTo>
                  <a:pt x="2603439" y="5724288"/>
                </a:lnTo>
                <a:lnTo>
                  <a:pt x="2603439" y="5811652"/>
                </a:lnTo>
                <a:lnTo>
                  <a:pt x="2516074" y="5811652"/>
                </a:lnTo>
                <a:lnTo>
                  <a:pt x="2516074" y="5724288"/>
                </a:lnTo>
                <a:lnTo>
                  <a:pt x="2498602" y="5724288"/>
                </a:lnTo>
                <a:lnTo>
                  <a:pt x="2498602" y="5811652"/>
                </a:lnTo>
                <a:lnTo>
                  <a:pt x="2411238" y="5811652"/>
                </a:lnTo>
                <a:lnTo>
                  <a:pt x="2411238" y="5724288"/>
                </a:lnTo>
                <a:lnTo>
                  <a:pt x="2393766" y="5724288"/>
                </a:lnTo>
                <a:lnTo>
                  <a:pt x="2393766" y="5811652"/>
                </a:lnTo>
                <a:lnTo>
                  <a:pt x="2306402" y="5811652"/>
                </a:lnTo>
                <a:lnTo>
                  <a:pt x="2306402" y="5724288"/>
                </a:lnTo>
                <a:lnTo>
                  <a:pt x="2288929" y="5724288"/>
                </a:lnTo>
                <a:lnTo>
                  <a:pt x="2288929" y="5811652"/>
                </a:lnTo>
                <a:lnTo>
                  <a:pt x="2201565" y="5811652"/>
                </a:lnTo>
                <a:lnTo>
                  <a:pt x="2201565" y="5724288"/>
                </a:lnTo>
                <a:lnTo>
                  <a:pt x="2184093" y="5724288"/>
                </a:lnTo>
                <a:lnTo>
                  <a:pt x="2184093" y="5811652"/>
                </a:lnTo>
                <a:lnTo>
                  <a:pt x="2096729" y="5811652"/>
                </a:lnTo>
                <a:lnTo>
                  <a:pt x="2096729" y="5811651"/>
                </a:lnTo>
                <a:lnTo>
                  <a:pt x="2096728" y="5811651"/>
                </a:lnTo>
                <a:lnTo>
                  <a:pt x="2096728" y="5724288"/>
                </a:lnTo>
                <a:lnTo>
                  <a:pt x="2079256" y="5724288"/>
                </a:lnTo>
                <a:lnTo>
                  <a:pt x="2079256" y="5811651"/>
                </a:lnTo>
                <a:lnTo>
                  <a:pt x="1991891" y="5811651"/>
                </a:lnTo>
                <a:lnTo>
                  <a:pt x="1991891" y="5724288"/>
                </a:lnTo>
                <a:lnTo>
                  <a:pt x="1974420" y="5724288"/>
                </a:lnTo>
                <a:lnTo>
                  <a:pt x="1974420" y="5811651"/>
                </a:lnTo>
                <a:lnTo>
                  <a:pt x="1887055" y="5811651"/>
                </a:lnTo>
                <a:lnTo>
                  <a:pt x="1887055" y="5724288"/>
                </a:lnTo>
                <a:lnTo>
                  <a:pt x="1869583" y="5724288"/>
                </a:lnTo>
                <a:lnTo>
                  <a:pt x="1869583" y="5811651"/>
                </a:lnTo>
                <a:lnTo>
                  <a:pt x="1782219" y="5811651"/>
                </a:lnTo>
                <a:lnTo>
                  <a:pt x="1782219" y="5724288"/>
                </a:lnTo>
                <a:lnTo>
                  <a:pt x="1764747" y="5724288"/>
                </a:lnTo>
                <a:lnTo>
                  <a:pt x="1764747" y="5811651"/>
                </a:lnTo>
                <a:lnTo>
                  <a:pt x="1677383" y="5811651"/>
                </a:lnTo>
                <a:lnTo>
                  <a:pt x="1677383" y="5724288"/>
                </a:lnTo>
                <a:lnTo>
                  <a:pt x="1659910" y="5724288"/>
                </a:lnTo>
                <a:lnTo>
                  <a:pt x="1659910" y="5811651"/>
                </a:lnTo>
                <a:lnTo>
                  <a:pt x="1572546" y="5811651"/>
                </a:lnTo>
                <a:lnTo>
                  <a:pt x="1572546" y="5724288"/>
                </a:lnTo>
                <a:lnTo>
                  <a:pt x="1555074" y="5724288"/>
                </a:lnTo>
                <a:lnTo>
                  <a:pt x="1555074" y="5811651"/>
                </a:lnTo>
                <a:lnTo>
                  <a:pt x="1467710" y="5811651"/>
                </a:lnTo>
                <a:lnTo>
                  <a:pt x="1467710" y="5724288"/>
                </a:lnTo>
                <a:lnTo>
                  <a:pt x="1450237" y="5724288"/>
                </a:lnTo>
                <a:lnTo>
                  <a:pt x="1450237" y="5811651"/>
                </a:lnTo>
                <a:lnTo>
                  <a:pt x="1362873" y="5811651"/>
                </a:lnTo>
                <a:lnTo>
                  <a:pt x="1362873" y="5724288"/>
                </a:lnTo>
                <a:lnTo>
                  <a:pt x="1345401" y="5724288"/>
                </a:lnTo>
                <a:lnTo>
                  <a:pt x="1345401" y="5811651"/>
                </a:lnTo>
                <a:lnTo>
                  <a:pt x="1258036" y="5811651"/>
                </a:lnTo>
                <a:lnTo>
                  <a:pt x="1258036" y="5724288"/>
                </a:lnTo>
                <a:lnTo>
                  <a:pt x="1240565" y="5724288"/>
                </a:lnTo>
                <a:lnTo>
                  <a:pt x="1240565" y="5811651"/>
                </a:lnTo>
                <a:lnTo>
                  <a:pt x="1153200" y="5811651"/>
                </a:lnTo>
                <a:lnTo>
                  <a:pt x="1153200" y="5724288"/>
                </a:lnTo>
                <a:lnTo>
                  <a:pt x="1135728" y="5724288"/>
                </a:lnTo>
                <a:lnTo>
                  <a:pt x="1135728" y="5811651"/>
                </a:lnTo>
                <a:lnTo>
                  <a:pt x="1048364" y="5811651"/>
                </a:lnTo>
                <a:lnTo>
                  <a:pt x="1048364" y="5724288"/>
                </a:lnTo>
                <a:lnTo>
                  <a:pt x="1030892" y="5724288"/>
                </a:lnTo>
                <a:lnTo>
                  <a:pt x="1030892" y="5811651"/>
                </a:lnTo>
                <a:lnTo>
                  <a:pt x="943528" y="5811651"/>
                </a:lnTo>
                <a:lnTo>
                  <a:pt x="943528" y="5724288"/>
                </a:lnTo>
                <a:lnTo>
                  <a:pt x="926055" y="5724288"/>
                </a:lnTo>
                <a:lnTo>
                  <a:pt x="926055" y="5811651"/>
                </a:lnTo>
                <a:lnTo>
                  <a:pt x="838691" y="5811651"/>
                </a:lnTo>
                <a:lnTo>
                  <a:pt x="838691" y="5724288"/>
                </a:lnTo>
                <a:lnTo>
                  <a:pt x="821219" y="5724288"/>
                </a:lnTo>
                <a:lnTo>
                  <a:pt x="821219" y="5811651"/>
                </a:lnTo>
                <a:lnTo>
                  <a:pt x="733855" y="5811651"/>
                </a:lnTo>
                <a:lnTo>
                  <a:pt x="733855" y="5724288"/>
                </a:lnTo>
                <a:lnTo>
                  <a:pt x="716382" y="5724288"/>
                </a:lnTo>
                <a:lnTo>
                  <a:pt x="716382" y="5811651"/>
                </a:lnTo>
                <a:lnTo>
                  <a:pt x="629018" y="5811651"/>
                </a:lnTo>
                <a:lnTo>
                  <a:pt x="629018" y="5724288"/>
                </a:lnTo>
                <a:lnTo>
                  <a:pt x="611546" y="5724288"/>
                </a:lnTo>
                <a:lnTo>
                  <a:pt x="611546" y="5811651"/>
                </a:lnTo>
                <a:lnTo>
                  <a:pt x="524182" y="5811651"/>
                </a:lnTo>
                <a:lnTo>
                  <a:pt x="524182" y="5724288"/>
                </a:lnTo>
                <a:lnTo>
                  <a:pt x="506710" y="5724288"/>
                </a:lnTo>
                <a:lnTo>
                  <a:pt x="506710" y="5811651"/>
                </a:lnTo>
                <a:lnTo>
                  <a:pt x="419345" y="5811651"/>
                </a:lnTo>
                <a:lnTo>
                  <a:pt x="419345" y="5724288"/>
                </a:lnTo>
                <a:lnTo>
                  <a:pt x="401873" y="5724288"/>
                </a:lnTo>
                <a:lnTo>
                  <a:pt x="401873" y="5811651"/>
                </a:lnTo>
                <a:lnTo>
                  <a:pt x="314509" y="5811651"/>
                </a:lnTo>
                <a:lnTo>
                  <a:pt x="314509" y="5724288"/>
                </a:lnTo>
                <a:lnTo>
                  <a:pt x="297037" y="5724288"/>
                </a:lnTo>
                <a:lnTo>
                  <a:pt x="297037" y="5811651"/>
                </a:lnTo>
                <a:lnTo>
                  <a:pt x="209673" y="5811651"/>
                </a:lnTo>
                <a:lnTo>
                  <a:pt x="209673" y="5724288"/>
                </a:lnTo>
                <a:lnTo>
                  <a:pt x="192200" y="5724288"/>
                </a:lnTo>
                <a:lnTo>
                  <a:pt x="192200" y="5811651"/>
                </a:lnTo>
                <a:lnTo>
                  <a:pt x="104836" y="5811651"/>
                </a:lnTo>
                <a:lnTo>
                  <a:pt x="104836" y="5724288"/>
                </a:lnTo>
                <a:lnTo>
                  <a:pt x="87364" y="5724288"/>
                </a:lnTo>
                <a:lnTo>
                  <a:pt x="87364" y="5811651"/>
                </a:lnTo>
                <a:lnTo>
                  <a:pt x="0" y="5811651"/>
                </a:lnTo>
                <a:lnTo>
                  <a:pt x="0" y="5724287"/>
                </a:lnTo>
                <a:lnTo>
                  <a:pt x="1" y="5724287"/>
                </a:lnTo>
                <a:close/>
              </a:path>
            </a:pathLst>
          </a:custGeom>
        </p:spPr>
        <p:txBody>
          <a:bodyPr wrap="square" anchor="ctr">
            <a:noAutofit/>
          </a:bodyPr>
          <a:lstStyle>
            <a:lvl1pPr algn="ctr">
              <a:defRPr/>
            </a:lvl1pPr>
          </a:lstStyle>
          <a:p>
            <a:r>
              <a:rPr lang="en-US" dirty="0"/>
              <a:t>1) Add image 2) Send it to back</a:t>
            </a:r>
          </a:p>
        </p:txBody>
      </p:sp>
      <p:sp>
        <p:nvSpPr>
          <p:cNvPr id="8" name="Text Placeholder 9">
            <a:extLst>
              <a:ext uri="{FF2B5EF4-FFF2-40B4-BE49-F238E27FC236}">
                <a16:creationId xmlns:a16="http://schemas.microsoft.com/office/drawing/2014/main" id="{0BFFA47C-2BBD-0705-D465-AFB79741C484}"/>
              </a:ext>
            </a:extLst>
          </p:cNvPr>
          <p:cNvSpPr>
            <a:spLocks noGrp="1"/>
          </p:cNvSpPr>
          <p:nvPr>
            <p:ph type="body" sz="quarter" idx="13"/>
          </p:nvPr>
        </p:nvSpPr>
        <p:spPr>
          <a:xfrm>
            <a:off x="692152" y="2070099"/>
            <a:ext cx="2366961" cy="3811794"/>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66">
            <a:extLst>
              <a:ext uri="{FF2B5EF4-FFF2-40B4-BE49-F238E27FC236}">
                <a16:creationId xmlns:a16="http://schemas.microsoft.com/office/drawing/2014/main" id="{D3BCDFB4-818A-A451-90EF-360CA6FB0657}"/>
              </a:ext>
            </a:extLst>
          </p:cNvPr>
          <p:cNvSpPr>
            <a:spLocks noGrp="1"/>
          </p:cNvSpPr>
          <p:nvPr>
            <p:ph type="body" sz="quarter" idx="16"/>
          </p:nvPr>
        </p:nvSpPr>
        <p:spPr>
          <a:xfrm>
            <a:off x="692152" y="1737981"/>
            <a:ext cx="2366961" cy="300368"/>
          </a:xfrm>
        </p:spPr>
        <p:txBody>
          <a:bodyPr>
            <a:noAutofit/>
          </a:bodyPr>
          <a:lstStyle>
            <a:lvl1pPr>
              <a:defRPr sz="2000" b="0">
                <a:solidFill>
                  <a:schemeClr val="accent3"/>
                </a:solidFill>
                <a:effectLst>
                  <a:outerShdw blurRad="177800" sx="102000" sy="102000" algn="ctr" rotWithShape="0">
                    <a:schemeClr val="accent1">
                      <a:alpha val="38000"/>
                    </a:schemeClr>
                  </a:outerShdw>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12" name="Rectangle 55">
            <a:extLst>
              <a:ext uri="{FF2B5EF4-FFF2-40B4-BE49-F238E27FC236}">
                <a16:creationId xmlns:a16="http://schemas.microsoft.com/office/drawing/2014/main" id="{D19D677A-6878-F600-3AB7-F5B0E090A52B}"/>
              </a:ext>
            </a:extLst>
          </p:cNvPr>
          <p:cNvSpPr/>
          <p:nvPr userDrawn="1"/>
        </p:nvSpPr>
        <p:spPr>
          <a:xfrm>
            <a:off x="501650" y="1581919"/>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5">
            <a:extLst>
              <a:ext uri="{FF2B5EF4-FFF2-40B4-BE49-F238E27FC236}">
                <a16:creationId xmlns:a16="http://schemas.microsoft.com/office/drawing/2014/main" id="{3764F746-7F42-98CD-3046-A13C0F3675EE}"/>
              </a:ext>
            </a:extLst>
          </p:cNvPr>
          <p:cNvSpPr/>
          <p:nvPr userDrawn="1"/>
        </p:nvSpPr>
        <p:spPr>
          <a:xfrm rot="16200000">
            <a:off x="501650" y="5775812"/>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B6FCD3B-8682-DA07-6F9F-8A180023DDB0}"/>
              </a:ext>
            </a:extLst>
          </p:cNvPr>
          <p:cNvGrpSpPr/>
          <p:nvPr userDrawn="1"/>
        </p:nvGrpSpPr>
        <p:grpSpPr>
          <a:xfrm rot="10800000">
            <a:off x="5585314" y="1581919"/>
            <a:ext cx="350349" cy="4544242"/>
            <a:chOff x="2359025" y="1581919"/>
            <a:chExt cx="350349" cy="4544242"/>
          </a:xfrm>
        </p:grpSpPr>
        <p:sp>
          <p:nvSpPr>
            <p:cNvPr id="15" name="Rectangle 55">
              <a:extLst>
                <a:ext uri="{FF2B5EF4-FFF2-40B4-BE49-F238E27FC236}">
                  <a16:creationId xmlns:a16="http://schemas.microsoft.com/office/drawing/2014/main" id="{96C779BD-D2CD-3502-97B3-1A7AACC3FAA9}"/>
                </a:ext>
              </a:extLst>
            </p:cNvPr>
            <p:cNvSpPr/>
            <p:nvPr userDrawn="1"/>
          </p:nvSpPr>
          <p:spPr>
            <a:xfrm>
              <a:off x="2359025" y="1581919"/>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5">
              <a:extLst>
                <a:ext uri="{FF2B5EF4-FFF2-40B4-BE49-F238E27FC236}">
                  <a16:creationId xmlns:a16="http://schemas.microsoft.com/office/drawing/2014/main" id="{00E0ECDF-C226-27FC-A92E-41FB417A86A7}"/>
                </a:ext>
              </a:extLst>
            </p:cNvPr>
            <p:cNvSpPr/>
            <p:nvPr userDrawn="1"/>
          </p:nvSpPr>
          <p:spPr>
            <a:xfrm rot="16200000">
              <a:off x="2359025" y="5775812"/>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 Placeholder 9">
            <a:extLst>
              <a:ext uri="{FF2B5EF4-FFF2-40B4-BE49-F238E27FC236}">
                <a16:creationId xmlns:a16="http://schemas.microsoft.com/office/drawing/2014/main" id="{6BE523FF-4B20-95FB-2C95-B3466BAC75B3}"/>
              </a:ext>
            </a:extLst>
          </p:cNvPr>
          <p:cNvSpPr>
            <a:spLocks noGrp="1"/>
          </p:cNvSpPr>
          <p:nvPr>
            <p:ph type="body" sz="quarter" idx="20"/>
          </p:nvPr>
        </p:nvSpPr>
        <p:spPr>
          <a:xfrm>
            <a:off x="3376613" y="2070099"/>
            <a:ext cx="2366961" cy="3811794"/>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66">
            <a:extLst>
              <a:ext uri="{FF2B5EF4-FFF2-40B4-BE49-F238E27FC236}">
                <a16:creationId xmlns:a16="http://schemas.microsoft.com/office/drawing/2014/main" id="{389E8E6D-F5DF-7A43-C2AE-0DC4185A404E}"/>
              </a:ext>
            </a:extLst>
          </p:cNvPr>
          <p:cNvSpPr>
            <a:spLocks noGrp="1"/>
          </p:cNvSpPr>
          <p:nvPr>
            <p:ph type="body" sz="quarter" idx="21"/>
          </p:nvPr>
        </p:nvSpPr>
        <p:spPr>
          <a:xfrm>
            <a:off x="3376613" y="1737981"/>
            <a:ext cx="2366961" cy="300368"/>
          </a:xfrm>
        </p:spPr>
        <p:txBody>
          <a:bodyPr>
            <a:noAutofit/>
          </a:bodyPr>
          <a:lstStyle>
            <a:lvl1pPr>
              <a:defRPr sz="2000" b="0">
                <a:solidFill>
                  <a:schemeClr val="accent3"/>
                </a:solidFill>
                <a:effectLst>
                  <a:outerShdw blurRad="177800" sx="102000" sy="102000" algn="ctr" rotWithShape="0">
                    <a:schemeClr val="accent1">
                      <a:alpha val="38000"/>
                    </a:schemeClr>
                  </a:outerShdw>
                </a:effectLst>
              </a:defRPr>
            </a:lvl1pPr>
            <a:lvl2pPr>
              <a:defRPr sz="900"/>
            </a:lvl2pPr>
            <a:lvl3pPr>
              <a:defRPr sz="800"/>
            </a:lvl3pPr>
            <a:lvl4pPr>
              <a:defRPr sz="700"/>
            </a:lvl4pPr>
            <a:lvl5pPr>
              <a:defRPr sz="700"/>
            </a:lvl5pPr>
          </a:lstStyle>
          <a:p>
            <a:pPr lvl="0"/>
            <a:r>
              <a:rPr lang="en-US" dirty="0"/>
              <a:t>Click to edit Master text styles</a:t>
            </a:r>
          </a:p>
        </p:txBody>
      </p:sp>
      <p:cxnSp>
        <p:nvCxnSpPr>
          <p:cNvPr id="21" name="Straight Connector 20">
            <a:extLst>
              <a:ext uri="{FF2B5EF4-FFF2-40B4-BE49-F238E27FC236}">
                <a16:creationId xmlns:a16="http://schemas.microsoft.com/office/drawing/2014/main" id="{2BBB9C3F-BF8B-3C47-7E1B-87FAAB53ED71}"/>
              </a:ext>
            </a:extLst>
          </p:cNvPr>
          <p:cNvCxnSpPr/>
          <p:nvPr userDrawn="1"/>
        </p:nvCxnSpPr>
        <p:spPr>
          <a:xfrm>
            <a:off x="3217863" y="1581919"/>
            <a:ext cx="0" cy="4544242"/>
          </a:xfrm>
          <a:prstGeom prst="line">
            <a:avLst/>
          </a:prstGeom>
          <a:ln w="381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61E64F1A-C101-EF25-BFBD-4B132D327A65}"/>
              </a:ext>
            </a:extLst>
          </p:cNvPr>
          <p:cNvSpPr>
            <a:spLocks noGrp="1"/>
          </p:cNvSpPr>
          <p:nvPr>
            <p:ph type="sldNum" sz="quarter" idx="19"/>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273314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mall Imag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43DAA3-2311-234B-D539-74CF55E6ACD9}"/>
              </a:ext>
            </a:extLst>
          </p:cNvPr>
          <p:cNvGrpSpPr/>
          <p:nvPr userDrawn="1"/>
        </p:nvGrpSpPr>
        <p:grpSpPr>
          <a:xfrm rot="21327642">
            <a:off x="-2368764" y="-1780284"/>
            <a:ext cx="18332664" cy="10651414"/>
            <a:chOff x="-2368764" y="-1780284"/>
            <a:chExt cx="18332664" cy="10651414"/>
          </a:xfrm>
        </p:grpSpPr>
        <p:cxnSp>
          <p:nvCxnSpPr>
            <p:cNvPr id="8" name="Straight Connector 7">
              <a:extLst>
                <a:ext uri="{FF2B5EF4-FFF2-40B4-BE49-F238E27FC236}">
                  <a16:creationId xmlns:a16="http://schemas.microsoft.com/office/drawing/2014/main" id="{A8B9F204-A7CB-0597-AD62-8360C45A2666}"/>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4B07E32B-6788-6E10-BA0E-F975641E3AF0}"/>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A784093E-D3D5-FD61-971E-88AF432B9920}"/>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AD7C9B43-8A89-EAF1-7B27-119E2D6B6B6E}"/>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1A2ABD93-C70E-EFDF-7446-FA2B5F7DD48E}"/>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2DD6B3A5-4559-0CD5-1413-8FC100BEBE07}"/>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4D7C8B7E-A69C-47CE-A325-254C1826CAEF}"/>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21B16D30-0B87-1B0D-2352-959C5E983E2E}"/>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B318AC4B-12E7-BAB4-2381-B6D70FAF436E}"/>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2C43D391-E8C9-2CE3-FD02-77EF5897A017}"/>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BAE5117B-ACA4-DFF6-4C78-AA864B40E88A}"/>
              </a:ext>
            </a:extLst>
          </p:cNvPr>
          <p:cNvSpPr>
            <a:spLocks noGrp="1"/>
          </p:cNvSpPr>
          <p:nvPr userDrawn="1">
            <p:ph type="title"/>
          </p:nvPr>
        </p:nvSpPr>
        <p:spPr>
          <a:xfrm>
            <a:off x="501650" y="472645"/>
            <a:ext cx="11188700" cy="51838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F6277BCA-A0A2-44C2-A7FE-F92D7DF32BF3}"/>
              </a:ext>
            </a:extLst>
          </p:cNvPr>
          <p:cNvSpPr>
            <a:spLocks noGrp="1"/>
          </p:cNvSpPr>
          <p:nvPr userDrawn="1">
            <p:ph type="ftr" sz="quarter" idx="10"/>
          </p:nvPr>
        </p:nvSpPr>
        <p:spPr/>
        <p:txBody>
          <a:bodyPr/>
          <a:lstStyle/>
          <a:p>
            <a:endParaRPr lang="en-US" dirty="0"/>
          </a:p>
        </p:txBody>
      </p:sp>
      <p:sp>
        <p:nvSpPr>
          <p:cNvPr id="9" name="Text Placeholder 9">
            <a:extLst>
              <a:ext uri="{FF2B5EF4-FFF2-40B4-BE49-F238E27FC236}">
                <a16:creationId xmlns:a16="http://schemas.microsoft.com/office/drawing/2014/main" id="{6BBE3D19-2D66-0E1F-E36B-34B7DC379B8E}"/>
              </a:ext>
            </a:extLst>
          </p:cNvPr>
          <p:cNvSpPr>
            <a:spLocks noGrp="1"/>
          </p:cNvSpPr>
          <p:nvPr userDrawn="1">
            <p:ph type="body" sz="quarter" idx="13"/>
          </p:nvPr>
        </p:nvSpPr>
        <p:spPr>
          <a:xfrm>
            <a:off x="4227237" y="2193228"/>
            <a:ext cx="7264400" cy="3647428"/>
          </a:xfrm>
        </p:spPr>
        <p:txBody>
          <a:bodyPr>
            <a:normAutofit/>
          </a:bodyPr>
          <a:lstStyle>
            <a:lvl1pPr>
              <a:defRPr sz="3600">
                <a:solidFill>
                  <a:schemeClr val="tx1"/>
                </a:solidFill>
              </a:defRPr>
            </a:lvl1pPr>
            <a:lvl2pPr>
              <a:defRPr sz="3200">
                <a:solidFill>
                  <a:schemeClr val="tx1"/>
                </a:solidFill>
              </a:defRPr>
            </a:lvl2pPr>
            <a:lvl3pPr>
              <a:defRPr sz="28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Picture Placeholder 20">
            <a:extLst>
              <a:ext uri="{FF2B5EF4-FFF2-40B4-BE49-F238E27FC236}">
                <a16:creationId xmlns:a16="http://schemas.microsoft.com/office/drawing/2014/main" id="{EE774417-4A66-93EF-13BE-0FC306241106}"/>
              </a:ext>
            </a:extLst>
          </p:cNvPr>
          <p:cNvSpPr>
            <a:spLocks noGrp="1"/>
          </p:cNvSpPr>
          <p:nvPr>
            <p:ph type="pic" sz="quarter" idx="12"/>
          </p:nvPr>
        </p:nvSpPr>
        <p:spPr>
          <a:xfrm>
            <a:off x="501650" y="1201784"/>
            <a:ext cx="3268922" cy="4924378"/>
          </a:xfrm>
          <a:custGeom>
            <a:avLst/>
            <a:gdLst>
              <a:gd name="connsiteX0" fmla="*/ 3094747 w 3268922"/>
              <a:gd name="connsiteY0" fmla="*/ 4750201 h 4924378"/>
              <a:gd name="connsiteX1" fmla="*/ 3173918 w 3268922"/>
              <a:gd name="connsiteY1" fmla="*/ 4750201 h 4924378"/>
              <a:gd name="connsiteX2" fmla="*/ 3173918 w 3268922"/>
              <a:gd name="connsiteY2" fmla="*/ 4829371 h 4924378"/>
              <a:gd name="connsiteX3" fmla="*/ 3094747 w 3268922"/>
              <a:gd name="connsiteY3" fmla="*/ 4829371 h 4924378"/>
              <a:gd name="connsiteX4" fmla="*/ 2999743 w 3268922"/>
              <a:gd name="connsiteY4" fmla="*/ 4750201 h 4924378"/>
              <a:gd name="connsiteX5" fmla="*/ 3078913 w 3268922"/>
              <a:gd name="connsiteY5" fmla="*/ 4750201 h 4924378"/>
              <a:gd name="connsiteX6" fmla="*/ 3078913 w 3268922"/>
              <a:gd name="connsiteY6" fmla="*/ 4829371 h 4924378"/>
              <a:gd name="connsiteX7" fmla="*/ 2999743 w 3268922"/>
              <a:gd name="connsiteY7" fmla="*/ 4829371 h 4924378"/>
              <a:gd name="connsiteX8" fmla="*/ 2999743 w 3268922"/>
              <a:gd name="connsiteY8" fmla="*/ 4655197 h 4924378"/>
              <a:gd name="connsiteX9" fmla="*/ 3078913 w 3268922"/>
              <a:gd name="connsiteY9" fmla="*/ 4655197 h 4924378"/>
              <a:gd name="connsiteX10" fmla="*/ 3078913 w 3268922"/>
              <a:gd name="connsiteY10" fmla="*/ 4734367 h 4924378"/>
              <a:gd name="connsiteX11" fmla="*/ 2999743 w 3268922"/>
              <a:gd name="connsiteY11" fmla="*/ 4734367 h 4924378"/>
              <a:gd name="connsiteX12" fmla="*/ 2999743 w 3268922"/>
              <a:gd name="connsiteY12" fmla="*/ 4560193 h 4924378"/>
              <a:gd name="connsiteX13" fmla="*/ 3078913 w 3268922"/>
              <a:gd name="connsiteY13" fmla="*/ 4560193 h 4924378"/>
              <a:gd name="connsiteX14" fmla="*/ 3078913 w 3268922"/>
              <a:gd name="connsiteY14" fmla="*/ 4639363 h 4924378"/>
              <a:gd name="connsiteX15" fmla="*/ 2999743 w 3268922"/>
              <a:gd name="connsiteY15" fmla="*/ 4639363 h 4924378"/>
              <a:gd name="connsiteX16" fmla="*/ 3094747 w 3268922"/>
              <a:gd name="connsiteY16" fmla="*/ 4465188 h 4924378"/>
              <a:gd name="connsiteX17" fmla="*/ 3173918 w 3268922"/>
              <a:gd name="connsiteY17" fmla="*/ 4465188 h 4924378"/>
              <a:gd name="connsiteX18" fmla="*/ 3173918 w 3268922"/>
              <a:gd name="connsiteY18" fmla="*/ 4544359 h 4924378"/>
              <a:gd name="connsiteX19" fmla="*/ 3094747 w 3268922"/>
              <a:gd name="connsiteY19" fmla="*/ 4544359 h 4924378"/>
              <a:gd name="connsiteX20" fmla="*/ 2999743 w 3268922"/>
              <a:gd name="connsiteY20" fmla="*/ 4465188 h 4924378"/>
              <a:gd name="connsiteX21" fmla="*/ 3078913 w 3268922"/>
              <a:gd name="connsiteY21" fmla="*/ 4465188 h 4924378"/>
              <a:gd name="connsiteX22" fmla="*/ 3078913 w 3268922"/>
              <a:gd name="connsiteY22" fmla="*/ 4544359 h 4924378"/>
              <a:gd name="connsiteX23" fmla="*/ 2999743 w 3268922"/>
              <a:gd name="connsiteY23" fmla="*/ 4544359 h 4924378"/>
              <a:gd name="connsiteX24" fmla="*/ 3189751 w 3268922"/>
              <a:gd name="connsiteY24" fmla="*/ 4370184 h 4924378"/>
              <a:gd name="connsiteX25" fmla="*/ 3268922 w 3268922"/>
              <a:gd name="connsiteY25" fmla="*/ 4370184 h 4924378"/>
              <a:gd name="connsiteX26" fmla="*/ 3268922 w 3268922"/>
              <a:gd name="connsiteY26" fmla="*/ 4449355 h 4924378"/>
              <a:gd name="connsiteX27" fmla="*/ 3189751 w 3268922"/>
              <a:gd name="connsiteY27" fmla="*/ 4449355 h 4924378"/>
              <a:gd name="connsiteX28" fmla="*/ 3094747 w 3268922"/>
              <a:gd name="connsiteY28" fmla="*/ 4370184 h 4924378"/>
              <a:gd name="connsiteX29" fmla="*/ 3173918 w 3268922"/>
              <a:gd name="connsiteY29" fmla="*/ 4370184 h 4924378"/>
              <a:gd name="connsiteX30" fmla="*/ 3173918 w 3268922"/>
              <a:gd name="connsiteY30" fmla="*/ 4449355 h 4924378"/>
              <a:gd name="connsiteX31" fmla="*/ 3094747 w 3268922"/>
              <a:gd name="connsiteY31" fmla="*/ 4449355 h 4924378"/>
              <a:gd name="connsiteX32" fmla="*/ 2999743 w 3268922"/>
              <a:gd name="connsiteY32" fmla="*/ 4370184 h 4924378"/>
              <a:gd name="connsiteX33" fmla="*/ 3078913 w 3268922"/>
              <a:gd name="connsiteY33" fmla="*/ 4370184 h 4924378"/>
              <a:gd name="connsiteX34" fmla="*/ 3078913 w 3268922"/>
              <a:gd name="connsiteY34" fmla="*/ 4449355 h 4924378"/>
              <a:gd name="connsiteX35" fmla="*/ 2999743 w 3268922"/>
              <a:gd name="connsiteY35" fmla="*/ 4449355 h 4924378"/>
              <a:gd name="connsiteX36" fmla="*/ 3189751 w 3268922"/>
              <a:gd name="connsiteY36" fmla="*/ 4275180 h 4924378"/>
              <a:gd name="connsiteX37" fmla="*/ 3268922 w 3268922"/>
              <a:gd name="connsiteY37" fmla="*/ 4275180 h 4924378"/>
              <a:gd name="connsiteX38" fmla="*/ 3268922 w 3268922"/>
              <a:gd name="connsiteY38" fmla="*/ 4354351 h 4924378"/>
              <a:gd name="connsiteX39" fmla="*/ 3189751 w 3268922"/>
              <a:gd name="connsiteY39" fmla="*/ 4354351 h 4924378"/>
              <a:gd name="connsiteX40" fmla="*/ 3094747 w 3268922"/>
              <a:gd name="connsiteY40" fmla="*/ 4275180 h 4924378"/>
              <a:gd name="connsiteX41" fmla="*/ 3173918 w 3268922"/>
              <a:gd name="connsiteY41" fmla="*/ 4275180 h 4924378"/>
              <a:gd name="connsiteX42" fmla="*/ 3173918 w 3268922"/>
              <a:gd name="connsiteY42" fmla="*/ 4354351 h 4924378"/>
              <a:gd name="connsiteX43" fmla="*/ 3094747 w 3268922"/>
              <a:gd name="connsiteY43" fmla="*/ 4354351 h 4924378"/>
              <a:gd name="connsiteX44" fmla="*/ 2999743 w 3268922"/>
              <a:gd name="connsiteY44" fmla="*/ 4275180 h 4924378"/>
              <a:gd name="connsiteX45" fmla="*/ 3078913 w 3268922"/>
              <a:gd name="connsiteY45" fmla="*/ 4275180 h 4924378"/>
              <a:gd name="connsiteX46" fmla="*/ 3078913 w 3268922"/>
              <a:gd name="connsiteY46" fmla="*/ 4354351 h 4924378"/>
              <a:gd name="connsiteX47" fmla="*/ 2999743 w 3268922"/>
              <a:gd name="connsiteY47" fmla="*/ 4354351 h 4924378"/>
              <a:gd name="connsiteX48" fmla="*/ 3094747 w 3268922"/>
              <a:gd name="connsiteY48" fmla="*/ 4180175 h 4924378"/>
              <a:gd name="connsiteX49" fmla="*/ 3173918 w 3268922"/>
              <a:gd name="connsiteY49" fmla="*/ 4180175 h 4924378"/>
              <a:gd name="connsiteX50" fmla="*/ 3173918 w 3268922"/>
              <a:gd name="connsiteY50" fmla="*/ 4259346 h 4924378"/>
              <a:gd name="connsiteX51" fmla="*/ 3094747 w 3268922"/>
              <a:gd name="connsiteY51" fmla="*/ 4259346 h 4924378"/>
              <a:gd name="connsiteX52" fmla="*/ 2999743 w 3268922"/>
              <a:gd name="connsiteY52" fmla="*/ 4180175 h 4924378"/>
              <a:gd name="connsiteX53" fmla="*/ 3078913 w 3268922"/>
              <a:gd name="connsiteY53" fmla="*/ 4180175 h 4924378"/>
              <a:gd name="connsiteX54" fmla="*/ 3078913 w 3268922"/>
              <a:gd name="connsiteY54" fmla="*/ 4259346 h 4924378"/>
              <a:gd name="connsiteX55" fmla="*/ 2999743 w 3268922"/>
              <a:gd name="connsiteY55" fmla="*/ 4259346 h 4924378"/>
              <a:gd name="connsiteX56" fmla="*/ 3094747 w 3268922"/>
              <a:gd name="connsiteY56" fmla="*/ 3990167 h 4924378"/>
              <a:gd name="connsiteX57" fmla="*/ 3173918 w 3268922"/>
              <a:gd name="connsiteY57" fmla="*/ 3990167 h 4924378"/>
              <a:gd name="connsiteX58" fmla="*/ 3173918 w 3268922"/>
              <a:gd name="connsiteY58" fmla="*/ 4069338 h 4924378"/>
              <a:gd name="connsiteX59" fmla="*/ 3094747 w 3268922"/>
              <a:gd name="connsiteY59" fmla="*/ 4069338 h 4924378"/>
              <a:gd name="connsiteX60" fmla="*/ 2999743 w 3268922"/>
              <a:gd name="connsiteY60" fmla="*/ 3990167 h 4924378"/>
              <a:gd name="connsiteX61" fmla="*/ 3078913 w 3268922"/>
              <a:gd name="connsiteY61" fmla="*/ 3990167 h 4924378"/>
              <a:gd name="connsiteX62" fmla="*/ 3078913 w 3268922"/>
              <a:gd name="connsiteY62" fmla="*/ 4069338 h 4924378"/>
              <a:gd name="connsiteX63" fmla="*/ 2999743 w 3268922"/>
              <a:gd name="connsiteY63" fmla="*/ 4069338 h 4924378"/>
              <a:gd name="connsiteX64" fmla="*/ 3189751 w 3268922"/>
              <a:gd name="connsiteY64" fmla="*/ 3895164 h 4924378"/>
              <a:gd name="connsiteX65" fmla="*/ 3268922 w 3268922"/>
              <a:gd name="connsiteY65" fmla="*/ 3895164 h 4924378"/>
              <a:gd name="connsiteX66" fmla="*/ 3268922 w 3268922"/>
              <a:gd name="connsiteY66" fmla="*/ 3974334 h 4924378"/>
              <a:gd name="connsiteX67" fmla="*/ 3189751 w 3268922"/>
              <a:gd name="connsiteY67" fmla="*/ 3974334 h 4924378"/>
              <a:gd name="connsiteX68" fmla="*/ 3094747 w 3268922"/>
              <a:gd name="connsiteY68" fmla="*/ 3895164 h 4924378"/>
              <a:gd name="connsiteX69" fmla="*/ 3173918 w 3268922"/>
              <a:gd name="connsiteY69" fmla="*/ 3895164 h 4924378"/>
              <a:gd name="connsiteX70" fmla="*/ 3173918 w 3268922"/>
              <a:gd name="connsiteY70" fmla="*/ 3974334 h 4924378"/>
              <a:gd name="connsiteX71" fmla="*/ 3094747 w 3268922"/>
              <a:gd name="connsiteY71" fmla="*/ 3974334 h 4924378"/>
              <a:gd name="connsiteX72" fmla="*/ 2999743 w 3268922"/>
              <a:gd name="connsiteY72" fmla="*/ 3895164 h 4924378"/>
              <a:gd name="connsiteX73" fmla="*/ 3078913 w 3268922"/>
              <a:gd name="connsiteY73" fmla="*/ 3895164 h 4924378"/>
              <a:gd name="connsiteX74" fmla="*/ 3078913 w 3268922"/>
              <a:gd name="connsiteY74" fmla="*/ 3974334 h 4924378"/>
              <a:gd name="connsiteX75" fmla="*/ 2999743 w 3268922"/>
              <a:gd name="connsiteY75" fmla="*/ 3974334 h 4924378"/>
              <a:gd name="connsiteX76" fmla="*/ 3189751 w 3268922"/>
              <a:gd name="connsiteY76" fmla="*/ 3800159 h 4924378"/>
              <a:gd name="connsiteX77" fmla="*/ 3268922 w 3268922"/>
              <a:gd name="connsiteY77" fmla="*/ 3800159 h 4924378"/>
              <a:gd name="connsiteX78" fmla="*/ 3268922 w 3268922"/>
              <a:gd name="connsiteY78" fmla="*/ 3879330 h 4924378"/>
              <a:gd name="connsiteX79" fmla="*/ 3189751 w 3268922"/>
              <a:gd name="connsiteY79" fmla="*/ 3879330 h 4924378"/>
              <a:gd name="connsiteX80" fmla="*/ 3094747 w 3268922"/>
              <a:gd name="connsiteY80" fmla="*/ 3800159 h 4924378"/>
              <a:gd name="connsiteX81" fmla="*/ 3173918 w 3268922"/>
              <a:gd name="connsiteY81" fmla="*/ 3800159 h 4924378"/>
              <a:gd name="connsiteX82" fmla="*/ 3173918 w 3268922"/>
              <a:gd name="connsiteY82" fmla="*/ 3879330 h 4924378"/>
              <a:gd name="connsiteX83" fmla="*/ 3094747 w 3268922"/>
              <a:gd name="connsiteY83" fmla="*/ 3879330 h 4924378"/>
              <a:gd name="connsiteX84" fmla="*/ 2999743 w 3268922"/>
              <a:gd name="connsiteY84" fmla="*/ 3800159 h 4924378"/>
              <a:gd name="connsiteX85" fmla="*/ 3078913 w 3268922"/>
              <a:gd name="connsiteY85" fmla="*/ 3800159 h 4924378"/>
              <a:gd name="connsiteX86" fmla="*/ 3078913 w 3268922"/>
              <a:gd name="connsiteY86" fmla="*/ 3879330 h 4924378"/>
              <a:gd name="connsiteX87" fmla="*/ 2999743 w 3268922"/>
              <a:gd name="connsiteY87" fmla="*/ 3879330 h 4924378"/>
              <a:gd name="connsiteX88" fmla="*/ 3094747 w 3268922"/>
              <a:gd name="connsiteY88" fmla="*/ 3705155 h 4924378"/>
              <a:gd name="connsiteX89" fmla="*/ 3173918 w 3268922"/>
              <a:gd name="connsiteY89" fmla="*/ 3705155 h 4924378"/>
              <a:gd name="connsiteX90" fmla="*/ 3173918 w 3268922"/>
              <a:gd name="connsiteY90" fmla="*/ 3784326 h 4924378"/>
              <a:gd name="connsiteX91" fmla="*/ 3094747 w 3268922"/>
              <a:gd name="connsiteY91" fmla="*/ 3784326 h 4924378"/>
              <a:gd name="connsiteX92" fmla="*/ 2999743 w 3268922"/>
              <a:gd name="connsiteY92" fmla="*/ 3705155 h 4924378"/>
              <a:gd name="connsiteX93" fmla="*/ 3078913 w 3268922"/>
              <a:gd name="connsiteY93" fmla="*/ 3705155 h 4924378"/>
              <a:gd name="connsiteX94" fmla="*/ 3078913 w 3268922"/>
              <a:gd name="connsiteY94" fmla="*/ 3784326 h 4924378"/>
              <a:gd name="connsiteX95" fmla="*/ 2999743 w 3268922"/>
              <a:gd name="connsiteY95" fmla="*/ 3784326 h 4924378"/>
              <a:gd name="connsiteX96" fmla="*/ 2999743 w 3268922"/>
              <a:gd name="connsiteY96" fmla="*/ 3515147 h 4924378"/>
              <a:gd name="connsiteX97" fmla="*/ 3078913 w 3268922"/>
              <a:gd name="connsiteY97" fmla="*/ 3515147 h 4924378"/>
              <a:gd name="connsiteX98" fmla="*/ 3078913 w 3268922"/>
              <a:gd name="connsiteY98" fmla="*/ 3594317 h 4924378"/>
              <a:gd name="connsiteX99" fmla="*/ 2999743 w 3268922"/>
              <a:gd name="connsiteY99" fmla="*/ 3594317 h 4924378"/>
              <a:gd name="connsiteX100" fmla="*/ 3094747 w 3268922"/>
              <a:gd name="connsiteY100" fmla="*/ 3420142 h 4924378"/>
              <a:gd name="connsiteX101" fmla="*/ 3173918 w 3268922"/>
              <a:gd name="connsiteY101" fmla="*/ 3420142 h 4924378"/>
              <a:gd name="connsiteX102" fmla="*/ 3173918 w 3268922"/>
              <a:gd name="connsiteY102" fmla="*/ 3499313 h 4924378"/>
              <a:gd name="connsiteX103" fmla="*/ 3094747 w 3268922"/>
              <a:gd name="connsiteY103" fmla="*/ 3499313 h 4924378"/>
              <a:gd name="connsiteX104" fmla="*/ 2999743 w 3268922"/>
              <a:gd name="connsiteY104" fmla="*/ 3420142 h 4924378"/>
              <a:gd name="connsiteX105" fmla="*/ 3078913 w 3268922"/>
              <a:gd name="connsiteY105" fmla="*/ 3420142 h 4924378"/>
              <a:gd name="connsiteX106" fmla="*/ 3078913 w 3268922"/>
              <a:gd name="connsiteY106" fmla="*/ 3499313 h 4924378"/>
              <a:gd name="connsiteX107" fmla="*/ 2999743 w 3268922"/>
              <a:gd name="connsiteY107" fmla="*/ 3499313 h 4924378"/>
              <a:gd name="connsiteX108" fmla="*/ 3189751 w 3268922"/>
              <a:gd name="connsiteY108" fmla="*/ 3325138 h 4924378"/>
              <a:gd name="connsiteX109" fmla="*/ 3268922 w 3268922"/>
              <a:gd name="connsiteY109" fmla="*/ 3325138 h 4924378"/>
              <a:gd name="connsiteX110" fmla="*/ 3268922 w 3268922"/>
              <a:gd name="connsiteY110" fmla="*/ 3404309 h 4924378"/>
              <a:gd name="connsiteX111" fmla="*/ 3189751 w 3268922"/>
              <a:gd name="connsiteY111" fmla="*/ 3404309 h 4924378"/>
              <a:gd name="connsiteX112" fmla="*/ 3094747 w 3268922"/>
              <a:gd name="connsiteY112" fmla="*/ 3325138 h 4924378"/>
              <a:gd name="connsiteX113" fmla="*/ 3173918 w 3268922"/>
              <a:gd name="connsiteY113" fmla="*/ 3325138 h 4924378"/>
              <a:gd name="connsiteX114" fmla="*/ 3173918 w 3268922"/>
              <a:gd name="connsiteY114" fmla="*/ 3404309 h 4924378"/>
              <a:gd name="connsiteX115" fmla="*/ 3094747 w 3268922"/>
              <a:gd name="connsiteY115" fmla="*/ 3404309 h 4924378"/>
              <a:gd name="connsiteX116" fmla="*/ 2999743 w 3268922"/>
              <a:gd name="connsiteY116" fmla="*/ 3325138 h 4924378"/>
              <a:gd name="connsiteX117" fmla="*/ 3078913 w 3268922"/>
              <a:gd name="connsiteY117" fmla="*/ 3325138 h 4924378"/>
              <a:gd name="connsiteX118" fmla="*/ 3078913 w 3268922"/>
              <a:gd name="connsiteY118" fmla="*/ 3404309 h 4924378"/>
              <a:gd name="connsiteX119" fmla="*/ 2999743 w 3268922"/>
              <a:gd name="connsiteY119" fmla="*/ 3404309 h 4924378"/>
              <a:gd name="connsiteX120" fmla="*/ 3094747 w 3268922"/>
              <a:gd name="connsiteY120" fmla="*/ 3230134 h 4924378"/>
              <a:gd name="connsiteX121" fmla="*/ 3173918 w 3268922"/>
              <a:gd name="connsiteY121" fmla="*/ 3230134 h 4924378"/>
              <a:gd name="connsiteX122" fmla="*/ 3173918 w 3268922"/>
              <a:gd name="connsiteY122" fmla="*/ 3309305 h 4924378"/>
              <a:gd name="connsiteX123" fmla="*/ 3094747 w 3268922"/>
              <a:gd name="connsiteY123" fmla="*/ 3309305 h 4924378"/>
              <a:gd name="connsiteX124" fmla="*/ 2999743 w 3268922"/>
              <a:gd name="connsiteY124" fmla="*/ 3230134 h 4924378"/>
              <a:gd name="connsiteX125" fmla="*/ 3078913 w 3268922"/>
              <a:gd name="connsiteY125" fmla="*/ 3230134 h 4924378"/>
              <a:gd name="connsiteX126" fmla="*/ 3078913 w 3268922"/>
              <a:gd name="connsiteY126" fmla="*/ 3309305 h 4924378"/>
              <a:gd name="connsiteX127" fmla="*/ 2999743 w 3268922"/>
              <a:gd name="connsiteY127" fmla="*/ 3309305 h 4924378"/>
              <a:gd name="connsiteX128" fmla="*/ 2999743 w 3268922"/>
              <a:gd name="connsiteY128" fmla="*/ 3135130 h 4924378"/>
              <a:gd name="connsiteX129" fmla="*/ 3078913 w 3268922"/>
              <a:gd name="connsiteY129" fmla="*/ 3135130 h 4924378"/>
              <a:gd name="connsiteX130" fmla="*/ 3078913 w 3268922"/>
              <a:gd name="connsiteY130" fmla="*/ 3214301 h 4924378"/>
              <a:gd name="connsiteX131" fmla="*/ 2999743 w 3268922"/>
              <a:gd name="connsiteY131" fmla="*/ 3214301 h 4924378"/>
              <a:gd name="connsiteX132" fmla="*/ 2999743 w 3268922"/>
              <a:gd name="connsiteY132" fmla="*/ 3040126 h 4924378"/>
              <a:gd name="connsiteX133" fmla="*/ 3078913 w 3268922"/>
              <a:gd name="connsiteY133" fmla="*/ 3040126 h 4924378"/>
              <a:gd name="connsiteX134" fmla="*/ 3078913 w 3268922"/>
              <a:gd name="connsiteY134" fmla="*/ 3119297 h 4924378"/>
              <a:gd name="connsiteX135" fmla="*/ 2999743 w 3268922"/>
              <a:gd name="connsiteY135" fmla="*/ 3119297 h 4924378"/>
              <a:gd name="connsiteX136" fmla="*/ 3094748 w 3268922"/>
              <a:gd name="connsiteY136" fmla="*/ 2945121 h 4924378"/>
              <a:gd name="connsiteX137" fmla="*/ 3173918 w 3268922"/>
              <a:gd name="connsiteY137" fmla="*/ 2945121 h 4924378"/>
              <a:gd name="connsiteX138" fmla="*/ 3173918 w 3268922"/>
              <a:gd name="connsiteY138" fmla="*/ 3024292 h 4924378"/>
              <a:gd name="connsiteX139" fmla="*/ 3173918 w 3268922"/>
              <a:gd name="connsiteY139" fmla="*/ 3024292 h 4924378"/>
              <a:gd name="connsiteX140" fmla="*/ 3173918 w 3268922"/>
              <a:gd name="connsiteY140" fmla="*/ 3024292 h 4924378"/>
              <a:gd name="connsiteX141" fmla="*/ 3094747 w 3268922"/>
              <a:gd name="connsiteY141" fmla="*/ 3024292 h 4924378"/>
              <a:gd name="connsiteX142" fmla="*/ 3094747 w 3268922"/>
              <a:gd name="connsiteY142" fmla="*/ 2945122 h 4924378"/>
              <a:gd name="connsiteX143" fmla="*/ 3094748 w 3268922"/>
              <a:gd name="connsiteY143" fmla="*/ 2945122 h 4924378"/>
              <a:gd name="connsiteX144" fmla="*/ 2999743 w 3268922"/>
              <a:gd name="connsiteY144" fmla="*/ 2945121 h 4924378"/>
              <a:gd name="connsiteX145" fmla="*/ 3078914 w 3268922"/>
              <a:gd name="connsiteY145" fmla="*/ 2945121 h 4924378"/>
              <a:gd name="connsiteX146" fmla="*/ 3078914 w 3268922"/>
              <a:gd name="connsiteY146" fmla="*/ 3024292 h 4924378"/>
              <a:gd name="connsiteX147" fmla="*/ 3078913 w 3268922"/>
              <a:gd name="connsiteY147" fmla="*/ 3024292 h 4924378"/>
              <a:gd name="connsiteX148" fmla="*/ 3078913 w 3268922"/>
              <a:gd name="connsiteY148" fmla="*/ 3024292 h 4924378"/>
              <a:gd name="connsiteX149" fmla="*/ 2999743 w 3268922"/>
              <a:gd name="connsiteY149" fmla="*/ 3024292 h 4924378"/>
              <a:gd name="connsiteX150" fmla="*/ 2999743 w 3268922"/>
              <a:gd name="connsiteY150" fmla="*/ 2945122 h 4924378"/>
              <a:gd name="connsiteX151" fmla="*/ 2999743 w 3268922"/>
              <a:gd name="connsiteY151" fmla="*/ 2945122 h 4924378"/>
              <a:gd name="connsiteX152" fmla="*/ 2999743 w 3268922"/>
              <a:gd name="connsiteY152" fmla="*/ 2850118 h 4924378"/>
              <a:gd name="connsiteX153" fmla="*/ 3078914 w 3268922"/>
              <a:gd name="connsiteY153" fmla="*/ 2850118 h 4924378"/>
              <a:gd name="connsiteX154" fmla="*/ 3078914 w 3268922"/>
              <a:gd name="connsiteY154" fmla="*/ 2929288 h 4924378"/>
              <a:gd name="connsiteX155" fmla="*/ 2999743 w 3268922"/>
              <a:gd name="connsiteY155" fmla="*/ 2929288 h 4924378"/>
              <a:gd name="connsiteX156" fmla="*/ 2999743 w 3268922"/>
              <a:gd name="connsiteY156" fmla="*/ 2755113 h 4924378"/>
              <a:gd name="connsiteX157" fmla="*/ 3078914 w 3268922"/>
              <a:gd name="connsiteY157" fmla="*/ 2755113 h 4924378"/>
              <a:gd name="connsiteX158" fmla="*/ 3078914 w 3268922"/>
              <a:gd name="connsiteY158" fmla="*/ 2834283 h 4924378"/>
              <a:gd name="connsiteX159" fmla="*/ 2999743 w 3268922"/>
              <a:gd name="connsiteY159" fmla="*/ 2834283 h 4924378"/>
              <a:gd name="connsiteX160" fmla="*/ 3094748 w 3268922"/>
              <a:gd name="connsiteY160" fmla="*/ 2660109 h 4924378"/>
              <a:gd name="connsiteX161" fmla="*/ 3173918 w 3268922"/>
              <a:gd name="connsiteY161" fmla="*/ 2660109 h 4924378"/>
              <a:gd name="connsiteX162" fmla="*/ 3173918 w 3268922"/>
              <a:gd name="connsiteY162" fmla="*/ 2739279 h 4924378"/>
              <a:gd name="connsiteX163" fmla="*/ 3094748 w 3268922"/>
              <a:gd name="connsiteY163" fmla="*/ 2739279 h 4924378"/>
              <a:gd name="connsiteX164" fmla="*/ 2999743 w 3268922"/>
              <a:gd name="connsiteY164" fmla="*/ 2660109 h 4924378"/>
              <a:gd name="connsiteX165" fmla="*/ 3078914 w 3268922"/>
              <a:gd name="connsiteY165" fmla="*/ 2660109 h 4924378"/>
              <a:gd name="connsiteX166" fmla="*/ 3078914 w 3268922"/>
              <a:gd name="connsiteY166" fmla="*/ 2739279 h 4924378"/>
              <a:gd name="connsiteX167" fmla="*/ 2999743 w 3268922"/>
              <a:gd name="connsiteY167" fmla="*/ 2739279 h 4924378"/>
              <a:gd name="connsiteX168" fmla="*/ 3189752 w 3268922"/>
              <a:gd name="connsiteY168" fmla="*/ 2565104 h 4924378"/>
              <a:gd name="connsiteX169" fmla="*/ 3268922 w 3268922"/>
              <a:gd name="connsiteY169" fmla="*/ 2565104 h 4924378"/>
              <a:gd name="connsiteX170" fmla="*/ 3268922 w 3268922"/>
              <a:gd name="connsiteY170" fmla="*/ 2644275 h 4924378"/>
              <a:gd name="connsiteX171" fmla="*/ 3189752 w 3268922"/>
              <a:gd name="connsiteY171" fmla="*/ 2644275 h 4924378"/>
              <a:gd name="connsiteX172" fmla="*/ 3094748 w 3268922"/>
              <a:gd name="connsiteY172" fmla="*/ 2565104 h 4924378"/>
              <a:gd name="connsiteX173" fmla="*/ 3173918 w 3268922"/>
              <a:gd name="connsiteY173" fmla="*/ 2565104 h 4924378"/>
              <a:gd name="connsiteX174" fmla="*/ 3173918 w 3268922"/>
              <a:gd name="connsiteY174" fmla="*/ 2644275 h 4924378"/>
              <a:gd name="connsiteX175" fmla="*/ 3094748 w 3268922"/>
              <a:gd name="connsiteY175" fmla="*/ 2644275 h 4924378"/>
              <a:gd name="connsiteX176" fmla="*/ 2999743 w 3268922"/>
              <a:gd name="connsiteY176" fmla="*/ 2565104 h 4924378"/>
              <a:gd name="connsiteX177" fmla="*/ 3078914 w 3268922"/>
              <a:gd name="connsiteY177" fmla="*/ 2565104 h 4924378"/>
              <a:gd name="connsiteX178" fmla="*/ 3078914 w 3268922"/>
              <a:gd name="connsiteY178" fmla="*/ 2644275 h 4924378"/>
              <a:gd name="connsiteX179" fmla="*/ 2999743 w 3268922"/>
              <a:gd name="connsiteY179" fmla="*/ 2644275 h 4924378"/>
              <a:gd name="connsiteX180" fmla="*/ 3094748 w 3268922"/>
              <a:gd name="connsiteY180" fmla="*/ 2470101 h 4924378"/>
              <a:gd name="connsiteX181" fmla="*/ 3173918 w 3268922"/>
              <a:gd name="connsiteY181" fmla="*/ 2470101 h 4924378"/>
              <a:gd name="connsiteX182" fmla="*/ 3173918 w 3268922"/>
              <a:gd name="connsiteY182" fmla="*/ 2549271 h 4924378"/>
              <a:gd name="connsiteX183" fmla="*/ 3094748 w 3268922"/>
              <a:gd name="connsiteY183" fmla="*/ 2549271 h 4924378"/>
              <a:gd name="connsiteX184" fmla="*/ 2999743 w 3268922"/>
              <a:gd name="connsiteY184" fmla="*/ 2470101 h 4924378"/>
              <a:gd name="connsiteX185" fmla="*/ 3078914 w 3268922"/>
              <a:gd name="connsiteY185" fmla="*/ 2470101 h 4924378"/>
              <a:gd name="connsiteX186" fmla="*/ 3078914 w 3268922"/>
              <a:gd name="connsiteY186" fmla="*/ 2549271 h 4924378"/>
              <a:gd name="connsiteX187" fmla="*/ 2999743 w 3268922"/>
              <a:gd name="connsiteY187" fmla="*/ 2549271 h 4924378"/>
              <a:gd name="connsiteX188" fmla="*/ 2999743 w 3268922"/>
              <a:gd name="connsiteY188" fmla="*/ 2375097 h 4924378"/>
              <a:gd name="connsiteX189" fmla="*/ 3078914 w 3268922"/>
              <a:gd name="connsiteY189" fmla="*/ 2375097 h 4924378"/>
              <a:gd name="connsiteX190" fmla="*/ 3078914 w 3268922"/>
              <a:gd name="connsiteY190" fmla="*/ 2454268 h 4924378"/>
              <a:gd name="connsiteX191" fmla="*/ 2999743 w 3268922"/>
              <a:gd name="connsiteY191" fmla="*/ 2454268 h 4924378"/>
              <a:gd name="connsiteX192" fmla="*/ 3094748 w 3268922"/>
              <a:gd name="connsiteY192" fmla="*/ 2185089 h 4924378"/>
              <a:gd name="connsiteX193" fmla="*/ 3173918 w 3268922"/>
              <a:gd name="connsiteY193" fmla="*/ 2185089 h 4924378"/>
              <a:gd name="connsiteX194" fmla="*/ 3173918 w 3268922"/>
              <a:gd name="connsiteY194" fmla="*/ 2264259 h 4924378"/>
              <a:gd name="connsiteX195" fmla="*/ 3094748 w 3268922"/>
              <a:gd name="connsiteY195" fmla="*/ 2264259 h 4924378"/>
              <a:gd name="connsiteX196" fmla="*/ 2999743 w 3268922"/>
              <a:gd name="connsiteY196" fmla="*/ 2185089 h 4924378"/>
              <a:gd name="connsiteX197" fmla="*/ 3078914 w 3268922"/>
              <a:gd name="connsiteY197" fmla="*/ 2185089 h 4924378"/>
              <a:gd name="connsiteX198" fmla="*/ 3078914 w 3268922"/>
              <a:gd name="connsiteY198" fmla="*/ 2264259 h 4924378"/>
              <a:gd name="connsiteX199" fmla="*/ 2999743 w 3268922"/>
              <a:gd name="connsiteY199" fmla="*/ 2264259 h 4924378"/>
              <a:gd name="connsiteX200" fmla="*/ 3189752 w 3268922"/>
              <a:gd name="connsiteY200" fmla="*/ 2090084 h 4924378"/>
              <a:gd name="connsiteX201" fmla="*/ 3268922 w 3268922"/>
              <a:gd name="connsiteY201" fmla="*/ 2090084 h 4924378"/>
              <a:gd name="connsiteX202" fmla="*/ 3268922 w 3268922"/>
              <a:gd name="connsiteY202" fmla="*/ 2169254 h 4924378"/>
              <a:gd name="connsiteX203" fmla="*/ 3189752 w 3268922"/>
              <a:gd name="connsiteY203" fmla="*/ 2169254 h 4924378"/>
              <a:gd name="connsiteX204" fmla="*/ 3094748 w 3268922"/>
              <a:gd name="connsiteY204" fmla="*/ 2090084 h 4924378"/>
              <a:gd name="connsiteX205" fmla="*/ 3173918 w 3268922"/>
              <a:gd name="connsiteY205" fmla="*/ 2090084 h 4924378"/>
              <a:gd name="connsiteX206" fmla="*/ 3173918 w 3268922"/>
              <a:gd name="connsiteY206" fmla="*/ 2169254 h 4924378"/>
              <a:gd name="connsiteX207" fmla="*/ 3094748 w 3268922"/>
              <a:gd name="connsiteY207" fmla="*/ 2169254 h 4924378"/>
              <a:gd name="connsiteX208" fmla="*/ 2999743 w 3268922"/>
              <a:gd name="connsiteY208" fmla="*/ 2090084 h 4924378"/>
              <a:gd name="connsiteX209" fmla="*/ 3078914 w 3268922"/>
              <a:gd name="connsiteY209" fmla="*/ 2090084 h 4924378"/>
              <a:gd name="connsiteX210" fmla="*/ 3078914 w 3268922"/>
              <a:gd name="connsiteY210" fmla="*/ 2169254 h 4924378"/>
              <a:gd name="connsiteX211" fmla="*/ 2999743 w 3268922"/>
              <a:gd name="connsiteY211" fmla="*/ 2169254 h 4924378"/>
              <a:gd name="connsiteX212" fmla="*/ 3189752 w 3268922"/>
              <a:gd name="connsiteY212" fmla="*/ 1995091 h 4924378"/>
              <a:gd name="connsiteX213" fmla="*/ 3268922 w 3268922"/>
              <a:gd name="connsiteY213" fmla="*/ 1995091 h 4924378"/>
              <a:gd name="connsiteX214" fmla="*/ 3268922 w 3268922"/>
              <a:gd name="connsiteY214" fmla="*/ 2074262 h 4924378"/>
              <a:gd name="connsiteX215" fmla="*/ 3189752 w 3268922"/>
              <a:gd name="connsiteY215" fmla="*/ 2074262 h 4924378"/>
              <a:gd name="connsiteX216" fmla="*/ 3094748 w 3268922"/>
              <a:gd name="connsiteY216" fmla="*/ 1995091 h 4924378"/>
              <a:gd name="connsiteX217" fmla="*/ 3173918 w 3268922"/>
              <a:gd name="connsiteY217" fmla="*/ 1995091 h 4924378"/>
              <a:gd name="connsiteX218" fmla="*/ 3173918 w 3268922"/>
              <a:gd name="connsiteY218" fmla="*/ 2074262 h 4924378"/>
              <a:gd name="connsiteX219" fmla="*/ 3094748 w 3268922"/>
              <a:gd name="connsiteY219" fmla="*/ 2074262 h 4924378"/>
              <a:gd name="connsiteX220" fmla="*/ 2999743 w 3268922"/>
              <a:gd name="connsiteY220" fmla="*/ 1995091 h 4924378"/>
              <a:gd name="connsiteX221" fmla="*/ 3078914 w 3268922"/>
              <a:gd name="connsiteY221" fmla="*/ 1995091 h 4924378"/>
              <a:gd name="connsiteX222" fmla="*/ 3078914 w 3268922"/>
              <a:gd name="connsiteY222" fmla="*/ 2074262 h 4924378"/>
              <a:gd name="connsiteX223" fmla="*/ 2999743 w 3268922"/>
              <a:gd name="connsiteY223" fmla="*/ 2074262 h 4924378"/>
              <a:gd name="connsiteX224" fmla="*/ 3094748 w 3268922"/>
              <a:gd name="connsiteY224" fmla="*/ 1900087 h 4924378"/>
              <a:gd name="connsiteX225" fmla="*/ 3173918 w 3268922"/>
              <a:gd name="connsiteY225" fmla="*/ 1900087 h 4924378"/>
              <a:gd name="connsiteX226" fmla="*/ 3173918 w 3268922"/>
              <a:gd name="connsiteY226" fmla="*/ 1979258 h 4924378"/>
              <a:gd name="connsiteX227" fmla="*/ 3094748 w 3268922"/>
              <a:gd name="connsiteY227" fmla="*/ 1979258 h 4924378"/>
              <a:gd name="connsiteX228" fmla="*/ 2999743 w 3268922"/>
              <a:gd name="connsiteY228" fmla="*/ 1900087 h 4924378"/>
              <a:gd name="connsiteX229" fmla="*/ 3078914 w 3268922"/>
              <a:gd name="connsiteY229" fmla="*/ 1900087 h 4924378"/>
              <a:gd name="connsiteX230" fmla="*/ 3078914 w 3268922"/>
              <a:gd name="connsiteY230" fmla="*/ 1979258 h 4924378"/>
              <a:gd name="connsiteX231" fmla="*/ 2999743 w 3268922"/>
              <a:gd name="connsiteY231" fmla="*/ 1979258 h 4924378"/>
              <a:gd name="connsiteX232" fmla="*/ 3094748 w 3268922"/>
              <a:gd name="connsiteY232" fmla="*/ 1710079 h 4924378"/>
              <a:gd name="connsiteX233" fmla="*/ 3173918 w 3268922"/>
              <a:gd name="connsiteY233" fmla="*/ 1710079 h 4924378"/>
              <a:gd name="connsiteX234" fmla="*/ 3173918 w 3268922"/>
              <a:gd name="connsiteY234" fmla="*/ 1789249 h 4924378"/>
              <a:gd name="connsiteX235" fmla="*/ 3094748 w 3268922"/>
              <a:gd name="connsiteY235" fmla="*/ 1789249 h 4924378"/>
              <a:gd name="connsiteX236" fmla="*/ 2999743 w 3268922"/>
              <a:gd name="connsiteY236" fmla="*/ 1710079 h 4924378"/>
              <a:gd name="connsiteX237" fmla="*/ 3078914 w 3268922"/>
              <a:gd name="connsiteY237" fmla="*/ 1710079 h 4924378"/>
              <a:gd name="connsiteX238" fmla="*/ 3078914 w 3268922"/>
              <a:gd name="connsiteY238" fmla="*/ 1789249 h 4924378"/>
              <a:gd name="connsiteX239" fmla="*/ 2999743 w 3268922"/>
              <a:gd name="connsiteY239" fmla="*/ 1789249 h 4924378"/>
              <a:gd name="connsiteX240" fmla="*/ 3189752 w 3268922"/>
              <a:gd name="connsiteY240" fmla="*/ 1615075 h 4924378"/>
              <a:gd name="connsiteX241" fmla="*/ 3268922 w 3268922"/>
              <a:gd name="connsiteY241" fmla="*/ 1615075 h 4924378"/>
              <a:gd name="connsiteX242" fmla="*/ 3268922 w 3268922"/>
              <a:gd name="connsiteY242" fmla="*/ 1694245 h 4924378"/>
              <a:gd name="connsiteX243" fmla="*/ 3189752 w 3268922"/>
              <a:gd name="connsiteY243" fmla="*/ 1694245 h 4924378"/>
              <a:gd name="connsiteX244" fmla="*/ 3094748 w 3268922"/>
              <a:gd name="connsiteY244" fmla="*/ 1615075 h 4924378"/>
              <a:gd name="connsiteX245" fmla="*/ 3173918 w 3268922"/>
              <a:gd name="connsiteY245" fmla="*/ 1615075 h 4924378"/>
              <a:gd name="connsiteX246" fmla="*/ 3173918 w 3268922"/>
              <a:gd name="connsiteY246" fmla="*/ 1694245 h 4924378"/>
              <a:gd name="connsiteX247" fmla="*/ 3094748 w 3268922"/>
              <a:gd name="connsiteY247" fmla="*/ 1694245 h 4924378"/>
              <a:gd name="connsiteX248" fmla="*/ 2999743 w 3268922"/>
              <a:gd name="connsiteY248" fmla="*/ 1615075 h 4924378"/>
              <a:gd name="connsiteX249" fmla="*/ 3078914 w 3268922"/>
              <a:gd name="connsiteY249" fmla="*/ 1615075 h 4924378"/>
              <a:gd name="connsiteX250" fmla="*/ 3078914 w 3268922"/>
              <a:gd name="connsiteY250" fmla="*/ 1694245 h 4924378"/>
              <a:gd name="connsiteX251" fmla="*/ 2999743 w 3268922"/>
              <a:gd name="connsiteY251" fmla="*/ 1694245 h 4924378"/>
              <a:gd name="connsiteX252" fmla="*/ 3189752 w 3268922"/>
              <a:gd name="connsiteY252" fmla="*/ 1520070 h 4924378"/>
              <a:gd name="connsiteX253" fmla="*/ 3268922 w 3268922"/>
              <a:gd name="connsiteY253" fmla="*/ 1520070 h 4924378"/>
              <a:gd name="connsiteX254" fmla="*/ 3268922 w 3268922"/>
              <a:gd name="connsiteY254" fmla="*/ 1599241 h 4924378"/>
              <a:gd name="connsiteX255" fmla="*/ 3189752 w 3268922"/>
              <a:gd name="connsiteY255" fmla="*/ 1599241 h 4924378"/>
              <a:gd name="connsiteX256" fmla="*/ 3094748 w 3268922"/>
              <a:gd name="connsiteY256" fmla="*/ 1520070 h 4924378"/>
              <a:gd name="connsiteX257" fmla="*/ 3173918 w 3268922"/>
              <a:gd name="connsiteY257" fmla="*/ 1520070 h 4924378"/>
              <a:gd name="connsiteX258" fmla="*/ 3173918 w 3268922"/>
              <a:gd name="connsiteY258" fmla="*/ 1599241 h 4924378"/>
              <a:gd name="connsiteX259" fmla="*/ 3094748 w 3268922"/>
              <a:gd name="connsiteY259" fmla="*/ 1599241 h 4924378"/>
              <a:gd name="connsiteX260" fmla="*/ 2999743 w 3268922"/>
              <a:gd name="connsiteY260" fmla="*/ 1520070 h 4924378"/>
              <a:gd name="connsiteX261" fmla="*/ 3078914 w 3268922"/>
              <a:gd name="connsiteY261" fmla="*/ 1520070 h 4924378"/>
              <a:gd name="connsiteX262" fmla="*/ 3078914 w 3268922"/>
              <a:gd name="connsiteY262" fmla="*/ 1599241 h 4924378"/>
              <a:gd name="connsiteX263" fmla="*/ 2999743 w 3268922"/>
              <a:gd name="connsiteY263" fmla="*/ 1599241 h 4924378"/>
              <a:gd name="connsiteX264" fmla="*/ 3094748 w 3268922"/>
              <a:gd name="connsiteY264" fmla="*/ 1425066 h 4924378"/>
              <a:gd name="connsiteX265" fmla="*/ 3173918 w 3268922"/>
              <a:gd name="connsiteY265" fmla="*/ 1425066 h 4924378"/>
              <a:gd name="connsiteX266" fmla="*/ 3173918 w 3268922"/>
              <a:gd name="connsiteY266" fmla="*/ 1504237 h 4924378"/>
              <a:gd name="connsiteX267" fmla="*/ 3094748 w 3268922"/>
              <a:gd name="connsiteY267" fmla="*/ 1504237 h 4924378"/>
              <a:gd name="connsiteX268" fmla="*/ 2999743 w 3268922"/>
              <a:gd name="connsiteY268" fmla="*/ 1425066 h 4924378"/>
              <a:gd name="connsiteX269" fmla="*/ 3078914 w 3268922"/>
              <a:gd name="connsiteY269" fmla="*/ 1425066 h 4924378"/>
              <a:gd name="connsiteX270" fmla="*/ 3078914 w 3268922"/>
              <a:gd name="connsiteY270" fmla="*/ 1504237 h 4924378"/>
              <a:gd name="connsiteX271" fmla="*/ 2999743 w 3268922"/>
              <a:gd name="connsiteY271" fmla="*/ 1504237 h 4924378"/>
              <a:gd name="connsiteX272" fmla="*/ 2999743 w 3268922"/>
              <a:gd name="connsiteY272" fmla="*/ 1330062 h 4924378"/>
              <a:gd name="connsiteX273" fmla="*/ 3078914 w 3268922"/>
              <a:gd name="connsiteY273" fmla="*/ 1330062 h 4924378"/>
              <a:gd name="connsiteX274" fmla="*/ 3078914 w 3268922"/>
              <a:gd name="connsiteY274" fmla="*/ 1409231 h 4924378"/>
              <a:gd name="connsiteX275" fmla="*/ 2999743 w 3268922"/>
              <a:gd name="connsiteY275" fmla="*/ 1409231 h 4924378"/>
              <a:gd name="connsiteX276" fmla="*/ 2999743 w 3268922"/>
              <a:gd name="connsiteY276" fmla="*/ 1235057 h 4924378"/>
              <a:gd name="connsiteX277" fmla="*/ 3078914 w 3268922"/>
              <a:gd name="connsiteY277" fmla="*/ 1235057 h 4924378"/>
              <a:gd name="connsiteX278" fmla="*/ 3078914 w 3268922"/>
              <a:gd name="connsiteY278" fmla="*/ 1314227 h 4924378"/>
              <a:gd name="connsiteX279" fmla="*/ 2999743 w 3268922"/>
              <a:gd name="connsiteY279" fmla="*/ 1314227 h 4924378"/>
              <a:gd name="connsiteX280" fmla="*/ 3094748 w 3268922"/>
              <a:gd name="connsiteY280" fmla="*/ 1140052 h 4924378"/>
              <a:gd name="connsiteX281" fmla="*/ 3173918 w 3268922"/>
              <a:gd name="connsiteY281" fmla="*/ 1140052 h 4924378"/>
              <a:gd name="connsiteX282" fmla="*/ 3173918 w 3268922"/>
              <a:gd name="connsiteY282" fmla="*/ 1219223 h 4924378"/>
              <a:gd name="connsiteX283" fmla="*/ 3094748 w 3268922"/>
              <a:gd name="connsiteY283" fmla="*/ 1219223 h 4924378"/>
              <a:gd name="connsiteX284" fmla="*/ 2999743 w 3268922"/>
              <a:gd name="connsiteY284" fmla="*/ 1140052 h 4924378"/>
              <a:gd name="connsiteX285" fmla="*/ 3078914 w 3268922"/>
              <a:gd name="connsiteY285" fmla="*/ 1140052 h 4924378"/>
              <a:gd name="connsiteX286" fmla="*/ 3078914 w 3268922"/>
              <a:gd name="connsiteY286" fmla="*/ 1219223 h 4924378"/>
              <a:gd name="connsiteX287" fmla="*/ 2999743 w 3268922"/>
              <a:gd name="connsiteY287" fmla="*/ 1219223 h 4924378"/>
              <a:gd name="connsiteX288" fmla="*/ 3189752 w 3268922"/>
              <a:gd name="connsiteY288" fmla="*/ 855039 h 4924378"/>
              <a:gd name="connsiteX289" fmla="*/ 3268922 w 3268922"/>
              <a:gd name="connsiteY289" fmla="*/ 855039 h 4924378"/>
              <a:gd name="connsiteX290" fmla="*/ 3268922 w 3268922"/>
              <a:gd name="connsiteY290" fmla="*/ 934209 h 4924378"/>
              <a:gd name="connsiteX291" fmla="*/ 3189752 w 3268922"/>
              <a:gd name="connsiteY291" fmla="*/ 934209 h 4924378"/>
              <a:gd name="connsiteX292" fmla="*/ 3094748 w 3268922"/>
              <a:gd name="connsiteY292" fmla="*/ 855039 h 4924378"/>
              <a:gd name="connsiteX293" fmla="*/ 3173918 w 3268922"/>
              <a:gd name="connsiteY293" fmla="*/ 855039 h 4924378"/>
              <a:gd name="connsiteX294" fmla="*/ 3173918 w 3268922"/>
              <a:gd name="connsiteY294" fmla="*/ 934209 h 4924378"/>
              <a:gd name="connsiteX295" fmla="*/ 3094748 w 3268922"/>
              <a:gd name="connsiteY295" fmla="*/ 934209 h 4924378"/>
              <a:gd name="connsiteX296" fmla="*/ 2999743 w 3268922"/>
              <a:gd name="connsiteY296" fmla="*/ 855039 h 4924378"/>
              <a:gd name="connsiteX297" fmla="*/ 3078914 w 3268922"/>
              <a:gd name="connsiteY297" fmla="*/ 855039 h 4924378"/>
              <a:gd name="connsiteX298" fmla="*/ 3078914 w 3268922"/>
              <a:gd name="connsiteY298" fmla="*/ 934209 h 4924378"/>
              <a:gd name="connsiteX299" fmla="*/ 2999743 w 3268922"/>
              <a:gd name="connsiteY299" fmla="*/ 934209 h 4924378"/>
              <a:gd name="connsiteX300" fmla="*/ 3189752 w 3268922"/>
              <a:gd name="connsiteY300" fmla="*/ 760038 h 4924378"/>
              <a:gd name="connsiteX301" fmla="*/ 3268922 w 3268922"/>
              <a:gd name="connsiteY301" fmla="*/ 760038 h 4924378"/>
              <a:gd name="connsiteX302" fmla="*/ 3268922 w 3268922"/>
              <a:gd name="connsiteY302" fmla="*/ 839208 h 4924378"/>
              <a:gd name="connsiteX303" fmla="*/ 3189752 w 3268922"/>
              <a:gd name="connsiteY303" fmla="*/ 839208 h 4924378"/>
              <a:gd name="connsiteX304" fmla="*/ 3094748 w 3268922"/>
              <a:gd name="connsiteY304" fmla="*/ 760037 h 4924378"/>
              <a:gd name="connsiteX305" fmla="*/ 3173918 w 3268922"/>
              <a:gd name="connsiteY305" fmla="*/ 760037 h 4924378"/>
              <a:gd name="connsiteX306" fmla="*/ 3173918 w 3268922"/>
              <a:gd name="connsiteY306" fmla="*/ 839208 h 4924378"/>
              <a:gd name="connsiteX307" fmla="*/ 3094748 w 3268922"/>
              <a:gd name="connsiteY307" fmla="*/ 839208 h 4924378"/>
              <a:gd name="connsiteX308" fmla="*/ 2999743 w 3268922"/>
              <a:gd name="connsiteY308" fmla="*/ 760036 h 4924378"/>
              <a:gd name="connsiteX309" fmla="*/ 3078914 w 3268922"/>
              <a:gd name="connsiteY309" fmla="*/ 760036 h 4924378"/>
              <a:gd name="connsiteX310" fmla="*/ 3078914 w 3268922"/>
              <a:gd name="connsiteY310" fmla="*/ 839206 h 4924378"/>
              <a:gd name="connsiteX311" fmla="*/ 2999743 w 3268922"/>
              <a:gd name="connsiteY311" fmla="*/ 839206 h 4924378"/>
              <a:gd name="connsiteX312" fmla="*/ 3094748 w 3268922"/>
              <a:gd name="connsiteY312" fmla="*/ 665033 h 4924378"/>
              <a:gd name="connsiteX313" fmla="*/ 3173918 w 3268922"/>
              <a:gd name="connsiteY313" fmla="*/ 665033 h 4924378"/>
              <a:gd name="connsiteX314" fmla="*/ 3173918 w 3268922"/>
              <a:gd name="connsiteY314" fmla="*/ 744203 h 4924378"/>
              <a:gd name="connsiteX315" fmla="*/ 3094748 w 3268922"/>
              <a:gd name="connsiteY315" fmla="*/ 744203 h 4924378"/>
              <a:gd name="connsiteX316" fmla="*/ 3094748 w 3268922"/>
              <a:gd name="connsiteY316" fmla="*/ 570029 h 4924378"/>
              <a:gd name="connsiteX317" fmla="*/ 3173918 w 3268922"/>
              <a:gd name="connsiteY317" fmla="*/ 570029 h 4924378"/>
              <a:gd name="connsiteX318" fmla="*/ 3173918 w 3268922"/>
              <a:gd name="connsiteY318" fmla="*/ 649199 h 4924378"/>
              <a:gd name="connsiteX319" fmla="*/ 3094748 w 3268922"/>
              <a:gd name="connsiteY319" fmla="*/ 649199 h 4924378"/>
              <a:gd name="connsiteX320" fmla="*/ 3189752 w 3268922"/>
              <a:gd name="connsiteY320" fmla="*/ 475025 h 4924378"/>
              <a:gd name="connsiteX321" fmla="*/ 3268922 w 3268922"/>
              <a:gd name="connsiteY321" fmla="*/ 475025 h 4924378"/>
              <a:gd name="connsiteX322" fmla="*/ 3268922 w 3268922"/>
              <a:gd name="connsiteY322" fmla="*/ 554195 h 4924378"/>
              <a:gd name="connsiteX323" fmla="*/ 3189752 w 3268922"/>
              <a:gd name="connsiteY323" fmla="*/ 554195 h 4924378"/>
              <a:gd name="connsiteX324" fmla="*/ 3094748 w 3268922"/>
              <a:gd name="connsiteY324" fmla="*/ 475024 h 4924378"/>
              <a:gd name="connsiteX325" fmla="*/ 3173918 w 3268922"/>
              <a:gd name="connsiteY325" fmla="*/ 475024 h 4924378"/>
              <a:gd name="connsiteX326" fmla="*/ 3173918 w 3268922"/>
              <a:gd name="connsiteY326" fmla="*/ 554195 h 4924378"/>
              <a:gd name="connsiteX327" fmla="*/ 3094748 w 3268922"/>
              <a:gd name="connsiteY327" fmla="*/ 554195 h 4924378"/>
              <a:gd name="connsiteX328" fmla="*/ 2999743 w 3268922"/>
              <a:gd name="connsiteY328" fmla="*/ 475023 h 4924378"/>
              <a:gd name="connsiteX329" fmla="*/ 3078914 w 3268922"/>
              <a:gd name="connsiteY329" fmla="*/ 475023 h 4924378"/>
              <a:gd name="connsiteX330" fmla="*/ 3078914 w 3268922"/>
              <a:gd name="connsiteY330" fmla="*/ 554194 h 4924378"/>
              <a:gd name="connsiteX331" fmla="*/ 2999743 w 3268922"/>
              <a:gd name="connsiteY331" fmla="*/ 554194 h 4924378"/>
              <a:gd name="connsiteX332" fmla="*/ 3094748 w 3268922"/>
              <a:gd name="connsiteY332" fmla="*/ 380020 h 4924378"/>
              <a:gd name="connsiteX333" fmla="*/ 3173918 w 3268922"/>
              <a:gd name="connsiteY333" fmla="*/ 380020 h 4924378"/>
              <a:gd name="connsiteX334" fmla="*/ 3173918 w 3268922"/>
              <a:gd name="connsiteY334" fmla="*/ 459191 h 4924378"/>
              <a:gd name="connsiteX335" fmla="*/ 3094748 w 3268922"/>
              <a:gd name="connsiteY335" fmla="*/ 459191 h 4924378"/>
              <a:gd name="connsiteX336" fmla="*/ 2999743 w 3268922"/>
              <a:gd name="connsiteY336" fmla="*/ 380018 h 4924378"/>
              <a:gd name="connsiteX337" fmla="*/ 3078914 w 3268922"/>
              <a:gd name="connsiteY337" fmla="*/ 380018 h 4924378"/>
              <a:gd name="connsiteX338" fmla="*/ 3078914 w 3268922"/>
              <a:gd name="connsiteY338" fmla="*/ 459189 h 4924378"/>
              <a:gd name="connsiteX339" fmla="*/ 2999743 w 3268922"/>
              <a:gd name="connsiteY339" fmla="*/ 459189 h 4924378"/>
              <a:gd name="connsiteX340" fmla="*/ 3189752 w 3268922"/>
              <a:gd name="connsiteY340" fmla="*/ 285016 h 4924378"/>
              <a:gd name="connsiteX341" fmla="*/ 3268922 w 3268922"/>
              <a:gd name="connsiteY341" fmla="*/ 285016 h 4924378"/>
              <a:gd name="connsiteX342" fmla="*/ 3268922 w 3268922"/>
              <a:gd name="connsiteY342" fmla="*/ 364187 h 4924378"/>
              <a:gd name="connsiteX343" fmla="*/ 3189752 w 3268922"/>
              <a:gd name="connsiteY343" fmla="*/ 364187 h 4924378"/>
              <a:gd name="connsiteX344" fmla="*/ 3094748 w 3268922"/>
              <a:gd name="connsiteY344" fmla="*/ 285016 h 4924378"/>
              <a:gd name="connsiteX345" fmla="*/ 3173918 w 3268922"/>
              <a:gd name="connsiteY345" fmla="*/ 285016 h 4924378"/>
              <a:gd name="connsiteX346" fmla="*/ 3173918 w 3268922"/>
              <a:gd name="connsiteY346" fmla="*/ 364186 h 4924378"/>
              <a:gd name="connsiteX347" fmla="*/ 3094748 w 3268922"/>
              <a:gd name="connsiteY347" fmla="*/ 364186 h 4924378"/>
              <a:gd name="connsiteX348" fmla="*/ 2999743 w 3268922"/>
              <a:gd name="connsiteY348" fmla="*/ 285014 h 4924378"/>
              <a:gd name="connsiteX349" fmla="*/ 3078914 w 3268922"/>
              <a:gd name="connsiteY349" fmla="*/ 285014 h 4924378"/>
              <a:gd name="connsiteX350" fmla="*/ 3078914 w 3268922"/>
              <a:gd name="connsiteY350" fmla="*/ 364185 h 4924378"/>
              <a:gd name="connsiteX351" fmla="*/ 2999743 w 3268922"/>
              <a:gd name="connsiteY351" fmla="*/ 364185 h 4924378"/>
              <a:gd name="connsiteX352" fmla="*/ 3094748 w 3268922"/>
              <a:gd name="connsiteY352" fmla="*/ 190011 h 4924378"/>
              <a:gd name="connsiteX353" fmla="*/ 3173918 w 3268922"/>
              <a:gd name="connsiteY353" fmla="*/ 190011 h 4924378"/>
              <a:gd name="connsiteX354" fmla="*/ 3173918 w 3268922"/>
              <a:gd name="connsiteY354" fmla="*/ 269182 h 4924378"/>
              <a:gd name="connsiteX355" fmla="*/ 3094748 w 3268922"/>
              <a:gd name="connsiteY355" fmla="*/ 269182 h 4924378"/>
              <a:gd name="connsiteX356" fmla="*/ 2999743 w 3268922"/>
              <a:gd name="connsiteY356" fmla="*/ 190010 h 4924378"/>
              <a:gd name="connsiteX357" fmla="*/ 3078914 w 3268922"/>
              <a:gd name="connsiteY357" fmla="*/ 190010 h 4924378"/>
              <a:gd name="connsiteX358" fmla="*/ 3078914 w 3268922"/>
              <a:gd name="connsiteY358" fmla="*/ 269181 h 4924378"/>
              <a:gd name="connsiteX359" fmla="*/ 2999743 w 3268922"/>
              <a:gd name="connsiteY359" fmla="*/ 269181 h 4924378"/>
              <a:gd name="connsiteX360" fmla="*/ 3094748 w 3268922"/>
              <a:gd name="connsiteY360" fmla="*/ 3 h 4924378"/>
              <a:gd name="connsiteX361" fmla="*/ 3173918 w 3268922"/>
              <a:gd name="connsiteY361" fmla="*/ 3 h 4924378"/>
              <a:gd name="connsiteX362" fmla="*/ 3173918 w 3268922"/>
              <a:gd name="connsiteY362" fmla="*/ 79173 h 4924378"/>
              <a:gd name="connsiteX363" fmla="*/ 3094748 w 3268922"/>
              <a:gd name="connsiteY363" fmla="*/ 79173 h 4924378"/>
              <a:gd name="connsiteX364" fmla="*/ 2999743 w 3268922"/>
              <a:gd name="connsiteY364" fmla="*/ 1 h 4924378"/>
              <a:gd name="connsiteX365" fmla="*/ 3078914 w 3268922"/>
              <a:gd name="connsiteY365" fmla="*/ 1 h 4924378"/>
              <a:gd name="connsiteX366" fmla="*/ 3078914 w 3268922"/>
              <a:gd name="connsiteY366" fmla="*/ 79172 h 4924378"/>
              <a:gd name="connsiteX367" fmla="*/ 2999743 w 3268922"/>
              <a:gd name="connsiteY367" fmla="*/ 79172 h 4924378"/>
              <a:gd name="connsiteX368" fmla="*/ 2904740 w 3268922"/>
              <a:gd name="connsiteY368" fmla="*/ 0 h 4924378"/>
              <a:gd name="connsiteX369" fmla="*/ 2983910 w 3268922"/>
              <a:gd name="connsiteY369" fmla="*/ 0 h 4924378"/>
              <a:gd name="connsiteX370" fmla="*/ 2983910 w 3268922"/>
              <a:gd name="connsiteY370" fmla="*/ 79171 h 4924378"/>
              <a:gd name="connsiteX371" fmla="*/ 2908300 w 3268922"/>
              <a:gd name="connsiteY371" fmla="*/ 79171 h 4924378"/>
              <a:gd name="connsiteX372" fmla="*/ 2908300 w 3268922"/>
              <a:gd name="connsiteY372" fmla="*/ 95005 h 4924378"/>
              <a:gd name="connsiteX373" fmla="*/ 2983910 w 3268922"/>
              <a:gd name="connsiteY373" fmla="*/ 95005 h 4924378"/>
              <a:gd name="connsiteX374" fmla="*/ 2983910 w 3268922"/>
              <a:gd name="connsiteY374" fmla="*/ 174175 h 4924378"/>
              <a:gd name="connsiteX375" fmla="*/ 2908300 w 3268922"/>
              <a:gd name="connsiteY375" fmla="*/ 174175 h 4924378"/>
              <a:gd name="connsiteX376" fmla="*/ 2908300 w 3268922"/>
              <a:gd name="connsiteY376" fmla="*/ 190009 h 4924378"/>
              <a:gd name="connsiteX377" fmla="*/ 2983910 w 3268922"/>
              <a:gd name="connsiteY377" fmla="*/ 190009 h 4924378"/>
              <a:gd name="connsiteX378" fmla="*/ 2983910 w 3268922"/>
              <a:gd name="connsiteY378" fmla="*/ 269180 h 4924378"/>
              <a:gd name="connsiteX379" fmla="*/ 2908300 w 3268922"/>
              <a:gd name="connsiteY379" fmla="*/ 269180 h 4924378"/>
              <a:gd name="connsiteX380" fmla="*/ 2908300 w 3268922"/>
              <a:gd name="connsiteY380" fmla="*/ 285013 h 4924378"/>
              <a:gd name="connsiteX381" fmla="*/ 2983910 w 3268922"/>
              <a:gd name="connsiteY381" fmla="*/ 285013 h 4924378"/>
              <a:gd name="connsiteX382" fmla="*/ 2983910 w 3268922"/>
              <a:gd name="connsiteY382" fmla="*/ 364184 h 4924378"/>
              <a:gd name="connsiteX383" fmla="*/ 2908300 w 3268922"/>
              <a:gd name="connsiteY383" fmla="*/ 364184 h 4924378"/>
              <a:gd name="connsiteX384" fmla="*/ 2908300 w 3268922"/>
              <a:gd name="connsiteY384" fmla="*/ 380017 h 4924378"/>
              <a:gd name="connsiteX385" fmla="*/ 2983910 w 3268922"/>
              <a:gd name="connsiteY385" fmla="*/ 380017 h 4924378"/>
              <a:gd name="connsiteX386" fmla="*/ 2983910 w 3268922"/>
              <a:gd name="connsiteY386" fmla="*/ 459187 h 4924378"/>
              <a:gd name="connsiteX387" fmla="*/ 2908300 w 3268922"/>
              <a:gd name="connsiteY387" fmla="*/ 459187 h 4924378"/>
              <a:gd name="connsiteX388" fmla="*/ 2908300 w 3268922"/>
              <a:gd name="connsiteY388" fmla="*/ 475021 h 4924378"/>
              <a:gd name="connsiteX389" fmla="*/ 2983910 w 3268922"/>
              <a:gd name="connsiteY389" fmla="*/ 475021 h 4924378"/>
              <a:gd name="connsiteX390" fmla="*/ 2983910 w 3268922"/>
              <a:gd name="connsiteY390" fmla="*/ 554191 h 4924378"/>
              <a:gd name="connsiteX391" fmla="*/ 2908300 w 3268922"/>
              <a:gd name="connsiteY391" fmla="*/ 554191 h 4924378"/>
              <a:gd name="connsiteX392" fmla="*/ 2908300 w 3268922"/>
              <a:gd name="connsiteY392" fmla="*/ 665029 h 4924378"/>
              <a:gd name="connsiteX393" fmla="*/ 2983910 w 3268922"/>
              <a:gd name="connsiteY393" fmla="*/ 665029 h 4924378"/>
              <a:gd name="connsiteX394" fmla="*/ 2983910 w 3268922"/>
              <a:gd name="connsiteY394" fmla="*/ 744200 h 4924378"/>
              <a:gd name="connsiteX395" fmla="*/ 2908300 w 3268922"/>
              <a:gd name="connsiteY395" fmla="*/ 744200 h 4924378"/>
              <a:gd name="connsiteX396" fmla="*/ 2908300 w 3268922"/>
              <a:gd name="connsiteY396" fmla="*/ 760034 h 4924378"/>
              <a:gd name="connsiteX397" fmla="*/ 2983910 w 3268922"/>
              <a:gd name="connsiteY397" fmla="*/ 760034 h 4924378"/>
              <a:gd name="connsiteX398" fmla="*/ 2983910 w 3268922"/>
              <a:gd name="connsiteY398" fmla="*/ 839205 h 4924378"/>
              <a:gd name="connsiteX399" fmla="*/ 2908300 w 3268922"/>
              <a:gd name="connsiteY399" fmla="*/ 839205 h 4924378"/>
              <a:gd name="connsiteX400" fmla="*/ 2908300 w 3268922"/>
              <a:gd name="connsiteY400" fmla="*/ 855039 h 4924378"/>
              <a:gd name="connsiteX401" fmla="*/ 2983910 w 3268922"/>
              <a:gd name="connsiteY401" fmla="*/ 855039 h 4924378"/>
              <a:gd name="connsiteX402" fmla="*/ 2983910 w 3268922"/>
              <a:gd name="connsiteY402" fmla="*/ 934209 h 4924378"/>
              <a:gd name="connsiteX403" fmla="*/ 2908300 w 3268922"/>
              <a:gd name="connsiteY403" fmla="*/ 934209 h 4924378"/>
              <a:gd name="connsiteX404" fmla="*/ 2908300 w 3268922"/>
              <a:gd name="connsiteY404" fmla="*/ 1045048 h 4924378"/>
              <a:gd name="connsiteX405" fmla="*/ 2983910 w 3268922"/>
              <a:gd name="connsiteY405" fmla="*/ 1045048 h 4924378"/>
              <a:gd name="connsiteX406" fmla="*/ 2983910 w 3268922"/>
              <a:gd name="connsiteY406" fmla="*/ 1124218 h 4924378"/>
              <a:gd name="connsiteX407" fmla="*/ 2908300 w 3268922"/>
              <a:gd name="connsiteY407" fmla="*/ 1124218 h 4924378"/>
              <a:gd name="connsiteX408" fmla="*/ 2908300 w 3268922"/>
              <a:gd name="connsiteY408" fmla="*/ 1140052 h 4924378"/>
              <a:gd name="connsiteX409" fmla="*/ 2983910 w 3268922"/>
              <a:gd name="connsiteY409" fmla="*/ 1140052 h 4924378"/>
              <a:gd name="connsiteX410" fmla="*/ 2983910 w 3268922"/>
              <a:gd name="connsiteY410" fmla="*/ 1219223 h 4924378"/>
              <a:gd name="connsiteX411" fmla="*/ 2908300 w 3268922"/>
              <a:gd name="connsiteY411" fmla="*/ 1219223 h 4924378"/>
              <a:gd name="connsiteX412" fmla="*/ 2908300 w 3268922"/>
              <a:gd name="connsiteY412" fmla="*/ 1235057 h 4924378"/>
              <a:gd name="connsiteX413" fmla="*/ 2983910 w 3268922"/>
              <a:gd name="connsiteY413" fmla="*/ 1235057 h 4924378"/>
              <a:gd name="connsiteX414" fmla="*/ 2983910 w 3268922"/>
              <a:gd name="connsiteY414" fmla="*/ 1314227 h 4924378"/>
              <a:gd name="connsiteX415" fmla="*/ 2908300 w 3268922"/>
              <a:gd name="connsiteY415" fmla="*/ 1314227 h 4924378"/>
              <a:gd name="connsiteX416" fmla="*/ 2908300 w 3268922"/>
              <a:gd name="connsiteY416" fmla="*/ 1330062 h 4924378"/>
              <a:gd name="connsiteX417" fmla="*/ 2983910 w 3268922"/>
              <a:gd name="connsiteY417" fmla="*/ 1330062 h 4924378"/>
              <a:gd name="connsiteX418" fmla="*/ 2983910 w 3268922"/>
              <a:gd name="connsiteY418" fmla="*/ 1409231 h 4924378"/>
              <a:gd name="connsiteX419" fmla="*/ 2908300 w 3268922"/>
              <a:gd name="connsiteY419" fmla="*/ 1409231 h 4924378"/>
              <a:gd name="connsiteX420" fmla="*/ 2908300 w 3268922"/>
              <a:gd name="connsiteY420" fmla="*/ 1425066 h 4924378"/>
              <a:gd name="connsiteX421" fmla="*/ 2983910 w 3268922"/>
              <a:gd name="connsiteY421" fmla="*/ 1425066 h 4924378"/>
              <a:gd name="connsiteX422" fmla="*/ 2983910 w 3268922"/>
              <a:gd name="connsiteY422" fmla="*/ 1504237 h 4924378"/>
              <a:gd name="connsiteX423" fmla="*/ 2908300 w 3268922"/>
              <a:gd name="connsiteY423" fmla="*/ 1504237 h 4924378"/>
              <a:gd name="connsiteX424" fmla="*/ 2908300 w 3268922"/>
              <a:gd name="connsiteY424" fmla="*/ 1520070 h 4924378"/>
              <a:gd name="connsiteX425" fmla="*/ 2983910 w 3268922"/>
              <a:gd name="connsiteY425" fmla="*/ 1520070 h 4924378"/>
              <a:gd name="connsiteX426" fmla="*/ 2983910 w 3268922"/>
              <a:gd name="connsiteY426" fmla="*/ 1599241 h 4924378"/>
              <a:gd name="connsiteX427" fmla="*/ 2908300 w 3268922"/>
              <a:gd name="connsiteY427" fmla="*/ 1599241 h 4924378"/>
              <a:gd name="connsiteX428" fmla="*/ 2908300 w 3268922"/>
              <a:gd name="connsiteY428" fmla="*/ 1615075 h 4924378"/>
              <a:gd name="connsiteX429" fmla="*/ 2983910 w 3268922"/>
              <a:gd name="connsiteY429" fmla="*/ 1615075 h 4924378"/>
              <a:gd name="connsiteX430" fmla="*/ 2983910 w 3268922"/>
              <a:gd name="connsiteY430" fmla="*/ 1694245 h 4924378"/>
              <a:gd name="connsiteX431" fmla="*/ 2908300 w 3268922"/>
              <a:gd name="connsiteY431" fmla="*/ 1694245 h 4924378"/>
              <a:gd name="connsiteX432" fmla="*/ 2908300 w 3268922"/>
              <a:gd name="connsiteY432" fmla="*/ 1710079 h 4924378"/>
              <a:gd name="connsiteX433" fmla="*/ 2983910 w 3268922"/>
              <a:gd name="connsiteY433" fmla="*/ 1710079 h 4924378"/>
              <a:gd name="connsiteX434" fmla="*/ 2983910 w 3268922"/>
              <a:gd name="connsiteY434" fmla="*/ 1789249 h 4924378"/>
              <a:gd name="connsiteX435" fmla="*/ 2908300 w 3268922"/>
              <a:gd name="connsiteY435" fmla="*/ 1789249 h 4924378"/>
              <a:gd name="connsiteX436" fmla="*/ 2908300 w 3268922"/>
              <a:gd name="connsiteY436" fmla="*/ 1805083 h 4924378"/>
              <a:gd name="connsiteX437" fmla="*/ 2983910 w 3268922"/>
              <a:gd name="connsiteY437" fmla="*/ 1805083 h 4924378"/>
              <a:gd name="connsiteX438" fmla="*/ 2983910 w 3268922"/>
              <a:gd name="connsiteY438" fmla="*/ 1884254 h 4924378"/>
              <a:gd name="connsiteX439" fmla="*/ 2908300 w 3268922"/>
              <a:gd name="connsiteY439" fmla="*/ 1884254 h 4924378"/>
              <a:gd name="connsiteX440" fmla="*/ 2908300 w 3268922"/>
              <a:gd name="connsiteY440" fmla="*/ 1900087 h 4924378"/>
              <a:gd name="connsiteX441" fmla="*/ 2983910 w 3268922"/>
              <a:gd name="connsiteY441" fmla="*/ 1900087 h 4924378"/>
              <a:gd name="connsiteX442" fmla="*/ 2983910 w 3268922"/>
              <a:gd name="connsiteY442" fmla="*/ 1979258 h 4924378"/>
              <a:gd name="connsiteX443" fmla="*/ 2908300 w 3268922"/>
              <a:gd name="connsiteY443" fmla="*/ 1979258 h 4924378"/>
              <a:gd name="connsiteX444" fmla="*/ 2908300 w 3268922"/>
              <a:gd name="connsiteY444" fmla="*/ 1995091 h 4924378"/>
              <a:gd name="connsiteX445" fmla="*/ 2983910 w 3268922"/>
              <a:gd name="connsiteY445" fmla="*/ 1995091 h 4924378"/>
              <a:gd name="connsiteX446" fmla="*/ 2983910 w 3268922"/>
              <a:gd name="connsiteY446" fmla="*/ 2074262 h 4924378"/>
              <a:gd name="connsiteX447" fmla="*/ 2908300 w 3268922"/>
              <a:gd name="connsiteY447" fmla="*/ 2074262 h 4924378"/>
              <a:gd name="connsiteX448" fmla="*/ 2908300 w 3268922"/>
              <a:gd name="connsiteY448" fmla="*/ 2090084 h 4924378"/>
              <a:gd name="connsiteX449" fmla="*/ 2983910 w 3268922"/>
              <a:gd name="connsiteY449" fmla="*/ 2090084 h 4924378"/>
              <a:gd name="connsiteX450" fmla="*/ 2983910 w 3268922"/>
              <a:gd name="connsiteY450" fmla="*/ 2169254 h 4924378"/>
              <a:gd name="connsiteX451" fmla="*/ 2908300 w 3268922"/>
              <a:gd name="connsiteY451" fmla="*/ 2169254 h 4924378"/>
              <a:gd name="connsiteX452" fmla="*/ 2908300 w 3268922"/>
              <a:gd name="connsiteY452" fmla="*/ 2185089 h 4924378"/>
              <a:gd name="connsiteX453" fmla="*/ 2983910 w 3268922"/>
              <a:gd name="connsiteY453" fmla="*/ 2185089 h 4924378"/>
              <a:gd name="connsiteX454" fmla="*/ 2983910 w 3268922"/>
              <a:gd name="connsiteY454" fmla="*/ 2264259 h 4924378"/>
              <a:gd name="connsiteX455" fmla="*/ 2908300 w 3268922"/>
              <a:gd name="connsiteY455" fmla="*/ 2264259 h 4924378"/>
              <a:gd name="connsiteX456" fmla="*/ 2908300 w 3268922"/>
              <a:gd name="connsiteY456" fmla="*/ 2280093 h 4924378"/>
              <a:gd name="connsiteX457" fmla="*/ 2983910 w 3268922"/>
              <a:gd name="connsiteY457" fmla="*/ 2280093 h 4924378"/>
              <a:gd name="connsiteX458" fmla="*/ 2983910 w 3268922"/>
              <a:gd name="connsiteY458" fmla="*/ 2359263 h 4924378"/>
              <a:gd name="connsiteX459" fmla="*/ 2908300 w 3268922"/>
              <a:gd name="connsiteY459" fmla="*/ 2359263 h 4924378"/>
              <a:gd name="connsiteX460" fmla="*/ 2908300 w 3268922"/>
              <a:gd name="connsiteY460" fmla="*/ 2375097 h 4924378"/>
              <a:gd name="connsiteX461" fmla="*/ 2983910 w 3268922"/>
              <a:gd name="connsiteY461" fmla="*/ 2375097 h 4924378"/>
              <a:gd name="connsiteX462" fmla="*/ 2983910 w 3268922"/>
              <a:gd name="connsiteY462" fmla="*/ 2454268 h 4924378"/>
              <a:gd name="connsiteX463" fmla="*/ 2908300 w 3268922"/>
              <a:gd name="connsiteY463" fmla="*/ 2454268 h 4924378"/>
              <a:gd name="connsiteX464" fmla="*/ 2908300 w 3268922"/>
              <a:gd name="connsiteY464" fmla="*/ 2470101 h 4924378"/>
              <a:gd name="connsiteX465" fmla="*/ 2983910 w 3268922"/>
              <a:gd name="connsiteY465" fmla="*/ 2470101 h 4924378"/>
              <a:gd name="connsiteX466" fmla="*/ 2983910 w 3268922"/>
              <a:gd name="connsiteY466" fmla="*/ 2549271 h 4924378"/>
              <a:gd name="connsiteX467" fmla="*/ 2908300 w 3268922"/>
              <a:gd name="connsiteY467" fmla="*/ 2549271 h 4924378"/>
              <a:gd name="connsiteX468" fmla="*/ 2908300 w 3268922"/>
              <a:gd name="connsiteY468" fmla="*/ 2565104 h 4924378"/>
              <a:gd name="connsiteX469" fmla="*/ 2983910 w 3268922"/>
              <a:gd name="connsiteY469" fmla="*/ 2565104 h 4924378"/>
              <a:gd name="connsiteX470" fmla="*/ 2983910 w 3268922"/>
              <a:gd name="connsiteY470" fmla="*/ 2644275 h 4924378"/>
              <a:gd name="connsiteX471" fmla="*/ 2908300 w 3268922"/>
              <a:gd name="connsiteY471" fmla="*/ 2644275 h 4924378"/>
              <a:gd name="connsiteX472" fmla="*/ 2908300 w 3268922"/>
              <a:gd name="connsiteY472" fmla="*/ 2660109 h 4924378"/>
              <a:gd name="connsiteX473" fmla="*/ 2983910 w 3268922"/>
              <a:gd name="connsiteY473" fmla="*/ 2660109 h 4924378"/>
              <a:gd name="connsiteX474" fmla="*/ 2983910 w 3268922"/>
              <a:gd name="connsiteY474" fmla="*/ 2739279 h 4924378"/>
              <a:gd name="connsiteX475" fmla="*/ 2908300 w 3268922"/>
              <a:gd name="connsiteY475" fmla="*/ 2739279 h 4924378"/>
              <a:gd name="connsiteX476" fmla="*/ 2908300 w 3268922"/>
              <a:gd name="connsiteY476" fmla="*/ 2755113 h 4924378"/>
              <a:gd name="connsiteX477" fmla="*/ 2983910 w 3268922"/>
              <a:gd name="connsiteY477" fmla="*/ 2755113 h 4924378"/>
              <a:gd name="connsiteX478" fmla="*/ 2983910 w 3268922"/>
              <a:gd name="connsiteY478" fmla="*/ 2834283 h 4924378"/>
              <a:gd name="connsiteX479" fmla="*/ 2908300 w 3268922"/>
              <a:gd name="connsiteY479" fmla="*/ 2834283 h 4924378"/>
              <a:gd name="connsiteX480" fmla="*/ 2908300 w 3268922"/>
              <a:gd name="connsiteY480" fmla="*/ 2850118 h 4924378"/>
              <a:gd name="connsiteX481" fmla="*/ 2983910 w 3268922"/>
              <a:gd name="connsiteY481" fmla="*/ 2850118 h 4924378"/>
              <a:gd name="connsiteX482" fmla="*/ 2983910 w 3268922"/>
              <a:gd name="connsiteY482" fmla="*/ 2929288 h 4924378"/>
              <a:gd name="connsiteX483" fmla="*/ 2908300 w 3268922"/>
              <a:gd name="connsiteY483" fmla="*/ 2929288 h 4924378"/>
              <a:gd name="connsiteX484" fmla="*/ 2908300 w 3268922"/>
              <a:gd name="connsiteY484" fmla="*/ 2945121 h 4924378"/>
              <a:gd name="connsiteX485" fmla="*/ 2983910 w 3268922"/>
              <a:gd name="connsiteY485" fmla="*/ 2945121 h 4924378"/>
              <a:gd name="connsiteX486" fmla="*/ 2983910 w 3268922"/>
              <a:gd name="connsiteY486" fmla="*/ 3024292 h 4924378"/>
              <a:gd name="connsiteX487" fmla="*/ 2983910 w 3268922"/>
              <a:gd name="connsiteY487" fmla="*/ 3024292 h 4924378"/>
              <a:gd name="connsiteX488" fmla="*/ 2983910 w 3268922"/>
              <a:gd name="connsiteY488" fmla="*/ 3024292 h 4924378"/>
              <a:gd name="connsiteX489" fmla="*/ 2908300 w 3268922"/>
              <a:gd name="connsiteY489" fmla="*/ 3024292 h 4924378"/>
              <a:gd name="connsiteX490" fmla="*/ 2908300 w 3268922"/>
              <a:gd name="connsiteY490" fmla="*/ 3040126 h 4924378"/>
              <a:gd name="connsiteX491" fmla="*/ 2983910 w 3268922"/>
              <a:gd name="connsiteY491" fmla="*/ 3040126 h 4924378"/>
              <a:gd name="connsiteX492" fmla="*/ 2983910 w 3268922"/>
              <a:gd name="connsiteY492" fmla="*/ 3119297 h 4924378"/>
              <a:gd name="connsiteX493" fmla="*/ 2908300 w 3268922"/>
              <a:gd name="connsiteY493" fmla="*/ 3119297 h 4924378"/>
              <a:gd name="connsiteX494" fmla="*/ 2908300 w 3268922"/>
              <a:gd name="connsiteY494" fmla="*/ 3135130 h 4924378"/>
              <a:gd name="connsiteX495" fmla="*/ 2983910 w 3268922"/>
              <a:gd name="connsiteY495" fmla="*/ 3135130 h 4924378"/>
              <a:gd name="connsiteX496" fmla="*/ 2983910 w 3268922"/>
              <a:gd name="connsiteY496" fmla="*/ 3214301 h 4924378"/>
              <a:gd name="connsiteX497" fmla="*/ 2908300 w 3268922"/>
              <a:gd name="connsiteY497" fmla="*/ 3214301 h 4924378"/>
              <a:gd name="connsiteX498" fmla="*/ 2908300 w 3268922"/>
              <a:gd name="connsiteY498" fmla="*/ 3230134 h 4924378"/>
              <a:gd name="connsiteX499" fmla="*/ 2983910 w 3268922"/>
              <a:gd name="connsiteY499" fmla="*/ 3230134 h 4924378"/>
              <a:gd name="connsiteX500" fmla="*/ 2983910 w 3268922"/>
              <a:gd name="connsiteY500" fmla="*/ 3309305 h 4924378"/>
              <a:gd name="connsiteX501" fmla="*/ 2908300 w 3268922"/>
              <a:gd name="connsiteY501" fmla="*/ 3309305 h 4924378"/>
              <a:gd name="connsiteX502" fmla="*/ 2908300 w 3268922"/>
              <a:gd name="connsiteY502" fmla="*/ 3325138 h 4924378"/>
              <a:gd name="connsiteX503" fmla="*/ 2983910 w 3268922"/>
              <a:gd name="connsiteY503" fmla="*/ 3325138 h 4924378"/>
              <a:gd name="connsiteX504" fmla="*/ 2983910 w 3268922"/>
              <a:gd name="connsiteY504" fmla="*/ 3404309 h 4924378"/>
              <a:gd name="connsiteX505" fmla="*/ 2908300 w 3268922"/>
              <a:gd name="connsiteY505" fmla="*/ 3404309 h 4924378"/>
              <a:gd name="connsiteX506" fmla="*/ 2908300 w 3268922"/>
              <a:gd name="connsiteY506" fmla="*/ 3420142 h 4924378"/>
              <a:gd name="connsiteX507" fmla="*/ 2983910 w 3268922"/>
              <a:gd name="connsiteY507" fmla="*/ 3420142 h 4924378"/>
              <a:gd name="connsiteX508" fmla="*/ 2983910 w 3268922"/>
              <a:gd name="connsiteY508" fmla="*/ 3499313 h 4924378"/>
              <a:gd name="connsiteX509" fmla="*/ 2908300 w 3268922"/>
              <a:gd name="connsiteY509" fmla="*/ 3499313 h 4924378"/>
              <a:gd name="connsiteX510" fmla="*/ 2908300 w 3268922"/>
              <a:gd name="connsiteY510" fmla="*/ 3515147 h 4924378"/>
              <a:gd name="connsiteX511" fmla="*/ 2983910 w 3268922"/>
              <a:gd name="connsiteY511" fmla="*/ 3515147 h 4924378"/>
              <a:gd name="connsiteX512" fmla="*/ 2983910 w 3268922"/>
              <a:gd name="connsiteY512" fmla="*/ 3594317 h 4924378"/>
              <a:gd name="connsiteX513" fmla="*/ 2908300 w 3268922"/>
              <a:gd name="connsiteY513" fmla="*/ 3594317 h 4924378"/>
              <a:gd name="connsiteX514" fmla="*/ 2908300 w 3268922"/>
              <a:gd name="connsiteY514" fmla="*/ 3610151 h 4924378"/>
              <a:gd name="connsiteX515" fmla="*/ 2983910 w 3268922"/>
              <a:gd name="connsiteY515" fmla="*/ 3610151 h 4924378"/>
              <a:gd name="connsiteX516" fmla="*/ 2983910 w 3268922"/>
              <a:gd name="connsiteY516" fmla="*/ 3689322 h 4924378"/>
              <a:gd name="connsiteX517" fmla="*/ 2908300 w 3268922"/>
              <a:gd name="connsiteY517" fmla="*/ 3689322 h 4924378"/>
              <a:gd name="connsiteX518" fmla="*/ 2908300 w 3268922"/>
              <a:gd name="connsiteY518" fmla="*/ 3705155 h 4924378"/>
              <a:gd name="connsiteX519" fmla="*/ 2983910 w 3268922"/>
              <a:gd name="connsiteY519" fmla="*/ 3705155 h 4924378"/>
              <a:gd name="connsiteX520" fmla="*/ 2983910 w 3268922"/>
              <a:gd name="connsiteY520" fmla="*/ 3784326 h 4924378"/>
              <a:gd name="connsiteX521" fmla="*/ 2908300 w 3268922"/>
              <a:gd name="connsiteY521" fmla="*/ 3784326 h 4924378"/>
              <a:gd name="connsiteX522" fmla="*/ 2908300 w 3268922"/>
              <a:gd name="connsiteY522" fmla="*/ 3800159 h 4924378"/>
              <a:gd name="connsiteX523" fmla="*/ 2983910 w 3268922"/>
              <a:gd name="connsiteY523" fmla="*/ 3800159 h 4924378"/>
              <a:gd name="connsiteX524" fmla="*/ 2983910 w 3268922"/>
              <a:gd name="connsiteY524" fmla="*/ 3879330 h 4924378"/>
              <a:gd name="connsiteX525" fmla="*/ 2908300 w 3268922"/>
              <a:gd name="connsiteY525" fmla="*/ 3879330 h 4924378"/>
              <a:gd name="connsiteX526" fmla="*/ 2908300 w 3268922"/>
              <a:gd name="connsiteY526" fmla="*/ 3895164 h 4924378"/>
              <a:gd name="connsiteX527" fmla="*/ 2983910 w 3268922"/>
              <a:gd name="connsiteY527" fmla="*/ 3895164 h 4924378"/>
              <a:gd name="connsiteX528" fmla="*/ 2983910 w 3268922"/>
              <a:gd name="connsiteY528" fmla="*/ 3974334 h 4924378"/>
              <a:gd name="connsiteX529" fmla="*/ 2908300 w 3268922"/>
              <a:gd name="connsiteY529" fmla="*/ 3974334 h 4924378"/>
              <a:gd name="connsiteX530" fmla="*/ 2908300 w 3268922"/>
              <a:gd name="connsiteY530" fmla="*/ 3990167 h 4924378"/>
              <a:gd name="connsiteX531" fmla="*/ 2983910 w 3268922"/>
              <a:gd name="connsiteY531" fmla="*/ 3990167 h 4924378"/>
              <a:gd name="connsiteX532" fmla="*/ 2983910 w 3268922"/>
              <a:gd name="connsiteY532" fmla="*/ 4069338 h 4924378"/>
              <a:gd name="connsiteX533" fmla="*/ 2908300 w 3268922"/>
              <a:gd name="connsiteY533" fmla="*/ 4069338 h 4924378"/>
              <a:gd name="connsiteX534" fmla="*/ 2908300 w 3268922"/>
              <a:gd name="connsiteY534" fmla="*/ 4085172 h 4924378"/>
              <a:gd name="connsiteX535" fmla="*/ 2983910 w 3268922"/>
              <a:gd name="connsiteY535" fmla="*/ 4085172 h 4924378"/>
              <a:gd name="connsiteX536" fmla="*/ 2983910 w 3268922"/>
              <a:gd name="connsiteY536" fmla="*/ 4164342 h 4924378"/>
              <a:gd name="connsiteX537" fmla="*/ 2908300 w 3268922"/>
              <a:gd name="connsiteY537" fmla="*/ 4164342 h 4924378"/>
              <a:gd name="connsiteX538" fmla="*/ 2908300 w 3268922"/>
              <a:gd name="connsiteY538" fmla="*/ 4180175 h 4924378"/>
              <a:gd name="connsiteX539" fmla="*/ 2983910 w 3268922"/>
              <a:gd name="connsiteY539" fmla="*/ 4180175 h 4924378"/>
              <a:gd name="connsiteX540" fmla="*/ 2983910 w 3268922"/>
              <a:gd name="connsiteY540" fmla="*/ 4259346 h 4924378"/>
              <a:gd name="connsiteX541" fmla="*/ 2908300 w 3268922"/>
              <a:gd name="connsiteY541" fmla="*/ 4259346 h 4924378"/>
              <a:gd name="connsiteX542" fmla="*/ 2908300 w 3268922"/>
              <a:gd name="connsiteY542" fmla="*/ 4275180 h 4924378"/>
              <a:gd name="connsiteX543" fmla="*/ 2983910 w 3268922"/>
              <a:gd name="connsiteY543" fmla="*/ 4275180 h 4924378"/>
              <a:gd name="connsiteX544" fmla="*/ 2983910 w 3268922"/>
              <a:gd name="connsiteY544" fmla="*/ 4354351 h 4924378"/>
              <a:gd name="connsiteX545" fmla="*/ 2908300 w 3268922"/>
              <a:gd name="connsiteY545" fmla="*/ 4354351 h 4924378"/>
              <a:gd name="connsiteX546" fmla="*/ 2908300 w 3268922"/>
              <a:gd name="connsiteY546" fmla="*/ 4370184 h 4924378"/>
              <a:gd name="connsiteX547" fmla="*/ 2983910 w 3268922"/>
              <a:gd name="connsiteY547" fmla="*/ 4370184 h 4924378"/>
              <a:gd name="connsiteX548" fmla="*/ 2983910 w 3268922"/>
              <a:gd name="connsiteY548" fmla="*/ 4449355 h 4924378"/>
              <a:gd name="connsiteX549" fmla="*/ 2908300 w 3268922"/>
              <a:gd name="connsiteY549" fmla="*/ 4449355 h 4924378"/>
              <a:gd name="connsiteX550" fmla="*/ 2908300 w 3268922"/>
              <a:gd name="connsiteY550" fmla="*/ 4465188 h 4924378"/>
              <a:gd name="connsiteX551" fmla="*/ 2983910 w 3268922"/>
              <a:gd name="connsiteY551" fmla="*/ 4465188 h 4924378"/>
              <a:gd name="connsiteX552" fmla="*/ 2983910 w 3268922"/>
              <a:gd name="connsiteY552" fmla="*/ 4544359 h 4924378"/>
              <a:gd name="connsiteX553" fmla="*/ 2908300 w 3268922"/>
              <a:gd name="connsiteY553" fmla="*/ 4544359 h 4924378"/>
              <a:gd name="connsiteX554" fmla="*/ 2908300 w 3268922"/>
              <a:gd name="connsiteY554" fmla="*/ 4560193 h 4924378"/>
              <a:gd name="connsiteX555" fmla="*/ 2983910 w 3268922"/>
              <a:gd name="connsiteY555" fmla="*/ 4560193 h 4924378"/>
              <a:gd name="connsiteX556" fmla="*/ 2983910 w 3268922"/>
              <a:gd name="connsiteY556" fmla="*/ 4639363 h 4924378"/>
              <a:gd name="connsiteX557" fmla="*/ 2908300 w 3268922"/>
              <a:gd name="connsiteY557" fmla="*/ 4639363 h 4924378"/>
              <a:gd name="connsiteX558" fmla="*/ 2908300 w 3268922"/>
              <a:gd name="connsiteY558" fmla="*/ 4655197 h 4924378"/>
              <a:gd name="connsiteX559" fmla="*/ 2983910 w 3268922"/>
              <a:gd name="connsiteY559" fmla="*/ 4655197 h 4924378"/>
              <a:gd name="connsiteX560" fmla="*/ 2983910 w 3268922"/>
              <a:gd name="connsiteY560" fmla="*/ 4734367 h 4924378"/>
              <a:gd name="connsiteX561" fmla="*/ 2908300 w 3268922"/>
              <a:gd name="connsiteY561" fmla="*/ 4734367 h 4924378"/>
              <a:gd name="connsiteX562" fmla="*/ 2908300 w 3268922"/>
              <a:gd name="connsiteY562" fmla="*/ 4750201 h 4924378"/>
              <a:gd name="connsiteX563" fmla="*/ 2983910 w 3268922"/>
              <a:gd name="connsiteY563" fmla="*/ 4750201 h 4924378"/>
              <a:gd name="connsiteX564" fmla="*/ 2983910 w 3268922"/>
              <a:gd name="connsiteY564" fmla="*/ 4829371 h 4924378"/>
              <a:gd name="connsiteX565" fmla="*/ 2908300 w 3268922"/>
              <a:gd name="connsiteY565" fmla="*/ 4829371 h 4924378"/>
              <a:gd name="connsiteX566" fmla="*/ 2908300 w 3268922"/>
              <a:gd name="connsiteY566" fmla="*/ 4845205 h 4924378"/>
              <a:gd name="connsiteX567" fmla="*/ 2983910 w 3268922"/>
              <a:gd name="connsiteY567" fmla="*/ 4845205 h 4924378"/>
              <a:gd name="connsiteX568" fmla="*/ 2983910 w 3268922"/>
              <a:gd name="connsiteY568" fmla="*/ 4924375 h 4924378"/>
              <a:gd name="connsiteX569" fmla="*/ 2908300 w 3268922"/>
              <a:gd name="connsiteY569" fmla="*/ 4924375 h 4924378"/>
              <a:gd name="connsiteX570" fmla="*/ 2908300 w 3268922"/>
              <a:gd name="connsiteY570" fmla="*/ 4924378 h 4924378"/>
              <a:gd name="connsiteX571" fmla="*/ 0 w 3268922"/>
              <a:gd name="connsiteY571" fmla="*/ 4924378 h 4924378"/>
              <a:gd name="connsiteX572" fmla="*/ 0 w 3268922"/>
              <a:gd name="connsiteY572" fmla="*/ 2 h 4924378"/>
              <a:gd name="connsiteX573" fmla="*/ 2904740 w 3268922"/>
              <a:gd name="connsiteY573" fmla="*/ 2 h 492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Lst>
            <a:rect l="l" t="t" r="r" b="b"/>
            <a:pathLst>
              <a:path w="3268922" h="4924378">
                <a:moveTo>
                  <a:pt x="3094747" y="4750201"/>
                </a:moveTo>
                <a:lnTo>
                  <a:pt x="3173918" y="4750201"/>
                </a:lnTo>
                <a:lnTo>
                  <a:pt x="3173918" y="4829371"/>
                </a:lnTo>
                <a:lnTo>
                  <a:pt x="3094747" y="4829371"/>
                </a:lnTo>
                <a:close/>
                <a:moveTo>
                  <a:pt x="2999743" y="4750201"/>
                </a:moveTo>
                <a:lnTo>
                  <a:pt x="3078913" y="4750201"/>
                </a:lnTo>
                <a:lnTo>
                  <a:pt x="3078913" y="4829371"/>
                </a:lnTo>
                <a:lnTo>
                  <a:pt x="2999743" y="4829371"/>
                </a:lnTo>
                <a:close/>
                <a:moveTo>
                  <a:pt x="2999743" y="4655197"/>
                </a:moveTo>
                <a:lnTo>
                  <a:pt x="3078913" y="4655197"/>
                </a:lnTo>
                <a:lnTo>
                  <a:pt x="3078913" y="4734367"/>
                </a:lnTo>
                <a:lnTo>
                  <a:pt x="2999743" y="4734367"/>
                </a:lnTo>
                <a:close/>
                <a:moveTo>
                  <a:pt x="2999743" y="4560193"/>
                </a:moveTo>
                <a:lnTo>
                  <a:pt x="3078913" y="4560193"/>
                </a:lnTo>
                <a:lnTo>
                  <a:pt x="3078913" y="4639363"/>
                </a:lnTo>
                <a:lnTo>
                  <a:pt x="2999743" y="4639363"/>
                </a:lnTo>
                <a:close/>
                <a:moveTo>
                  <a:pt x="3094747" y="4465188"/>
                </a:moveTo>
                <a:lnTo>
                  <a:pt x="3173918" y="4465188"/>
                </a:lnTo>
                <a:lnTo>
                  <a:pt x="3173918" y="4544359"/>
                </a:lnTo>
                <a:lnTo>
                  <a:pt x="3094747" y="4544359"/>
                </a:lnTo>
                <a:close/>
                <a:moveTo>
                  <a:pt x="2999743" y="4465188"/>
                </a:moveTo>
                <a:lnTo>
                  <a:pt x="3078913" y="4465188"/>
                </a:lnTo>
                <a:lnTo>
                  <a:pt x="3078913" y="4544359"/>
                </a:lnTo>
                <a:lnTo>
                  <a:pt x="2999743" y="4544359"/>
                </a:lnTo>
                <a:close/>
                <a:moveTo>
                  <a:pt x="3189751" y="4370184"/>
                </a:moveTo>
                <a:lnTo>
                  <a:pt x="3268922" y="4370184"/>
                </a:lnTo>
                <a:lnTo>
                  <a:pt x="3268922" y="4449355"/>
                </a:lnTo>
                <a:lnTo>
                  <a:pt x="3189751" y="4449355"/>
                </a:lnTo>
                <a:close/>
                <a:moveTo>
                  <a:pt x="3094747" y="4370184"/>
                </a:moveTo>
                <a:lnTo>
                  <a:pt x="3173918" y="4370184"/>
                </a:lnTo>
                <a:lnTo>
                  <a:pt x="3173918" y="4449355"/>
                </a:lnTo>
                <a:lnTo>
                  <a:pt x="3094747" y="4449355"/>
                </a:lnTo>
                <a:close/>
                <a:moveTo>
                  <a:pt x="2999743" y="4370184"/>
                </a:moveTo>
                <a:lnTo>
                  <a:pt x="3078913" y="4370184"/>
                </a:lnTo>
                <a:lnTo>
                  <a:pt x="3078913" y="4449355"/>
                </a:lnTo>
                <a:lnTo>
                  <a:pt x="2999743" y="4449355"/>
                </a:lnTo>
                <a:close/>
                <a:moveTo>
                  <a:pt x="3189751" y="4275180"/>
                </a:moveTo>
                <a:lnTo>
                  <a:pt x="3268922" y="4275180"/>
                </a:lnTo>
                <a:lnTo>
                  <a:pt x="3268922" y="4354351"/>
                </a:lnTo>
                <a:lnTo>
                  <a:pt x="3189751" y="4354351"/>
                </a:lnTo>
                <a:close/>
                <a:moveTo>
                  <a:pt x="3094747" y="4275180"/>
                </a:moveTo>
                <a:lnTo>
                  <a:pt x="3173918" y="4275180"/>
                </a:lnTo>
                <a:lnTo>
                  <a:pt x="3173918" y="4354351"/>
                </a:lnTo>
                <a:lnTo>
                  <a:pt x="3094747" y="4354351"/>
                </a:lnTo>
                <a:close/>
                <a:moveTo>
                  <a:pt x="2999743" y="4275180"/>
                </a:moveTo>
                <a:lnTo>
                  <a:pt x="3078913" y="4275180"/>
                </a:lnTo>
                <a:lnTo>
                  <a:pt x="3078913" y="4354351"/>
                </a:lnTo>
                <a:lnTo>
                  <a:pt x="2999743" y="4354351"/>
                </a:lnTo>
                <a:close/>
                <a:moveTo>
                  <a:pt x="3094747" y="4180175"/>
                </a:moveTo>
                <a:lnTo>
                  <a:pt x="3173918" y="4180175"/>
                </a:lnTo>
                <a:lnTo>
                  <a:pt x="3173918" y="4259346"/>
                </a:lnTo>
                <a:lnTo>
                  <a:pt x="3094747" y="4259346"/>
                </a:lnTo>
                <a:close/>
                <a:moveTo>
                  <a:pt x="2999743" y="4180175"/>
                </a:moveTo>
                <a:lnTo>
                  <a:pt x="3078913" y="4180175"/>
                </a:lnTo>
                <a:lnTo>
                  <a:pt x="3078913" y="4259346"/>
                </a:lnTo>
                <a:lnTo>
                  <a:pt x="2999743" y="4259346"/>
                </a:lnTo>
                <a:close/>
                <a:moveTo>
                  <a:pt x="3094747" y="3990167"/>
                </a:moveTo>
                <a:lnTo>
                  <a:pt x="3173918" y="3990167"/>
                </a:lnTo>
                <a:lnTo>
                  <a:pt x="3173918" y="4069338"/>
                </a:lnTo>
                <a:lnTo>
                  <a:pt x="3094747" y="4069338"/>
                </a:lnTo>
                <a:close/>
                <a:moveTo>
                  <a:pt x="2999743" y="3990167"/>
                </a:moveTo>
                <a:lnTo>
                  <a:pt x="3078913" y="3990167"/>
                </a:lnTo>
                <a:lnTo>
                  <a:pt x="3078913" y="4069338"/>
                </a:lnTo>
                <a:lnTo>
                  <a:pt x="2999743" y="4069338"/>
                </a:lnTo>
                <a:close/>
                <a:moveTo>
                  <a:pt x="3189751" y="3895164"/>
                </a:moveTo>
                <a:lnTo>
                  <a:pt x="3268922" y="3895164"/>
                </a:lnTo>
                <a:lnTo>
                  <a:pt x="3268922" y="3974334"/>
                </a:lnTo>
                <a:lnTo>
                  <a:pt x="3189751" y="3974334"/>
                </a:lnTo>
                <a:close/>
                <a:moveTo>
                  <a:pt x="3094747" y="3895164"/>
                </a:moveTo>
                <a:lnTo>
                  <a:pt x="3173918" y="3895164"/>
                </a:lnTo>
                <a:lnTo>
                  <a:pt x="3173918" y="3974334"/>
                </a:lnTo>
                <a:lnTo>
                  <a:pt x="3094747" y="3974334"/>
                </a:lnTo>
                <a:close/>
                <a:moveTo>
                  <a:pt x="2999743" y="3895164"/>
                </a:moveTo>
                <a:lnTo>
                  <a:pt x="3078913" y="3895164"/>
                </a:lnTo>
                <a:lnTo>
                  <a:pt x="3078913" y="3974334"/>
                </a:lnTo>
                <a:lnTo>
                  <a:pt x="2999743" y="3974334"/>
                </a:lnTo>
                <a:close/>
                <a:moveTo>
                  <a:pt x="3189751" y="3800159"/>
                </a:moveTo>
                <a:lnTo>
                  <a:pt x="3268922" y="3800159"/>
                </a:lnTo>
                <a:lnTo>
                  <a:pt x="3268922" y="3879330"/>
                </a:lnTo>
                <a:lnTo>
                  <a:pt x="3189751" y="3879330"/>
                </a:lnTo>
                <a:close/>
                <a:moveTo>
                  <a:pt x="3094747" y="3800159"/>
                </a:moveTo>
                <a:lnTo>
                  <a:pt x="3173918" y="3800159"/>
                </a:lnTo>
                <a:lnTo>
                  <a:pt x="3173918" y="3879330"/>
                </a:lnTo>
                <a:lnTo>
                  <a:pt x="3094747" y="3879330"/>
                </a:lnTo>
                <a:close/>
                <a:moveTo>
                  <a:pt x="2999743" y="3800159"/>
                </a:moveTo>
                <a:lnTo>
                  <a:pt x="3078913" y="3800159"/>
                </a:lnTo>
                <a:lnTo>
                  <a:pt x="3078913" y="3879330"/>
                </a:lnTo>
                <a:lnTo>
                  <a:pt x="2999743" y="3879330"/>
                </a:lnTo>
                <a:close/>
                <a:moveTo>
                  <a:pt x="3094747" y="3705155"/>
                </a:moveTo>
                <a:lnTo>
                  <a:pt x="3173918" y="3705155"/>
                </a:lnTo>
                <a:lnTo>
                  <a:pt x="3173918" y="3784326"/>
                </a:lnTo>
                <a:lnTo>
                  <a:pt x="3094747" y="3784326"/>
                </a:lnTo>
                <a:close/>
                <a:moveTo>
                  <a:pt x="2999743" y="3705155"/>
                </a:moveTo>
                <a:lnTo>
                  <a:pt x="3078913" y="3705155"/>
                </a:lnTo>
                <a:lnTo>
                  <a:pt x="3078913" y="3784326"/>
                </a:lnTo>
                <a:lnTo>
                  <a:pt x="2999743" y="3784326"/>
                </a:lnTo>
                <a:close/>
                <a:moveTo>
                  <a:pt x="2999743" y="3515147"/>
                </a:moveTo>
                <a:lnTo>
                  <a:pt x="3078913" y="3515147"/>
                </a:lnTo>
                <a:lnTo>
                  <a:pt x="3078913" y="3594317"/>
                </a:lnTo>
                <a:lnTo>
                  <a:pt x="2999743" y="3594317"/>
                </a:lnTo>
                <a:close/>
                <a:moveTo>
                  <a:pt x="3094747" y="3420142"/>
                </a:moveTo>
                <a:lnTo>
                  <a:pt x="3173918" y="3420142"/>
                </a:lnTo>
                <a:lnTo>
                  <a:pt x="3173918" y="3499313"/>
                </a:lnTo>
                <a:lnTo>
                  <a:pt x="3094747" y="3499313"/>
                </a:lnTo>
                <a:close/>
                <a:moveTo>
                  <a:pt x="2999743" y="3420142"/>
                </a:moveTo>
                <a:lnTo>
                  <a:pt x="3078913" y="3420142"/>
                </a:lnTo>
                <a:lnTo>
                  <a:pt x="3078913" y="3499313"/>
                </a:lnTo>
                <a:lnTo>
                  <a:pt x="2999743" y="3499313"/>
                </a:lnTo>
                <a:close/>
                <a:moveTo>
                  <a:pt x="3189751" y="3325138"/>
                </a:moveTo>
                <a:lnTo>
                  <a:pt x="3268922" y="3325138"/>
                </a:lnTo>
                <a:lnTo>
                  <a:pt x="3268922" y="3404309"/>
                </a:lnTo>
                <a:lnTo>
                  <a:pt x="3189751" y="3404309"/>
                </a:lnTo>
                <a:close/>
                <a:moveTo>
                  <a:pt x="3094747" y="3325138"/>
                </a:moveTo>
                <a:lnTo>
                  <a:pt x="3173918" y="3325138"/>
                </a:lnTo>
                <a:lnTo>
                  <a:pt x="3173918" y="3404309"/>
                </a:lnTo>
                <a:lnTo>
                  <a:pt x="3094747" y="3404309"/>
                </a:lnTo>
                <a:close/>
                <a:moveTo>
                  <a:pt x="2999743" y="3325138"/>
                </a:moveTo>
                <a:lnTo>
                  <a:pt x="3078913" y="3325138"/>
                </a:lnTo>
                <a:lnTo>
                  <a:pt x="3078913" y="3404309"/>
                </a:lnTo>
                <a:lnTo>
                  <a:pt x="2999743" y="3404309"/>
                </a:lnTo>
                <a:close/>
                <a:moveTo>
                  <a:pt x="3094747" y="3230134"/>
                </a:moveTo>
                <a:lnTo>
                  <a:pt x="3173918" y="3230134"/>
                </a:lnTo>
                <a:lnTo>
                  <a:pt x="3173918" y="3309305"/>
                </a:lnTo>
                <a:lnTo>
                  <a:pt x="3094747" y="3309305"/>
                </a:lnTo>
                <a:close/>
                <a:moveTo>
                  <a:pt x="2999743" y="3230134"/>
                </a:moveTo>
                <a:lnTo>
                  <a:pt x="3078913" y="3230134"/>
                </a:lnTo>
                <a:lnTo>
                  <a:pt x="3078913" y="3309305"/>
                </a:lnTo>
                <a:lnTo>
                  <a:pt x="2999743" y="3309305"/>
                </a:lnTo>
                <a:close/>
                <a:moveTo>
                  <a:pt x="2999743" y="3135130"/>
                </a:moveTo>
                <a:lnTo>
                  <a:pt x="3078913" y="3135130"/>
                </a:lnTo>
                <a:lnTo>
                  <a:pt x="3078913" y="3214301"/>
                </a:lnTo>
                <a:lnTo>
                  <a:pt x="2999743" y="3214301"/>
                </a:lnTo>
                <a:close/>
                <a:moveTo>
                  <a:pt x="2999743" y="3040126"/>
                </a:moveTo>
                <a:lnTo>
                  <a:pt x="3078913" y="3040126"/>
                </a:lnTo>
                <a:lnTo>
                  <a:pt x="3078913" y="3119297"/>
                </a:lnTo>
                <a:lnTo>
                  <a:pt x="2999743" y="3119297"/>
                </a:lnTo>
                <a:close/>
                <a:moveTo>
                  <a:pt x="3094748" y="2945121"/>
                </a:moveTo>
                <a:lnTo>
                  <a:pt x="3173918" y="2945121"/>
                </a:lnTo>
                <a:lnTo>
                  <a:pt x="3173918" y="3024292"/>
                </a:lnTo>
                <a:lnTo>
                  <a:pt x="3173918" y="3024292"/>
                </a:lnTo>
                <a:lnTo>
                  <a:pt x="3173918" y="3024292"/>
                </a:lnTo>
                <a:lnTo>
                  <a:pt x="3094747" y="3024292"/>
                </a:lnTo>
                <a:lnTo>
                  <a:pt x="3094747" y="2945122"/>
                </a:lnTo>
                <a:lnTo>
                  <a:pt x="3094748" y="2945122"/>
                </a:lnTo>
                <a:close/>
                <a:moveTo>
                  <a:pt x="2999743" y="2945121"/>
                </a:moveTo>
                <a:lnTo>
                  <a:pt x="3078914" y="2945121"/>
                </a:lnTo>
                <a:lnTo>
                  <a:pt x="3078914" y="3024292"/>
                </a:lnTo>
                <a:lnTo>
                  <a:pt x="3078913" y="3024292"/>
                </a:lnTo>
                <a:lnTo>
                  <a:pt x="3078913" y="3024292"/>
                </a:lnTo>
                <a:lnTo>
                  <a:pt x="2999743" y="3024292"/>
                </a:lnTo>
                <a:lnTo>
                  <a:pt x="2999743" y="2945122"/>
                </a:lnTo>
                <a:lnTo>
                  <a:pt x="2999743" y="2945122"/>
                </a:lnTo>
                <a:close/>
                <a:moveTo>
                  <a:pt x="2999743" y="2850118"/>
                </a:moveTo>
                <a:lnTo>
                  <a:pt x="3078914" y="2850118"/>
                </a:lnTo>
                <a:lnTo>
                  <a:pt x="3078914" y="2929288"/>
                </a:lnTo>
                <a:lnTo>
                  <a:pt x="2999743" y="2929288"/>
                </a:lnTo>
                <a:close/>
                <a:moveTo>
                  <a:pt x="2999743" y="2755113"/>
                </a:moveTo>
                <a:lnTo>
                  <a:pt x="3078914" y="2755113"/>
                </a:lnTo>
                <a:lnTo>
                  <a:pt x="3078914" y="2834283"/>
                </a:lnTo>
                <a:lnTo>
                  <a:pt x="2999743" y="2834283"/>
                </a:lnTo>
                <a:close/>
                <a:moveTo>
                  <a:pt x="3094748" y="2660109"/>
                </a:moveTo>
                <a:lnTo>
                  <a:pt x="3173918" y="2660109"/>
                </a:lnTo>
                <a:lnTo>
                  <a:pt x="3173918" y="2739279"/>
                </a:lnTo>
                <a:lnTo>
                  <a:pt x="3094748" y="2739279"/>
                </a:lnTo>
                <a:close/>
                <a:moveTo>
                  <a:pt x="2999743" y="2660109"/>
                </a:moveTo>
                <a:lnTo>
                  <a:pt x="3078914" y="2660109"/>
                </a:lnTo>
                <a:lnTo>
                  <a:pt x="3078914" y="2739279"/>
                </a:lnTo>
                <a:lnTo>
                  <a:pt x="2999743" y="2739279"/>
                </a:lnTo>
                <a:close/>
                <a:moveTo>
                  <a:pt x="3189752" y="2565104"/>
                </a:moveTo>
                <a:lnTo>
                  <a:pt x="3268922" y="2565104"/>
                </a:lnTo>
                <a:lnTo>
                  <a:pt x="3268922" y="2644275"/>
                </a:lnTo>
                <a:lnTo>
                  <a:pt x="3189752" y="2644275"/>
                </a:lnTo>
                <a:close/>
                <a:moveTo>
                  <a:pt x="3094748" y="2565104"/>
                </a:moveTo>
                <a:lnTo>
                  <a:pt x="3173918" y="2565104"/>
                </a:lnTo>
                <a:lnTo>
                  <a:pt x="3173918" y="2644275"/>
                </a:lnTo>
                <a:lnTo>
                  <a:pt x="3094748" y="2644275"/>
                </a:lnTo>
                <a:close/>
                <a:moveTo>
                  <a:pt x="2999743" y="2565104"/>
                </a:moveTo>
                <a:lnTo>
                  <a:pt x="3078914" y="2565104"/>
                </a:lnTo>
                <a:lnTo>
                  <a:pt x="3078914" y="2644275"/>
                </a:lnTo>
                <a:lnTo>
                  <a:pt x="2999743" y="2644275"/>
                </a:lnTo>
                <a:close/>
                <a:moveTo>
                  <a:pt x="3094748" y="2470101"/>
                </a:moveTo>
                <a:lnTo>
                  <a:pt x="3173918" y="2470101"/>
                </a:lnTo>
                <a:lnTo>
                  <a:pt x="3173918" y="2549271"/>
                </a:lnTo>
                <a:lnTo>
                  <a:pt x="3094748" y="2549271"/>
                </a:lnTo>
                <a:close/>
                <a:moveTo>
                  <a:pt x="2999743" y="2470101"/>
                </a:moveTo>
                <a:lnTo>
                  <a:pt x="3078914" y="2470101"/>
                </a:lnTo>
                <a:lnTo>
                  <a:pt x="3078914" y="2549271"/>
                </a:lnTo>
                <a:lnTo>
                  <a:pt x="2999743" y="2549271"/>
                </a:lnTo>
                <a:close/>
                <a:moveTo>
                  <a:pt x="2999743" y="2375097"/>
                </a:moveTo>
                <a:lnTo>
                  <a:pt x="3078914" y="2375097"/>
                </a:lnTo>
                <a:lnTo>
                  <a:pt x="3078914" y="2454268"/>
                </a:lnTo>
                <a:lnTo>
                  <a:pt x="2999743" y="2454268"/>
                </a:lnTo>
                <a:close/>
                <a:moveTo>
                  <a:pt x="3094748" y="2185089"/>
                </a:moveTo>
                <a:lnTo>
                  <a:pt x="3173918" y="2185089"/>
                </a:lnTo>
                <a:lnTo>
                  <a:pt x="3173918" y="2264259"/>
                </a:lnTo>
                <a:lnTo>
                  <a:pt x="3094748" y="2264259"/>
                </a:lnTo>
                <a:close/>
                <a:moveTo>
                  <a:pt x="2999743" y="2185089"/>
                </a:moveTo>
                <a:lnTo>
                  <a:pt x="3078914" y="2185089"/>
                </a:lnTo>
                <a:lnTo>
                  <a:pt x="3078914" y="2264259"/>
                </a:lnTo>
                <a:lnTo>
                  <a:pt x="2999743" y="2264259"/>
                </a:lnTo>
                <a:close/>
                <a:moveTo>
                  <a:pt x="3189752" y="2090084"/>
                </a:moveTo>
                <a:lnTo>
                  <a:pt x="3268922" y="2090084"/>
                </a:lnTo>
                <a:lnTo>
                  <a:pt x="3268922" y="2169254"/>
                </a:lnTo>
                <a:lnTo>
                  <a:pt x="3189752" y="2169254"/>
                </a:lnTo>
                <a:close/>
                <a:moveTo>
                  <a:pt x="3094748" y="2090084"/>
                </a:moveTo>
                <a:lnTo>
                  <a:pt x="3173918" y="2090084"/>
                </a:lnTo>
                <a:lnTo>
                  <a:pt x="3173918" y="2169254"/>
                </a:lnTo>
                <a:lnTo>
                  <a:pt x="3094748" y="2169254"/>
                </a:lnTo>
                <a:close/>
                <a:moveTo>
                  <a:pt x="2999743" y="2090084"/>
                </a:moveTo>
                <a:lnTo>
                  <a:pt x="3078914" y="2090084"/>
                </a:lnTo>
                <a:lnTo>
                  <a:pt x="3078914" y="2169254"/>
                </a:lnTo>
                <a:lnTo>
                  <a:pt x="2999743" y="2169254"/>
                </a:lnTo>
                <a:close/>
                <a:moveTo>
                  <a:pt x="3189752" y="1995091"/>
                </a:moveTo>
                <a:lnTo>
                  <a:pt x="3268922" y="1995091"/>
                </a:lnTo>
                <a:lnTo>
                  <a:pt x="3268922" y="2074262"/>
                </a:lnTo>
                <a:lnTo>
                  <a:pt x="3189752" y="2074262"/>
                </a:lnTo>
                <a:close/>
                <a:moveTo>
                  <a:pt x="3094748" y="1995091"/>
                </a:moveTo>
                <a:lnTo>
                  <a:pt x="3173918" y="1995091"/>
                </a:lnTo>
                <a:lnTo>
                  <a:pt x="3173918" y="2074262"/>
                </a:lnTo>
                <a:lnTo>
                  <a:pt x="3094748" y="2074262"/>
                </a:lnTo>
                <a:close/>
                <a:moveTo>
                  <a:pt x="2999743" y="1995091"/>
                </a:moveTo>
                <a:lnTo>
                  <a:pt x="3078914" y="1995091"/>
                </a:lnTo>
                <a:lnTo>
                  <a:pt x="3078914" y="2074262"/>
                </a:lnTo>
                <a:lnTo>
                  <a:pt x="2999743" y="2074262"/>
                </a:lnTo>
                <a:close/>
                <a:moveTo>
                  <a:pt x="3094748" y="1900087"/>
                </a:moveTo>
                <a:lnTo>
                  <a:pt x="3173918" y="1900087"/>
                </a:lnTo>
                <a:lnTo>
                  <a:pt x="3173918" y="1979258"/>
                </a:lnTo>
                <a:lnTo>
                  <a:pt x="3094748" y="1979258"/>
                </a:lnTo>
                <a:close/>
                <a:moveTo>
                  <a:pt x="2999743" y="1900087"/>
                </a:moveTo>
                <a:lnTo>
                  <a:pt x="3078914" y="1900087"/>
                </a:lnTo>
                <a:lnTo>
                  <a:pt x="3078914" y="1979258"/>
                </a:lnTo>
                <a:lnTo>
                  <a:pt x="2999743" y="1979258"/>
                </a:lnTo>
                <a:close/>
                <a:moveTo>
                  <a:pt x="3094748" y="1710079"/>
                </a:moveTo>
                <a:lnTo>
                  <a:pt x="3173918" y="1710079"/>
                </a:lnTo>
                <a:lnTo>
                  <a:pt x="3173918" y="1789249"/>
                </a:lnTo>
                <a:lnTo>
                  <a:pt x="3094748" y="1789249"/>
                </a:lnTo>
                <a:close/>
                <a:moveTo>
                  <a:pt x="2999743" y="1710079"/>
                </a:moveTo>
                <a:lnTo>
                  <a:pt x="3078914" y="1710079"/>
                </a:lnTo>
                <a:lnTo>
                  <a:pt x="3078914" y="1789249"/>
                </a:lnTo>
                <a:lnTo>
                  <a:pt x="2999743" y="1789249"/>
                </a:lnTo>
                <a:close/>
                <a:moveTo>
                  <a:pt x="3189752" y="1615075"/>
                </a:moveTo>
                <a:lnTo>
                  <a:pt x="3268922" y="1615075"/>
                </a:lnTo>
                <a:lnTo>
                  <a:pt x="3268922" y="1694245"/>
                </a:lnTo>
                <a:lnTo>
                  <a:pt x="3189752" y="1694245"/>
                </a:lnTo>
                <a:close/>
                <a:moveTo>
                  <a:pt x="3094748" y="1615075"/>
                </a:moveTo>
                <a:lnTo>
                  <a:pt x="3173918" y="1615075"/>
                </a:lnTo>
                <a:lnTo>
                  <a:pt x="3173918" y="1694245"/>
                </a:lnTo>
                <a:lnTo>
                  <a:pt x="3094748" y="1694245"/>
                </a:lnTo>
                <a:close/>
                <a:moveTo>
                  <a:pt x="2999743" y="1615075"/>
                </a:moveTo>
                <a:lnTo>
                  <a:pt x="3078914" y="1615075"/>
                </a:lnTo>
                <a:lnTo>
                  <a:pt x="3078914" y="1694245"/>
                </a:lnTo>
                <a:lnTo>
                  <a:pt x="2999743" y="1694245"/>
                </a:lnTo>
                <a:close/>
                <a:moveTo>
                  <a:pt x="3189752" y="1520070"/>
                </a:moveTo>
                <a:lnTo>
                  <a:pt x="3268922" y="1520070"/>
                </a:lnTo>
                <a:lnTo>
                  <a:pt x="3268922" y="1599241"/>
                </a:lnTo>
                <a:lnTo>
                  <a:pt x="3189752" y="1599241"/>
                </a:lnTo>
                <a:close/>
                <a:moveTo>
                  <a:pt x="3094748" y="1520070"/>
                </a:moveTo>
                <a:lnTo>
                  <a:pt x="3173918" y="1520070"/>
                </a:lnTo>
                <a:lnTo>
                  <a:pt x="3173918" y="1599241"/>
                </a:lnTo>
                <a:lnTo>
                  <a:pt x="3094748" y="1599241"/>
                </a:lnTo>
                <a:close/>
                <a:moveTo>
                  <a:pt x="2999743" y="1520070"/>
                </a:moveTo>
                <a:lnTo>
                  <a:pt x="3078914" y="1520070"/>
                </a:lnTo>
                <a:lnTo>
                  <a:pt x="3078914" y="1599241"/>
                </a:lnTo>
                <a:lnTo>
                  <a:pt x="2999743" y="1599241"/>
                </a:lnTo>
                <a:close/>
                <a:moveTo>
                  <a:pt x="3094748" y="1425066"/>
                </a:moveTo>
                <a:lnTo>
                  <a:pt x="3173918" y="1425066"/>
                </a:lnTo>
                <a:lnTo>
                  <a:pt x="3173918" y="1504237"/>
                </a:lnTo>
                <a:lnTo>
                  <a:pt x="3094748" y="1504237"/>
                </a:lnTo>
                <a:close/>
                <a:moveTo>
                  <a:pt x="2999743" y="1425066"/>
                </a:moveTo>
                <a:lnTo>
                  <a:pt x="3078914" y="1425066"/>
                </a:lnTo>
                <a:lnTo>
                  <a:pt x="3078914" y="1504237"/>
                </a:lnTo>
                <a:lnTo>
                  <a:pt x="2999743" y="1504237"/>
                </a:lnTo>
                <a:close/>
                <a:moveTo>
                  <a:pt x="2999743" y="1330062"/>
                </a:moveTo>
                <a:lnTo>
                  <a:pt x="3078914" y="1330062"/>
                </a:lnTo>
                <a:lnTo>
                  <a:pt x="3078914" y="1409231"/>
                </a:lnTo>
                <a:lnTo>
                  <a:pt x="2999743" y="1409231"/>
                </a:lnTo>
                <a:close/>
                <a:moveTo>
                  <a:pt x="2999743" y="1235057"/>
                </a:moveTo>
                <a:lnTo>
                  <a:pt x="3078914" y="1235057"/>
                </a:lnTo>
                <a:lnTo>
                  <a:pt x="3078914" y="1314227"/>
                </a:lnTo>
                <a:lnTo>
                  <a:pt x="2999743" y="1314227"/>
                </a:lnTo>
                <a:close/>
                <a:moveTo>
                  <a:pt x="3094748" y="1140052"/>
                </a:moveTo>
                <a:lnTo>
                  <a:pt x="3173918" y="1140052"/>
                </a:lnTo>
                <a:lnTo>
                  <a:pt x="3173918" y="1219223"/>
                </a:lnTo>
                <a:lnTo>
                  <a:pt x="3094748" y="1219223"/>
                </a:lnTo>
                <a:close/>
                <a:moveTo>
                  <a:pt x="2999743" y="1140052"/>
                </a:moveTo>
                <a:lnTo>
                  <a:pt x="3078914" y="1140052"/>
                </a:lnTo>
                <a:lnTo>
                  <a:pt x="3078914" y="1219223"/>
                </a:lnTo>
                <a:lnTo>
                  <a:pt x="2999743" y="1219223"/>
                </a:lnTo>
                <a:close/>
                <a:moveTo>
                  <a:pt x="3189752" y="855039"/>
                </a:moveTo>
                <a:lnTo>
                  <a:pt x="3268922" y="855039"/>
                </a:lnTo>
                <a:lnTo>
                  <a:pt x="3268922" y="934209"/>
                </a:lnTo>
                <a:lnTo>
                  <a:pt x="3189752" y="934209"/>
                </a:lnTo>
                <a:close/>
                <a:moveTo>
                  <a:pt x="3094748" y="855039"/>
                </a:moveTo>
                <a:lnTo>
                  <a:pt x="3173918" y="855039"/>
                </a:lnTo>
                <a:lnTo>
                  <a:pt x="3173918" y="934209"/>
                </a:lnTo>
                <a:lnTo>
                  <a:pt x="3094748" y="934209"/>
                </a:lnTo>
                <a:close/>
                <a:moveTo>
                  <a:pt x="2999743" y="855039"/>
                </a:moveTo>
                <a:lnTo>
                  <a:pt x="3078914" y="855039"/>
                </a:lnTo>
                <a:lnTo>
                  <a:pt x="3078914" y="934209"/>
                </a:lnTo>
                <a:lnTo>
                  <a:pt x="2999743" y="934209"/>
                </a:lnTo>
                <a:close/>
                <a:moveTo>
                  <a:pt x="3189752" y="760038"/>
                </a:moveTo>
                <a:lnTo>
                  <a:pt x="3268922" y="760038"/>
                </a:lnTo>
                <a:lnTo>
                  <a:pt x="3268922" y="839208"/>
                </a:lnTo>
                <a:lnTo>
                  <a:pt x="3189752" y="839208"/>
                </a:lnTo>
                <a:close/>
                <a:moveTo>
                  <a:pt x="3094748" y="760037"/>
                </a:moveTo>
                <a:lnTo>
                  <a:pt x="3173918" y="760037"/>
                </a:lnTo>
                <a:lnTo>
                  <a:pt x="3173918" y="839208"/>
                </a:lnTo>
                <a:lnTo>
                  <a:pt x="3094748" y="839208"/>
                </a:lnTo>
                <a:close/>
                <a:moveTo>
                  <a:pt x="2999743" y="760036"/>
                </a:moveTo>
                <a:lnTo>
                  <a:pt x="3078914" y="760036"/>
                </a:lnTo>
                <a:lnTo>
                  <a:pt x="3078914" y="839206"/>
                </a:lnTo>
                <a:lnTo>
                  <a:pt x="2999743" y="839206"/>
                </a:lnTo>
                <a:close/>
                <a:moveTo>
                  <a:pt x="3094748" y="665033"/>
                </a:moveTo>
                <a:lnTo>
                  <a:pt x="3173918" y="665033"/>
                </a:lnTo>
                <a:lnTo>
                  <a:pt x="3173918" y="744203"/>
                </a:lnTo>
                <a:lnTo>
                  <a:pt x="3094748" y="744203"/>
                </a:lnTo>
                <a:close/>
                <a:moveTo>
                  <a:pt x="3094748" y="570029"/>
                </a:moveTo>
                <a:lnTo>
                  <a:pt x="3173918" y="570029"/>
                </a:lnTo>
                <a:lnTo>
                  <a:pt x="3173918" y="649199"/>
                </a:lnTo>
                <a:lnTo>
                  <a:pt x="3094748" y="649199"/>
                </a:lnTo>
                <a:close/>
                <a:moveTo>
                  <a:pt x="3189752" y="475025"/>
                </a:moveTo>
                <a:lnTo>
                  <a:pt x="3268922" y="475025"/>
                </a:lnTo>
                <a:lnTo>
                  <a:pt x="3268922" y="554195"/>
                </a:lnTo>
                <a:lnTo>
                  <a:pt x="3189752" y="554195"/>
                </a:lnTo>
                <a:close/>
                <a:moveTo>
                  <a:pt x="3094748" y="475024"/>
                </a:moveTo>
                <a:lnTo>
                  <a:pt x="3173918" y="475024"/>
                </a:lnTo>
                <a:lnTo>
                  <a:pt x="3173918" y="554195"/>
                </a:lnTo>
                <a:lnTo>
                  <a:pt x="3094748" y="554195"/>
                </a:lnTo>
                <a:close/>
                <a:moveTo>
                  <a:pt x="2999743" y="475023"/>
                </a:moveTo>
                <a:lnTo>
                  <a:pt x="3078914" y="475023"/>
                </a:lnTo>
                <a:lnTo>
                  <a:pt x="3078914" y="554194"/>
                </a:lnTo>
                <a:lnTo>
                  <a:pt x="2999743" y="554194"/>
                </a:lnTo>
                <a:close/>
                <a:moveTo>
                  <a:pt x="3094748" y="380020"/>
                </a:moveTo>
                <a:lnTo>
                  <a:pt x="3173918" y="380020"/>
                </a:lnTo>
                <a:lnTo>
                  <a:pt x="3173918" y="459191"/>
                </a:lnTo>
                <a:lnTo>
                  <a:pt x="3094748" y="459191"/>
                </a:lnTo>
                <a:close/>
                <a:moveTo>
                  <a:pt x="2999743" y="380018"/>
                </a:moveTo>
                <a:lnTo>
                  <a:pt x="3078914" y="380018"/>
                </a:lnTo>
                <a:lnTo>
                  <a:pt x="3078914" y="459189"/>
                </a:lnTo>
                <a:lnTo>
                  <a:pt x="2999743" y="459189"/>
                </a:lnTo>
                <a:close/>
                <a:moveTo>
                  <a:pt x="3189752" y="285016"/>
                </a:moveTo>
                <a:lnTo>
                  <a:pt x="3268922" y="285016"/>
                </a:lnTo>
                <a:lnTo>
                  <a:pt x="3268922" y="364187"/>
                </a:lnTo>
                <a:lnTo>
                  <a:pt x="3189752" y="364187"/>
                </a:lnTo>
                <a:close/>
                <a:moveTo>
                  <a:pt x="3094748" y="285016"/>
                </a:moveTo>
                <a:lnTo>
                  <a:pt x="3173918" y="285016"/>
                </a:lnTo>
                <a:lnTo>
                  <a:pt x="3173918" y="364186"/>
                </a:lnTo>
                <a:lnTo>
                  <a:pt x="3094748" y="364186"/>
                </a:lnTo>
                <a:close/>
                <a:moveTo>
                  <a:pt x="2999743" y="285014"/>
                </a:moveTo>
                <a:lnTo>
                  <a:pt x="3078914" y="285014"/>
                </a:lnTo>
                <a:lnTo>
                  <a:pt x="3078914" y="364185"/>
                </a:lnTo>
                <a:lnTo>
                  <a:pt x="2999743" y="364185"/>
                </a:lnTo>
                <a:close/>
                <a:moveTo>
                  <a:pt x="3094748" y="190011"/>
                </a:moveTo>
                <a:lnTo>
                  <a:pt x="3173918" y="190011"/>
                </a:lnTo>
                <a:lnTo>
                  <a:pt x="3173918" y="269182"/>
                </a:lnTo>
                <a:lnTo>
                  <a:pt x="3094748" y="269182"/>
                </a:lnTo>
                <a:close/>
                <a:moveTo>
                  <a:pt x="2999743" y="190010"/>
                </a:moveTo>
                <a:lnTo>
                  <a:pt x="3078914" y="190010"/>
                </a:lnTo>
                <a:lnTo>
                  <a:pt x="3078914" y="269181"/>
                </a:lnTo>
                <a:lnTo>
                  <a:pt x="2999743" y="269181"/>
                </a:lnTo>
                <a:close/>
                <a:moveTo>
                  <a:pt x="3094748" y="3"/>
                </a:moveTo>
                <a:lnTo>
                  <a:pt x="3173918" y="3"/>
                </a:lnTo>
                <a:lnTo>
                  <a:pt x="3173918" y="79173"/>
                </a:lnTo>
                <a:lnTo>
                  <a:pt x="3094748" y="79173"/>
                </a:lnTo>
                <a:close/>
                <a:moveTo>
                  <a:pt x="2999743" y="1"/>
                </a:moveTo>
                <a:lnTo>
                  <a:pt x="3078914" y="1"/>
                </a:lnTo>
                <a:lnTo>
                  <a:pt x="3078914" y="79172"/>
                </a:lnTo>
                <a:lnTo>
                  <a:pt x="2999743" y="79172"/>
                </a:lnTo>
                <a:close/>
                <a:moveTo>
                  <a:pt x="2904740" y="0"/>
                </a:moveTo>
                <a:lnTo>
                  <a:pt x="2983910" y="0"/>
                </a:lnTo>
                <a:lnTo>
                  <a:pt x="2983910" y="79171"/>
                </a:lnTo>
                <a:lnTo>
                  <a:pt x="2908300" y="79171"/>
                </a:lnTo>
                <a:lnTo>
                  <a:pt x="2908300" y="95005"/>
                </a:lnTo>
                <a:lnTo>
                  <a:pt x="2983910" y="95005"/>
                </a:lnTo>
                <a:lnTo>
                  <a:pt x="2983910" y="174175"/>
                </a:lnTo>
                <a:lnTo>
                  <a:pt x="2908300" y="174175"/>
                </a:lnTo>
                <a:lnTo>
                  <a:pt x="2908300" y="190009"/>
                </a:lnTo>
                <a:lnTo>
                  <a:pt x="2983910" y="190009"/>
                </a:lnTo>
                <a:lnTo>
                  <a:pt x="2983910" y="269180"/>
                </a:lnTo>
                <a:lnTo>
                  <a:pt x="2908300" y="269180"/>
                </a:lnTo>
                <a:lnTo>
                  <a:pt x="2908300" y="285013"/>
                </a:lnTo>
                <a:lnTo>
                  <a:pt x="2983910" y="285013"/>
                </a:lnTo>
                <a:lnTo>
                  <a:pt x="2983910" y="364184"/>
                </a:lnTo>
                <a:lnTo>
                  <a:pt x="2908300" y="364184"/>
                </a:lnTo>
                <a:lnTo>
                  <a:pt x="2908300" y="380017"/>
                </a:lnTo>
                <a:lnTo>
                  <a:pt x="2983910" y="380017"/>
                </a:lnTo>
                <a:lnTo>
                  <a:pt x="2983910" y="459187"/>
                </a:lnTo>
                <a:lnTo>
                  <a:pt x="2908300" y="459187"/>
                </a:lnTo>
                <a:lnTo>
                  <a:pt x="2908300" y="475021"/>
                </a:lnTo>
                <a:lnTo>
                  <a:pt x="2983910" y="475021"/>
                </a:lnTo>
                <a:lnTo>
                  <a:pt x="2983910" y="554191"/>
                </a:lnTo>
                <a:lnTo>
                  <a:pt x="2908300" y="554191"/>
                </a:lnTo>
                <a:lnTo>
                  <a:pt x="2908300" y="665029"/>
                </a:lnTo>
                <a:lnTo>
                  <a:pt x="2983910" y="665029"/>
                </a:lnTo>
                <a:lnTo>
                  <a:pt x="2983910" y="744200"/>
                </a:lnTo>
                <a:lnTo>
                  <a:pt x="2908300" y="744200"/>
                </a:lnTo>
                <a:lnTo>
                  <a:pt x="2908300" y="760034"/>
                </a:lnTo>
                <a:lnTo>
                  <a:pt x="2983910" y="760034"/>
                </a:lnTo>
                <a:lnTo>
                  <a:pt x="2983910" y="839205"/>
                </a:lnTo>
                <a:lnTo>
                  <a:pt x="2908300" y="839205"/>
                </a:lnTo>
                <a:lnTo>
                  <a:pt x="2908300" y="855039"/>
                </a:lnTo>
                <a:lnTo>
                  <a:pt x="2983910" y="855039"/>
                </a:lnTo>
                <a:lnTo>
                  <a:pt x="2983910" y="934209"/>
                </a:lnTo>
                <a:lnTo>
                  <a:pt x="2908300" y="934209"/>
                </a:lnTo>
                <a:lnTo>
                  <a:pt x="2908300" y="1045048"/>
                </a:lnTo>
                <a:lnTo>
                  <a:pt x="2983910" y="1045048"/>
                </a:lnTo>
                <a:lnTo>
                  <a:pt x="2983910" y="1124218"/>
                </a:lnTo>
                <a:lnTo>
                  <a:pt x="2908300" y="1124218"/>
                </a:lnTo>
                <a:lnTo>
                  <a:pt x="2908300" y="1140052"/>
                </a:lnTo>
                <a:lnTo>
                  <a:pt x="2983910" y="1140052"/>
                </a:lnTo>
                <a:lnTo>
                  <a:pt x="2983910" y="1219223"/>
                </a:lnTo>
                <a:lnTo>
                  <a:pt x="2908300" y="1219223"/>
                </a:lnTo>
                <a:lnTo>
                  <a:pt x="2908300" y="1235057"/>
                </a:lnTo>
                <a:lnTo>
                  <a:pt x="2983910" y="1235057"/>
                </a:lnTo>
                <a:lnTo>
                  <a:pt x="2983910" y="1314227"/>
                </a:lnTo>
                <a:lnTo>
                  <a:pt x="2908300" y="1314227"/>
                </a:lnTo>
                <a:lnTo>
                  <a:pt x="2908300" y="1330062"/>
                </a:lnTo>
                <a:lnTo>
                  <a:pt x="2983910" y="1330062"/>
                </a:lnTo>
                <a:lnTo>
                  <a:pt x="2983910" y="1409231"/>
                </a:lnTo>
                <a:lnTo>
                  <a:pt x="2908300" y="1409231"/>
                </a:lnTo>
                <a:lnTo>
                  <a:pt x="2908300" y="1425066"/>
                </a:lnTo>
                <a:lnTo>
                  <a:pt x="2983910" y="1425066"/>
                </a:lnTo>
                <a:lnTo>
                  <a:pt x="2983910" y="1504237"/>
                </a:lnTo>
                <a:lnTo>
                  <a:pt x="2908300" y="1504237"/>
                </a:lnTo>
                <a:lnTo>
                  <a:pt x="2908300" y="1520070"/>
                </a:lnTo>
                <a:lnTo>
                  <a:pt x="2983910" y="1520070"/>
                </a:lnTo>
                <a:lnTo>
                  <a:pt x="2983910" y="1599241"/>
                </a:lnTo>
                <a:lnTo>
                  <a:pt x="2908300" y="1599241"/>
                </a:lnTo>
                <a:lnTo>
                  <a:pt x="2908300" y="1615075"/>
                </a:lnTo>
                <a:lnTo>
                  <a:pt x="2983910" y="1615075"/>
                </a:lnTo>
                <a:lnTo>
                  <a:pt x="2983910" y="1694245"/>
                </a:lnTo>
                <a:lnTo>
                  <a:pt x="2908300" y="1694245"/>
                </a:lnTo>
                <a:lnTo>
                  <a:pt x="2908300" y="1710079"/>
                </a:lnTo>
                <a:lnTo>
                  <a:pt x="2983910" y="1710079"/>
                </a:lnTo>
                <a:lnTo>
                  <a:pt x="2983910" y="1789249"/>
                </a:lnTo>
                <a:lnTo>
                  <a:pt x="2908300" y="1789249"/>
                </a:lnTo>
                <a:lnTo>
                  <a:pt x="2908300" y="1805083"/>
                </a:lnTo>
                <a:lnTo>
                  <a:pt x="2983910" y="1805083"/>
                </a:lnTo>
                <a:lnTo>
                  <a:pt x="2983910" y="1884254"/>
                </a:lnTo>
                <a:lnTo>
                  <a:pt x="2908300" y="1884254"/>
                </a:lnTo>
                <a:lnTo>
                  <a:pt x="2908300" y="1900087"/>
                </a:lnTo>
                <a:lnTo>
                  <a:pt x="2983910" y="1900087"/>
                </a:lnTo>
                <a:lnTo>
                  <a:pt x="2983910" y="1979258"/>
                </a:lnTo>
                <a:lnTo>
                  <a:pt x="2908300" y="1979258"/>
                </a:lnTo>
                <a:lnTo>
                  <a:pt x="2908300" y="1995091"/>
                </a:lnTo>
                <a:lnTo>
                  <a:pt x="2983910" y="1995091"/>
                </a:lnTo>
                <a:lnTo>
                  <a:pt x="2983910" y="2074262"/>
                </a:lnTo>
                <a:lnTo>
                  <a:pt x="2908300" y="2074262"/>
                </a:lnTo>
                <a:lnTo>
                  <a:pt x="2908300" y="2090084"/>
                </a:lnTo>
                <a:lnTo>
                  <a:pt x="2983910" y="2090084"/>
                </a:lnTo>
                <a:lnTo>
                  <a:pt x="2983910" y="2169254"/>
                </a:lnTo>
                <a:lnTo>
                  <a:pt x="2908300" y="2169254"/>
                </a:lnTo>
                <a:lnTo>
                  <a:pt x="2908300" y="2185089"/>
                </a:lnTo>
                <a:lnTo>
                  <a:pt x="2983910" y="2185089"/>
                </a:lnTo>
                <a:lnTo>
                  <a:pt x="2983910" y="2264259"/>
                </a:lnTo>
                <a:lnTo>
                  <a:pt x="2908300" y="2264259"/>
                </a:lnTo>
                <a:lnTo>
                  <a:pt x="2908300" y="2280093"/>
                </a:lnTo>
                <a:lnTo>
                  <a:pt x="2983910" y="2280093"/>
                </a:lnTo>
                <a:lnTo>
                  <a:pt x="2983910" y="2359263"/>
                </a:lnTo>
                <a:lnTo>
                  <a:pt x="2908300" y="2359263"/>
                </a:lnTo>
                <a:lnTo>
                  <a:pt x="2908300" y="2375097"/>
                </a:lnTo>
                <a:lnTo>
                  <a:pt x="2983910" y="2375097"/>
                </a:lnTo>
                <a:lnTo>
                  <a:pt x="2983910" y="2454268"/>
                </a:lnTo>
                <a:lnTo>
                  <a:pt x="2908300" y="2454268"/>
                </a:lnTo>
                <a:lnTo>
                  <a:pt x="2908300" y="2470101"/>
                </a:lnTo>
                <a:lnTo>
                  <a:pt x="2983910" y="2470101"/>
                </a:lnTo>
                <a:lnTo>
                  <a:pt x="2983910" y="2549271"/>
                </a:lnTo>
                <a:lnTo>
                  <a:pt x="2908300" y="2549271"/>
                </a:lnTo>
                <a:lnTo>
                  <a:pt x="2908300" y="2565104"/>
                </a:lnTo>
                <a:lnTo>
                  <a:pt x="2983910" y="2565104"/>
                </a:lnTo>
                <a:lnTo>
                  <a:pt x="2983910" y="2644275"/>
                </a:lnTo>
                <a:lnTo>
                  <a:pt x="2908300" y="2644275"/>
                </a:lnTo>
                <a:lnTo>
                  <a:pt x="2908300" y="2660109"/>
                </a:lnTo>
                <a:lnTo>
                  <a:pt x="2983910" y="2660109"/>
                </a:lnTo>
                <a:lnTo>
                  <a:pt x="2983910" y="2739279"/>
                </a:lnTo>
                <a:lnTo>
                  <a:pt x="2908300" y="2739279"/>
                </a:lnTo>
                <a:lnTo>
                  <a:pt x="2908300" y="2755113"/>
                </a:lnTo>
                <a:lnTo>
                  <a:pt x="2983910" y="2755113"/>
                </a:lnTo>
                <a:lnTo>
                  <a:pt x="2983910" y="2834283"/>
                </a:lnTo>
                <a:lnTo>
                  <a:pt x="2908300" y="2834283"/>
                </a:lnTo>
                <a:lnTo>
                  <a:pt x="2908300" y="2850118"/>
                </a:lnTo>
                <a:lnTo>
                  <a:pt x="2983910" y="2850118"/>
                </a:lnTo>
                <a:lnTo>
                  <a:pt x="2983910" y="2929288"/>
                </a:lnTo>
                <a:lnTo>
                  <a:pt x="2908300" y="2929288"/>
                </a:lnTo>
                <a:lnTo>
                  <a:pt x="2908300" y="2945121"/>
                </a:lnTo>
                <a:lnTo>
                  <a:pt x="2983910" y="2945121"/>
                </a:lnTo>
                <a:lnTo>
                  <a:pt x="2983910" y="3024292"/>
                </a:lnTo>
                <a:lnTo>
                  <a:pt x="2983910" y="3024292"/>
                </a:lnTo>
                <a:lnTo>
                  <a:pt x="2983910" y="3024292"/>
                </a:lnTo>
                <a:lnTo>
                  <a:pt x="2908300" y="3024292"/>
                </a:lnTo>
                <a:lnTo>
                  <a:pt x="2908300" y="3040126"/>
                </a:lnTo>
                <a:lnTo>
                  <a:pt x="2983910" y="3040126"/>
                </a:lnTo>
                <a:lnTo>
                  <a:pt x="2983910" y="3119297"/>
                </a:lnTo>
                <a:lnTo>
                  <a:pt x="2908300" y="3119297"/>
                </a:lnTo>
                <a:lnTo>
                  <a:pt x="2908300" y="3135130"/>
                </a:lnTo>
                <a:lnTo>
                  <a:pt x="2983910" y="3135130"/>
                </a:lnTo>
                <a:lnTo>
                  <a:pt x="2983910" y="3214301"/>
                </a:lnTo>
                <a:lnTo>
                  <a:pt x="2908300" y="3214301"/>
                </a:lnTo>
                <a:lnTo>
                  <a:pt x="2908300" y="3230134"/>
                </a:lnTo>
                <a:lnTo>
                  <a:pt x="2983910" y="3230134"/>
                </a:lnTo>
                <a:lnTo>
                  <a:pt x="2983910" y="3309305"/>
                </a:lnTo>
                <a:lnTo>
                  <a:pt x="2908300" y="3309305"/>
                </a:lnTo>
                <a:lnTo>
                  <a:pt x="2908300" y="3325138"/>
                </a:lnTo>
                <a:lnTo>
                  <a:pt x="2983910" y="3325138"/>
                </a:lnTo>
                <a:lnTo>
                  <a:pt x="2983910" y="3404309"/>
                </a:lnTo>
                <a:lnTo>
                  <a:pt x="2908300" y="3404309"/>
                </a:lnTo>
                <a:lnTo>
                  <a:pt x="2908300" y="3420142"/>
                </a:lnTo>
                <a:lnTo>
                  <a:pt x="2983910" y="3420142"/>
                </a:lnTo>
                <a:lnTo>
                  <a:pt x="2983910" y="3499313"/>
                </a:lnTo>
                <a:lnTo>
                  <a:pt x="2908300" y="3499313"/>
                </a:lnTo>
                <a:lnTo>
                  <a:pt x="2908300" y="3515147"/>
                </a:lnTo>
                <a:lnTo>
                  <a:pt x="2983910" y="3515147"/>
                </a:lnTo>
                <a:lnTo>
                  <a:pt x="2983910" y="3594317"/>
                </a:lnTo>
                <a:lnTo>
                  <a:pt x="2908300" y="3594317"/>
                </a:lnTo>
                <a:lnTo>
                  <a:pt x="2908300" y="3610151"/>
                </a:lnTo>
                <a:lnTo>
                  <a:pt x="2983910" y="3610151"/>
                </a:lnTo>
                <a:lnTo>
                  <a:pt x="2983910" y="3689322"/>
                </a:lnTo>
                <a:lnTo>
                  <a:pt x="2908300" y="3689322"/>
                </a:lnTo>
                <a:lnTo>
                  <a:pt x="2908300" y="3705155"/>
                </a:lnTo>
                <a:lnTo>
                  <a:pt x="2983910" y="3705155"/>
                </a:lnTo>
                <a:lnTo>
                  <a:pt x="2983910" y="3784326"/>
                </a:lnTo>
                <a:lnTo>
                  <a:pt x="2908300" y="3784326"/>
                </a:lnTo>
                <a:lnTo>
                  <a:pt x="2908300" y="3800159"/>
                </a:lnTo>
                <a:lnTo>
                  <a:pt x="2983910" y="3800159"/>
                </a:lnTo>
                <a:lnTo>
                  <a:pt x="2983910" y="3879330"/>
                </a:lnTo>
                <a:lnTo>
                  <a:pt x="2908300" y="3879330"/>
                </a:lnTo>
                <a:lnTo>
                  <a:pt x="2908300" y="3895164"/>
                </a:lnTo>
                <a:lnTo>
                  <a:pt x="2983910" y="3895164"/>
                </a:lnTo>
                <a:lnTo>
                  <a:pt x="2983910" y="3974334"/>
                </a:lnTo>
                <a:lnTo>
                  <a:pt x="2908300" y="3974334"/>
                </a:lnTo>
                <a:lnTo>
                  <a:pt x="2908300" y="3990167"/>
                </a:lnTo>
                <a:lnTo>
                  <a:pt x="2983910" y="3990167"/>
                </a:lnTo>
                <a:lnTo>
                  <a:pt x="2983910" y="4069338"/>
                </a:lnTo>
                <a:lnTo>
                  <a:pt x="2908300" y="4069338"/>
                </a:lnTo>
                <a:lnTo>
                  <a:pt x="2908300" y="4085172"/>
                </a:lnTo>
                <a:lnTo>
                  <a:pt x="2983910" y="4085172"/>
                </a:lnTo>
                <a:lnTo>
                  <a:pt x="2983910" y="4164342"/>
                </a:lnTo>
                <a:lnTo>
                  <a:pt x="2908300" y="4164342"/>
                </a:lnTo>
                <a:lnTo>
                  <a:pt x="2908300" y="4180175"/>
                </a:lnTo>
                <a:lnTo>
                  <a:pt x="2983910" y="4180175"/>
                </a:lnTo>
                <a:lnTo>
                  <a:pt x="2983910" y="4259346"/>
                </a:lnTo>
                <a:lnTo>
                  <a:pt x="2908300" y="4259346"/>
                </a:lnTo>
                <a:lnTo>
                  <a:pt x="2908300" y="4275180"/>
                </a:lnTo>
                <a:lnTo>
                  <a:pt x="2983910" y="4275180"/>
                </a:lnTo>
                <a:lnTo>
                  <a:pt x="2983910" y="4354351"/>
                </a:lnTo>
                <a:lnTo>
                  <a:pt x="2908300" y="4354351"/>
                </a:lnTo>
                <a:lnTo>
                  <a:pt x="2908300" y="4370184"/>
                </a:lnTo>
                <a:lnTo>
                  <a:pt x="2983910" y="4370184"/>
                </a:lnTo>
                <a:lnTo>
                  <a:pt x="2983910" y="4449355"/>
                </a:lnTo>
                <a:lnTo>
                  <a:pt x="2908300" y="4449355"/>
                </a:lnTo>
                <a:lnTo>
                  <a:pt x="2908300" y="4465188"/>
                </a:lnTo>
                <a:lnTo>
                  <a:pt x="2983910" y="4465188"/>
                </a:lnTo>
                <a:lnTo>
                  <a:pt x="2983910" y="4544359"/>
                </a:lnTo>
                <a:lnTo>
                  <a:pt x="2908300" y="4544359"/>
                </a:lnTo>
                <a:lnTo>
                  <a:pt x="2908300" y="4560193"/>
                </a:lnTo>
                <a:lnTo>
                  <a:pt x="2983910" y="4560193"/>
                </a:lnTo>
                <a:lnTo>
                  <a:pt x="2983910" y="4639363"/>
                </a:lnTo>
                <a:lnTo>
                  <a:pt x="2908300" y="4639363"/>
                </a:lnTo>
                <a:lnTo>
                  <a:pt x="2908300" y="4655197"/>
                </a:lnTo>
                <a:lnTo>
                  <a:pt x="2983910" y="4655197"/>
                </a:lnTo>
                <a:lnTo>
                  <a:pt x="2983910" y="4734367"/>
                </a:lnTo>
                <a:lnTo>
                  <a:pt x="2908300" y="4734367"/>
                </a:lnTo>
                <a:lnTo>
                  <a:pt x="2908300" y="4750201"/>
                </a:lnTo>
                <a:lnTo>
                  <a:pt x="2983910" y="4750201"/>
                </a:lnTo>
                <a:lnTo>
                  <a:pt x="2983910" y="4829371"/>
                </a:lnTo>
                <a:lnTo>
                  <a:pt x="2908300" y="4829371"/>
                </a:lnTo>
                <a:lnTo>
                  <a:pt x="2908300" y="4845205"/>
                </a:lnTo>
                <a:lnTo>
                  <a:pt x="2983910" y="4845205"/>
                </a:lnTo>
                <a:lnTo>
                  <a:pt x="2983910" y="4924375"/>
                </a:lnTo>
                <a:lnTo>
                  <a:pt x="2908300" y="4924375"/>
                </a:lnTo>
                <a:lnTo>
                  <a:pt x="2908300" y="4924378"/>
                </a:lnTo>
                <a:lnTo>
                  <a:pt x="0" y="4924378"/>
                </a:lnTo>
                <a:lnTo>
                  <a:pt x="0" y="2"/>
                </a:lnTo>
                <a:lnTo>
                  <a:pt x="2904740" y="2"/>
                </a:lnTo>
                <a:close/>
              </a:path>
            </a:pathLst>
          </a:custGeom>
        </p:spPr>
        <p:txBody>
          <a:bodyPr wrap="square" anchor="ctr">
            <a:noAutofit/>
          </a:bodyPr>
          <a:lstStyle>
            <a:lvl1pPr algn="ctr">
              <a:defRPr>
                <a:solidFill>
                  <a:schemeClr val="tx1"/>
                </a:solidFill>
              </a:defRPr>
            </a:lvl1pPr>
          </a:lstStyle>
          <a:p>
            <a:endParaRPr lang="en-US" dirty="0"/>
          </a:p>
        </p:txBody>
      </p:sp>
      <p:sp>
        <p:nvSpPr>
          <p:cNvPr id="69" name="Text Placeholder 9">
            <a:extLst>
              <a:ext uri="{FF2B5EF4-FFF2-40B4-BE49-F238E27FC236}">
                <a16:creationId xmlns:a16="http://schemas.microsoft.com/office/drawing/2014/main" id="{042C2375-3508-8172-BB2A-CDA0BA0DFA96}"/>
              </a:ext>
            </a:extLst>
          </p:cNvPr>
          <p:cNvSpPr>
            <a:spLocks noGrp="1"/>
          </p:cNvSpPr>
          <p:nvPr userDrawn="1">
            <p:ph type="body" sz="quarter" idx="14"/>
          </p:nvPr>
        </p:nvSpPr>
        <p:spPr>
          <a:xfrm>
            <a:off x="4227236" y="1399477"/>
            <a:ext cx="7264401" cy="703041"/>
          </a:xfrm>
        </p:spPr>
        <p:txBody>
          <a:bodyPr>
            <a:normAutofit/>
          </a:bodyPr>
          <a:lstStyle>
            <a:lvl1pPr>
              <a:defRPr sz="24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grpSp>
        <p:nvGrpSpPr>
          <p:cNvPr id="14" name="Group 13">
            <a:extLst>
              <a:ext uri="{FF2B5EF4-FFF2-40B4-BE49-F238E27FC236}">
                <a16:creationId xmlns:a16="http://schemas.microsoft.com/office/drawing/2014/main" id="{3447E77C-E922-547D-C553-32BF715FF453}"/>
              </a:ext>
            </a:extLst>
          </p:cNvPr>
          <p:cNvGrpSpPr/>
          <p:nvPr userDrawn="1"/>
        </p:nvGrpSpPr>
        <p:grpSpPr>
          <a:xfrm>
            <a:off x="4028523" y="1201786"/>
            <a:ext cx="7661826" cy="4924376"/>
            <a:chOff x="4028524" y="1201786"/>
            <a:chExt cx="7661826" cy="4924376"/>
          </a:xfrm>
        </p:grpSpPr>
        <p:sp>
          <p:nvSpPr>
            <p:cNvPr id="5" name="Rectangle 55">
              <a:extLst>
                <a:ext uri="{FF2B5EF4-FFF2-40B4-BE49-F238E27FC236}">
                  <a16:creationId xmlns:a16="http://schemas.microsoft.com/office/drawing/2014/main" id="{E422A358-EEC2-7DAC-5BE6-7A215CCE525C}"/>
                </a:ext>
              </a:extLst>
            </p:cNvPr>
            <p:cNvSpPr/>
            <p:nvPr userDrawn="1"/>
          </p:nvSpPr>
          <p:spPr>
            <a:xfrm>
              <a:off x="4028524" y="1201786"/>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5">
              <a:extLst>
                <a:ext uri="{FF2B5EF4-FFF2-40B4-BE49-F238E27FC236}">
                  <a16:creationId xmlns:a16="http://schemas.microsoft.com/office/drawing/2014/main" id="{C2EEBA41-EC56-FBEC-2722-42551E5E30AA}"/>
                </a:ext>
              </a:extLst>
            </p:cNvPr>
            <p:cNvSpPr/>
            <p:nvPr userDrawn="1"/>
          </p:nvSpPr>
          <p:spPr>
            <a:xfrm rot="16200000">
              <a:off x="4028524" y="5775813"/>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1F22E10-0C03-3264-A6B6-07010A9F6A68}"/>
                </a:ext>
              </a:extLst>
            </p:cNvPr>
            <p:cNvGrpSpPr/>
            <p:nvPr userDrawn="1"/>
          </p:nvGrpSpPr>
          <p:grpSpPr>
            <a:xfrm flipH="1">
              <a:off x="11340001" y="1201786"/>
              <a:ext cx="350349" cy="4924376"/>
              <a:chOff x="5362024" y="1201786"/>
              <a:chExt cx="350349" cy="4924376"/>
            </a:xfrm>
          </p:grpSpPr>
          <p:sp>
            <p:nvSpPr>
              <p:cNvPr id="10" name="Rectangle 55">
                <a:extLst>
                  <a:ext uri="{FF2B5EF4-FFF2-40B4-BE49-F238E27FC236}">
                    <a16:creationId xmlns:a16="http://schemas.microsoft.com/office/drawing/2014/main" id="{D57AAE11-E243-0B9C-AA9C-EDEF828DF5FA}"/>
                  </a:ext>
                </a:extLst>
              </p:cNvPr>
              <p:cNvSpPr/>
              <p:nvPr userDrawn="1"/>
            </p:nvSpPr>
            <p:spPr>
              <a:xfrm>
                <a:off x="5362024" y="1201786"/>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55">
                <a:extLst>
                  <a:ext uri="{FF2B5EF4-FFF2-40B4-BE49-F238E27FC236}">
                    <a16:creationId xmlns:a16="http://schemas.microsoft.com/office/drawing/2014/main" id="{212904C0-F8B1-456F-C6A6-8525EF7F1513}"/>
                  </a:ext>
                </a:extLst>
              </p:cNvPr>
              <p:cNvSpPr/>
              <p:nvPr userDrawn="1"/>
            </p:nvSpPr>
            <p:spPr>
              <a:xfrm rot="16200000">
                <a:off x="5362024" y="5775813"/>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4481297F-9388-E00E-0ADB-8880E57EE90E}"/>
              </a:ext>
            </a:extLst>
          </p:cNvPr>
          <p:cNvSpPr>
            <a:spLocks noGrp="1"/>
          </p:cNvSpPr>
          <p:nvPr>
            <p:ph type="sldNum" sz="quarter" idx="15"/>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1043128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 THE EXAM">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43DAA3-2311-234B-D539-74CF55E6ACD9}"/>
              </a:ext>
            </a:extLst>
          </p:cNvPr>
          <p:cNvGrpSpPr/>
          <p:nvPr userDrawn="1"/>
        </p:nvGrpSpPr>
        <p:grpSpPr>
          <a:xfrm rot="21327642">
            <a:off x="-2368764" y="-1780284"/>
            <a:ext cx="18332664" cy="10651414"/>
            <a:chOff x="-2368764" y="-1780284"/>
            <a:chExt cx="18332664" cy="10651414"/>
          </a:xfrm>
        </p:grpSpPr>
        <p:cxnSp>
          <p:nvCxnSpPr>
            <p:cNvPr id="8" name="Straight Connector 7">
              <a:extLst>
                <a:ext uri="{FF2B5EF4-FFF2-40B4-BE49-F238E27FC236}">
                  <a16:creationId xmlns:a16="http://schemas.microsoft.com/office/drawing/2014/main" id="{A8B9F204-A7CB-0597-AD62-8360C45A2666}"/>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4B07E32B-6788-6E10-BA0E-F975641E3AF0}"/>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A784093E-D3D5-FD61-971E-88AF432B9920}"/>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AD7C9B43-8A89-EAF1-7B27-119E2D6B6B6E}"/>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1A2ABD93-C70E-EFDF-7446-FA2B5F7DD48E}"/>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2DD6B3A5-4559-0CD5-1413-8FC100BEBE07}"/>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4D7C8B7E-A69C-47CE-A325-254C1826CAEF}"/>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21B16D30-0B87-1B0D-2352-959C5E983E2E}"/>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B318AC4B-12E7-BAB4-2381-B6D70FAF436E}"/>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2C43D391-E8C9-2CE3-FD02-77EF5897A017}"/>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BAE5117B-ACA4-DFF6-4C78-AA864B40E88A}"/>
              </a:ext>
            </a:extLst>
          </p:cNvPr>
          <p:cNvSpPr>
            <a:spLocks noGrp="1"/>
          </p:cNvSpPr>
          <p:nvPr userDrawn="1">
            <p:ph type="title" hasCustomPrompt="1"/>
          </p:nvPr>
        </p:nvSpPr>
        <p:spPr>
          <a:xfrm>
            <a:off x="501650" y="472645"/>
            <a:ext cx="11188700" cy="518383"/>
          </a:xfrm>
        </p:spPr>
        <p:txBody>
          <a:bodyPr/>
          <a:lstStyle>
            <a:lvl1pPr>
              <a:defRPr/>
            </a:lvl1pPr>
          </a:lstStyle>
          <a:p>
            <a:r>
              <a:rPr lang="en-US" dirty="0"/>
              <a:t>ON MB-500</a:t>
            </a:r>
          </a:p>
        </p:txBody>
      </p:sp>
      <p:sp>
        <p:nvSpPr>
          <p:cNvPr id="3" name="Footer Placeholder 2">
            <a:extLst>
              <a:ext uri="{FF2B5EF4-FFF2-40B4-BE49-F238E27FC236}">
                <a16:creationId xmlns:a16="http://schemas.microsoft.com/office/drawing/2014/main" id="{F6277BCA-A0A2-44C2-A7FE-F92D7DF32BF3}"/>
              </a:ext>
            </a:extLst>
          </p:cNvPr>
          <p:cNvSpPr>
            <a:spLocks noGrp="1"/>
          </p:cNvSpPr>
          <p:nvPr userDrawn="1">
            <p:ph type="ftr" sz="quarter" idx="10"/>
          </p:nvPr>
        </p:nvSpPr>
        <p:spPr/>
        <p:txBody>
          <a:bodyPr/>
          <a:lstStyle/>
          <a:p>
            <a:endParaRPr lang="en-US" dirty="0"/>
          </a:p>
        </p:txBody>
      </p:sp>
      <p:sp>
        <p:nvSpPr>
          <p:cNvPr id="9" name="Text Placeholder 9">
            <a:extLst>
              <a:ext uri="{FF2B5EF4-FFF2-40B4-BE49-F238E27FC236}">
                <a16:creationId xmlns:a16="http://schemas.microsoft.com/office/drawing/2014/main" id="{6BBE3D19-2D66-0E1F-E36B-34B7DC379B8E}"/>
              </a:ext>
            </a:extLst>
          </p:cNvPr>
          <p:cNvSpPr>
            <a:spLocks noGrp="1"/>
          </p:cNvSpPr>
          <p:nvPr userDrawn="1">
            <p:ph type="body" sz="quarter" idx="13"/>
          </p:nvPr>
        </p:nvSpPr>
        <p:spPr>
          <a:xfrm>
            <a:off x="4227237" y="2193228"/>
            <a:ext cx="7264400" cy="3647428"/>
          </a:xfrm>
        </p:spPr>
        <p:txBody>
          <a:bodyPr>
            <a:normAutofit/>
          </a:bodyPr>
          <a:lstStyle>
            <a:lvl1pPr>
              <a:defRPr sz="3600">
                <a:solidFill>
                  <a:schemeClr val="tx1"/>
                </a:solidFill>
              </a:defRPr>
            </a:lvl1pPr>
            <a:lvl2pPr>
              <a:defRPr sz="3200">
                <a:solidFill>
                  <a:schemeClr val="tx1"/>
                </a:solidFill>
              </a:defRPr>
            </a:lvl2pPr>
            <a:lvl3pPr>
              <a:defRPr sz="28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Picture Placeholder 20">
            <a:extLst>
              <a:ext uri="{FF2B5EF4-FFF2-40B4-BE49-F238E27FC236}">
                <a16:creationId xmlns:a16="http://schemas.microsoft.com/office/drawing/2014/main" id="{EE774417-4A66-93EF-13BE-0FC306241106}"/>
              </a:ext>
            </a:extLst>
          </p:cNvPr>
          <p:cNvSpPr>
            <a:spLocks noGrp="1"/>
          </p:cNvSpPr>
          <p:nvPr>
            <p:ph type="pic" sz="quarter" idx="12"/>
          </p:nvPr>
        </p:nvSpPr>
        <p:spPr>
          <a:xfrm>
            <a:off x="501650" y="1201784"/>
            <a:ext cx="3268922" cy="4924378"/>
          </a:xfrm>
          <a:custGeom>
            <a:avLst/>
            <a:gdLst>
              <a:gd name="connsiteX0" fmla="*/ 3094747 w 3268922"/>
              <a:gd name="connsiteY0" fmla="*/ 4750201 h 4924378"/>
              <a:gd name="connsiteX1" fmla="*/ 3173918 w 3268922"/>
              <a:gd name="connsiteY1" fmla="*/ 4750201 h 4924378"/>
              <a:gd name="connsiteX2" fmla="*/ 3173918 w 3268922"/>
              <a:gd name="connsiteY2" fmla="*/ 4829371 h 4924378"/>
              <a:gd name="connsiteX3" fmla="*/ 3094747 w 3268922"/>
              <a:gd name="connsiteY3" fmla="*/ 4829371 h 4924378"/>
              <a:gd name="connsiteX4" fmla="*/ 2999743 w 3268922"/>
              <a:gd name="connsiteY4" fmla="*/ 4750201 h 4924378"/>
              <a:gd name="connsiteX5" fmla="*/ 3078913 w 3268922"/>
              <a:gd name="connsiteY5" fmla="*/ 4750201 h 4924378"/>
              <a:gd name="connsiteX6" fmla="*/ 3078913 w 3268922"/>
              <a:gd name="connsiteY6" fmla="*/ 4829371 h 4924378"/>
              <a:gd name="connsiteX7" fmla="*/ 2999743 w 3268922"/>
              <a:gd name="connsiteY7" fmla="*/ 4829371 h 4924378"/>
              <a:gd name="connsiteX8" fmla="*/ 2999743 w 3268922"/>
              <a:gd name="connsiteY8" fmla="*/ 4655197 h 4924378"/>
              <a:gd name="connsiteX9" fmla="*/ 3078913 w 3268922"/>
              <a:gd name="connsiteY9" fmla="*/ 4655197 h 4924378"/>
              <a:gd name="connsiteX10" fmla="*/ 3078913 w 3268922"/>
              <a:gd name="connsiteY10" fmla="*/ 4734367 h 4924378"/>
              <a:gd name="connsiteX11" fmla="*/ 2999743 w 3268922"/>
              <a:gd name="connsiteY11" fmla="*/ 4734367 h 4924378"/>
              <a:gd name="connsiteX12" fmla="*/ 2999743 w 3268922"/>
              <a:gd name="connsiteY12" fmla="*/ 4560193 h 4924378"/>
              <a:gd name="connsiteX13" fmla="*/ 3078913 w 3268922"/>
              <a:gd name="connsiteY13" fmla="*/ 4560193 h 4924378"/>
              <a:gd name="connsiteX14" fmla="*/ 3078913 w 3268922"/>
              <a:gd name="connsiteY14" fmla="*/ 4639363 h 4924378"/>
              <a:gd name="connsiteX15" fmla="*/ 2999743 w 3268922"/>
              <a:gd name="connsiteY15" fmla="*/ 4639363 h 4924378"/>
              <a:gd name="connsiteX16" fmla="*/ 3094747 w 3268922"/>
              <a:gd name="connsiteY16" fmla="*/ 4465188 h 4924378"/>
              <a:gd name="connsiteX17" fmla="*/ 3173918 w 3268922"/>
              <a:gd name="connsiteY17" fmla="*/ 4465188 h 4924378"/>
              <a:gd name="connsiteX18" fmla="*/ 3173918 w 3268922"/>
              <a:gd name="connsiteY18" fmla="*/ 4544359 h 4924378"/>
              <a:gd name="connsiteX19" fmla="*/ 3094747 w 3268922"/>
              <a:gd name="connsiteY19" fmla="*/ 4544359 h 4924378"/>
              <a:gd name="connsiteX20" fmla="*/ 2999743 w 3268922"/>
              <a:gd name="connsiteY20" fmla="*/ 4465188 h 4924378"/>
              <a:gd name="connsiteX21" fmla="*/ 3078913 w 3268922"/>
              <a:gd name="connsiteY21" fmla="*/ 4465188 h 4924378"/>
              <a:gd name="connsiteX22" fmla="*/ 3078913 w 3268922"/>
              <a:gd name="connsiteY22" fmla="*/ 4544359 h 4924378"/>
              <a:gd name="connsiteX23" fmla="*/ 2999743 w 3268922"/>
              <a:gd name="connsiteY23" fmla="*/ 4544359 h 4924378"/>
              <a:gd name="connsiteX24" fmla="*/ 3189751 w 3268922"/>
              <a:gd name="connsiteY24" fmla="*/ 4370184 h 4924378"/>
              <a:gd name="connsiteX25" fmla="*/ 3268922 w 3268922"/>
              <a:gd name="connsiteY25" fmla="*/ 4370184 h 4924378"/>
              <a:gd name="connsiteX26" fmla="*/ 3268922 w 3268922"/>
              <a:gd name="connsiteY26" fmla="*/ 4449355 h 4924378"/>
              <a:gd name="connsiteX27" fmla="*/ 3189751 w 3268922"/>
              <a:gd name="connsiteY27" fmla="*/ 4449355 h 4924378"/>
              <a:gd name="connsiteX28" fmla="*/ 3094747 w 3268922"/>
              <a:gd name="connsiteY28" fmla="*/ 4370184 h 4924378"/>
              <a:gd name="connsiteX29" fmla="*/ 3173918 w 3268922"/>
              <a:gd name="connsiteY29" fmla="*/ 4370184 h 4924378"/>
              <a:gd name="connsiteX30" fmla="*/ 3173918 w 3268922"/>
              <a:gd name="connsiteY30" fmla="*/ 4449355 h 4924378"/>
              <a:gd name="connsiteX31" fmla="*/ 3094747 w 3268922"/>
              <a:gd name="connsiteY31" fmla="*/ 4449355 h 4924378"/>
              <a:gd name="connsiteX32" fmla="*/ 2999743 w 3268922"/>
              <a:gd name="connsiteY32" fmla="*/ 4370184 h 4924378"/>
              <a:gd name="connsiteX33" fmla="*/ 3078913 w 3268922"/>
              <a:gd name="connsiteY33" fmla="*/ 4370184 h 4924378"/>
              <a:gd name="connsiteX34" fmla="*/ 3078913 w 3268922"/>
              <a:gd name="connsiteY34" fmla="*/ 4449355 h 4924378"/>
              <a:gd name="connsiteX35" fmla="*/ 2999743 w 3268922"/>
              <a:gd name="connsiteY35" fmla="*/ 4449355 h 4924378"/>
              <a:gd name="connsiteX36" fmla="*/ 3189751 w 3268922"/>
              <a:gd name="connsiteY36" fmla="*/ 4275180 h 4924378"/>
              <a:gd name="connsiteX37" fmla="*/ 3268922 w 3268922"/>
              <a:gd name="connsiteY37" fmla="*/ 4275180 h 4924378"/>
              <a:gd name="connsiteX38" fmla="*/ 3268922 w 3268922"/>
              <a:gd name="connsiteY38" fmla="*/ 4354351 h 4924378"/>
              <a:gd name="connsiteX39" fmla="*/ 3189751 w 3268922"/>
              <a:gd name="connsiteY39" fmla="*/ 4354351 h 4924378"/>
              <a:gd name="connsiteX40" fmla="*/ 3094747 w 3268922"/>
              <a:gd name="connsiteY40" fmla="*/ 4275180 h 4924378"/>
              <a:gd name="connsiteX41" fmla="*/ 3173918 w 3268922"/>
              <a:gd name="connsiteY41" fmla="*/ 4275180 h 4924378"/>
              <a:gd name="connsiteX42" fmla="*/ 3173918 w 3268922"/>
              <a:gd name="connsiteY42" fmla="*/ 4354351 h 4924378"/>
              <a:gd name="connsiteX43" fmla="*/ 3094747 w 3268922"/>
              <a:gd name="connsiteY43" fmla="*/ 4354351 h 4924378"/>
              <a:gd name="connsiteX44" fmla="*/ 2999743 w 3268922"/>
              <a:gd name="connsiteY44" fmla="*/ 4275180 h 4924378"/>
              <a:gd name="connsiteX45" fmla="*/ 3078913 w 3268922"/>
              <a:gd name="connsiteY45" fmla="*/ 4275180 h 4924378"/>
              <a:gd name="connsiteX46" fmla="*/ 3078913 w 3268922"/>
              <a:gd name="connsiteY46" fmla="*/ 4354351 h 4924378"/>
              <a:gd name="connsiteX47" fmla="*/ 2999743 w 3268922"/>
              <a:gd name="connsiteY47" fmla="*/ 4354351 h 4924378"/>
              <a:gd name="connsiteX48" fmla="*/ 3094747 w 3268922"/>
              <a:gd name="connsiteY48" fmla="*/ 4180175 h 4924378"/>
              <a:gd name="connsiteX49" fmla="*/ 3173918 w 3268922"/>
              <a:gd name="connsiteY49" fmla="*/ 4180175 h 4924378"/>
              <a:gd name="connsiteX50" fmla="*/ 3173918 w 3268922"/>
              <a:gd name="connsiteY50" fmla="*/ 4259346 h 4924378"/>
              <a:gd name="connsiteX51" fmla="*/ 3094747 w 3268922"/>
              <a:gd name="connsiteY51" fmla="*/ 4259346 h 4924378"/>
              <a:gd name="connsiteX52" fmla="*/ 2999743 w 3268922"/>
              <a:gd name="connsiteY52" fmla="*/ 4180175 h 4924378"/>
              <a:gd name="connsiteX53" fmla="*/ 3078913 w 3268922"/>
              <a:gd name="connsiteY53" fmla="*/ 4180175 h 4924378"/>
              <a:gd name="connsiteX54" fmla="*/ 3078913 w 3268922"/>
              <a:gd name="connsiteY54" fmla="*/ 4259346 h 4924378"/>
              <a:gd name="connsiteX55" fmla="*/ 2999743 w 3268922"/>
              <a:gd name="connsiteY55" fmla="*/ 4259346 h 4924378"/>
              <a:gd name="connsiteX56" fmla="*/ 3094747 w 3268922"/>
              <a:gd name="connsiteY56" fmla="*/ 3990167 h 4924378"/>
              <a:gd name="connsiteX57" fmla="*/ 3173918 w 3268922"/>
              <a:gd name="connsiteY57" fmla="*/ 3990167 h 4924378"/>
              <a:gd name="connsiteX58" fmla="*/ 3173918 w 3268922"/>
              <a:gd name="connsiteY58" fmla="*/ 4069338 h 4924378"/>
              <a:gd name="connsiteX59" fmla="*/ 3094747 w 3268922"/>
              <a:gd name="connsiteY59" fmla="*/ 4069338 h 4924378"/>
              <a:gd name="connsiteX60" fmla="*/ 2999743 w 3268922"/>
              <a:gd name="connsiteY60" fmla="*/ 3990167 h 4924378"/>
              <a:gd name="connsiteX61" fmla="*/ 3078913 w 3268922"/>
              <a:gd name="connsiteY61" fmla="*/ 3990167 h 4924378"/>
              <a:gd name="connsiteX62" fmla="*/ 3078913 w 3268922"/>
              <a:gd name="connsiteY62" fmla="*/ 4069338 h 4924378"/>
              <a:gd name="connsiteX63" fmla="*/ 2999743 w 3268922"/>
              <a:gd name="connsiteY63" fmla="*/ 4069338 h 4924378"/>
              <a:gd name="connsiteX64" fmla="*/ 3189751 w 3268922"/>
              <a:gd name="connsiteY64" fmla="*/ 3895164 h 4924378"/>
              <a:gd name="connsiteX65" fmla="*/ 3268922 w 3268922"/>
              <a:gd name="connsiteY65" fmla="*/ 3895164 h 4924378"/>
              <a:gd name="connsiteX66" fmla="*/ 3268922 w 3268922"/>
              <a:gd name="connsiteY66" fmla="*/ 3974334 h 4924378"/>
              <a:gd name="connsiteX67" fmla="*/ 3189751 w 3268922"/>
              <a:gd name="connsiteY67" fmla="*/ 3974334 h 4924378"/>
              <a:gd name="connsiteX68" fmla="*/ 3094747 w 3268922"/>
              <a:gd name="connsiteY68" fmla="*/ 3895164 h 4924378"/>
              <a:gd name="connsiteX69" fmla="*/ 3173918 w 3268922"/>
              <a:gd name="connsiteY69" fmla="*/ 3895164 h 4924378"/>
              <a:gd name="connsiteX70" fmla="*/ 3173918 w 3268922"/>
              <a:gd name="connsiteY70" fmla="*/ 3974334 h 4924378"/>
              <a:gd name="connsiteX71" fmla="*/ 3094747 w 3268922"/>
              <a:gd name="connsiteY71" fmla="*/ 3974334 h 4924378"/>
              <a:gd name="connsiteX72" fmla="*/ 2999743 w 3268922"/>
              <a:gd name="connsiteY72" fmla="*/ 3895164 h 4924378"/>
              <a:gd name="connsiteX73" fmla="*/ 3078913 w 3268922"/>
              <a:gd name="connsiteY73" fmla="*/ 3895164 h 4924378"/>
              <a:gd name="connsiteX74" fmla="*/ 3078913 w 3268922"/>
              <a:gd name="connsiteY74" fmla="*/ 3974334 h 4924378"/>
              <a:gd name="connsiteX75" fmla="*/ 2999743 w 3268922"/>
              <a:gd name="connsiteY75" fmla="*/ 3974334 h 4924378"/>
              <a:gd name="connsiteX76" fmla="*/ 3189751 w 3268922"/>
              <a:gd name="connsiteY76" fmla="*/ 3800159 h 4924378"/>
              <a:gd name="connsiteX77" fmla="*/ 3268922 w 3268922"/>
              <a:gd name="connsiteY77" fmla="*/ 3800159 h 4924378"/>
              <a:gd name="connsiteX78" fmla="*/ 3268922 w 3268922"/>
              <a:gd name="connsiteY78" fmla="*/ 3879330 h 4924378"/>
              <a:gd name="connsiteX79" fmla="*/ 3189751 w 3268922"/>
              <a:gd name="connsiteY79" fmla="*/ 3879330 h 4924378"/>
              <a:gd name="connsiteX80" fmla="*/ 3094747 w 3268922"/>
              <a:gd name="connsiteY80" fmla="*/ 3800159 h 4924378"/>
              <a:gd name="connsiteX81" fmla="*/ 3173918 w 3268922"/>
              <a:gd name="connsiteY81" fmla="*/ 3800159 h 4924378"/>
              <a:gd name="connsiteX82" fmla="*/ 3173918 w 3268922"/>
              <a:gd name="connsiteY82" fmla="*/ 3879330 h 4924378"/>
              <a:gd name="connsiteX83" fmla="*/ 3094747 w 3268922"/>
              <a:gd name="connsiteY83" fmla="*/ 3879330 h 4924378"/>
              <a:gd name="connsiteX84" fmla="*/ 2999743 w 3268922"/>
              <a:gd name="connsiteY84" fmla="*/ 3800159 h 4924378"/>
              <a:gd name="connsiteX85" fmla="*/ 3078913 w 3268922"/>
              <a:gd name="connsiteY85" fmla="*/ 3800159 h 4924378"/>
              <a:gd name="connsiteX86" fmla="*/ 3078913 w 3268922"/>
              <a:gd name="connsiteY86" fmla="*/ 3879330 h 4924378"/>
              <a:gd name="connsiteX87" fmla="*/ 2999743 w 3268922"/>
              <a:gd name="connsiteY87" fmla="*/ 3879330 h 4924378"/>
              <a:gd name="connsiteX88" fmla="*/ 3094747 w 3268922"/>
              <a:gd name="connsiteY88" fmla="*/ 3705155 h 4924378"/>
              <a:gd name="connsiteX89" fmla="*/ 3173918 w 3268922"/>
              <a:gd name="connsiteY89" fmla="*/ 3705155 h 4924378"/>
              <a:gd name="connsiteX90" fmla="*/ 3173918 w 3268922"/>
              <a:gd name="connsiteY90" fmla="*/ 3784326 h 4924378"/>
              <a:gd name="connsiteX91" fmla="*/ 3094747 w 3268922"/>
              <a:gd name="connsiteY91" fmla="*/ 3784326 h 4924378"/>
              <a:gd name="connsiteX92" fmla="*/ 2999743 w 3268922"/>
              <a:gd name="connsiteY92" fmla="*/ 3705155 h 4924378"/>
              <a:gd name="connsiteX93" fmla="*/ 3078913 w 3268922"/>
              <a:gd name="connsiteY93" fmla="*/ 3705155 h 4924378"/>
              <a:gd name="connsiteX94" fmla="*/ 3078913 w 3268922"/>
              <a:gd name="connsiteY94" fmla="*/ 3784326 h 4924378"/>
              <a:gd name="connsiteX95" fmla="*/ 2999743 w 3268922"/>
              <a:gd name="connsiteY95" fmla="*/ 3784326 h 4924378"/>
              <a:gd name="connsiteX96" fmla="*/ 2999743 w 3268922"/>
              <a:gd name="connsiteY96" fmla="*/ 3515147 h 4924378"/>
              <a:gd name="connsiteX97" fmla="*/ 3078913 w 3268922"/>
              <a:gd name="connsiteY97" fmla="*/ 3515147 h 4924378"/>
              <a:gd name="connsiteX98" fmla="*/ 3078913 w 3268922"/>
              <a:gd name="connsiteY98" fmla="*/ 3594317 h 4924378"/>
              <a:gd name="connsiteX99" fmla="*/ 2999743 w 3268922"/>
              <a:gd name="connsiteY99" fmla="*/ 3594317 h 4924378"/>
              <a:gd name="connsiteX100" fmla="*/ 3094747 w 3268922"/>
              <a:gd name="connsiteY100" fmla="*/ 3420142 h 4924378"/>
              <a:gd name="connsiteX101" fmla="*/ 3173918 w 3268922"/>
              <a:gd name="connsiteY101" fmla="*/ 3420142 h 4924378"/>
              <a:gd name="connsiteX102" fmla="*/ 3173918 w 3268922"/>
              <a:gd name="connsiteY102" fmla="*/ 3499313 h 4924378"/>
              <a:gd name="connsiteX103" fmla="*/ 3094747 w 3268922"/>
              <a:gd name="connsiteY103" fmla="*/ 3499313 h 4924378"/>
              <a:gd name="connsiteX104" fmla="*/ 2999743 w 3268922"/>
              <a:gd name="connsiteY104" fmla="*/ 3420142 h 4924378"/>
              <a:gd name="connsiteX105" fmla="*/ 3078913 w 3268922"/>
              <a:gd name="connsiteY105" fmla="*/ 3420142 h 4924378"/>
              <a:gd name="connsiteX106" fmla="*/ 3078913 w 3268922"/>
              <a:gd name="connsiteY106" fmla="*/ 3499313 h 4924378"/>
              <a:gd name="connsiteX107" fmla="*/ 2999743 w 3268922"/>
              <a:gd name="connsiteY107" fmla="*/ 3499313 h 4924378"/>
              <a:gd name="connsiteX108" fmla="*/ 3189751 w 3268922"/>
              <a:gd name="connsiteY108" fmla="*/ 3325138 h 4924378"/>
              <a:gd name="connsiteX109" fmla="*/ 3268922 w 3268922"/>
              <a:gd name="connsiteY109" fmla="*/ 3325138 h 4924378"/>
              <a:gd name="connsiteX110" fmla="*/ 3268922 w 3268922"/>
              <a:gd name="connsiteY110" fmla="*/ 3404309 h 4924378"/>
              <a:gd name="connsiteX111" fmla="*/ 3189751 w 3268922"/>
              <a:gd name="connsiteY111" fmla="*/ 3404309 h 4924378"/>
              <a:gd name="connsiteX112" fmla="*/ 3094747 w 3268922"/>
              <a:gd name="connsiteY112" fmla="*/ 3325138 h 4924378"/>
              <a:gd name="connsiteX113" fmla="*/ 3173918 w 3268922"/>
              <a:gd name="connsiteY113" fmla="*/ 3325138 h 4924378"/>
              <a:gd name="connsiteX114" fmla="*/ 3173918 w 3268922"/>
              <a:gd name="connsiteY114" fmla="*/ 3404309 h 4924378"/>
              <a:gd name="connsiteX115" fmla="*/ 3094747 w 3268922"/>
              <a:gd name="connsiteY115" fmla="*/ 3404309 h 4924378"/>
              <a:gd name="connsiteX116" fmla="*/ 2999743 w 3268922"/>
              <a:gd name="connsiteY116" fmla="*/ 3325138 h 4924378"/>
              <a:gd name="connsiteX117" fmla="*/ 3078913 w 3268922"/>
              <a:gd name="connsiteY117" fmla="*/ 3325138 h 4924378"/>
              <a:gd name="connsiteX118" fmla="*/ 3078913 w 3268922"/>
              <a:gd name="connsiteY118" fmla="*/ 3404309 h 4924378"/>
              <a:gd name="connsiteX119" fmla="*/ 2999743 w 3268922"/>
              <a:gd name="connsiteY119" fmla="*/ 3404309 h 4924378"/>
              <a:gd name="connsiteX120" fmla="*/ 3094747 w 3268922"/>
              <a:gd name="connsiteY120" fmla="*/ 3230134 h 4924378"/>
              <a:gd name="connsiteX121" fmla="*/ 3173918 w 3268922"/>
              <a:gd name="connsiteY121" fmla="*/ 3230134 h 4924378"/>
              <a:gd name="connsiteX122" fmla="*/ 3173918 w 3268922"/>
              <a:gd name="connsiteY122" fmla="*/ 3309305 h 4924378"/>
              <a:gd name="connsiteX123" fmla="*/ 3094747 w 3268922"/>
              <a:gd name="connsiteY123" fmla="*/ 3309305 h 4924378"/>
              <a:gd name="connsiteX124" fmla="*/ 2999743 w 3268922"/>
              <a:gd name="connsiteY124" fmla="*/ 3230134 h 4924378"/>
              <a:gd name="connsiteX125" fmla="*/ 3078913 w 3268922"/>
              <a:gd name="connsiteY125" fmla="*/ 3230134 h 4924378"/>
              <a:gd name="connsiteX126" fmla="*/ 3078913 w 3268922"/>
              <a:gd name="connsiteY126" fmla="*/ 3309305 h 4924378"/>
              <a:gd name="connsiteX127" fmla="*/ 2999743 w 3268922"/>
              <a:gd name="connsiteY127" fmla="*/ 3309305 h 4924378"/>
              <a:gd name="connsiteX128" fmla="*/ 2999743 w 3268922"/>
              <a:gd name="connsiteY128" fmla="*/ 3135130 h 4924378"/>
              <a:gd name="connsiteX129" fmla="*/ 3078913 w 3268922"/>
              <a:gd name="connsiteY129" fmla="*/ 3135130 h 4924378"/>
              <a:gd name="connsiteX130" fmla="*/ 3078913 w 3268922"/>
              <a:gd name="connsiteY130" fmla="*/ 3214301 h 4924378"/>
              <a:gd name="connsiteX131" fmla="*/ 2999743 w 3268922"/>
              <a:gd name="connsiteY131" fmla="*/ 3214301 h 4924378"/>
              <a:gd name="connsiteX132" fmla="*/ 2999743 w 3268922"/>
              <a:gd name="connsiteY132" fmla="*/ 3040126 h 4924378"/>
              <a:gd name="connsiteX133" fmla="*/ 3078913 w 3268922"/>
              <a:gd name="connsiteY133" fmla="*/ 3040126 h 4924378"/>
              <a:gd name="connsiteX134" fmla="*/ 3078913 w 3268922"/>
              <a:gd name="connsiteY134" fmla="*/ 3119297 h 4924378"/>
              <a:gd name="connsiteX135" fmla="*/ 2999743 w 3268922"/>
              <a:gd name="connsiteY135" fmla="*/ 3119297 h 4924378"/>
              <a:gd name="connsiteX136" fmla="*/ 3094748 w 3268922"/>
              <a:gd name="connsiteY136" fmla="*/ 2945121 h 4924378"/>
              <a:gd name="connsiteX137" fmla="*/ 3173918 w 3268922"/>
              <a:gd name="connsiteY137" fmla="*/ 2945121 h 4924378"/>
              <a:gd name="connsiteX138" fmla="*/ 3173918 w 3268922"/>
              <a:gd name="connsiteY138" fmla="*/ 3024292 h 4924378"/>
              <a:gd name="connsiteX139" fmla="*/ 3173918 w 3268922"/>
              <a:gd name="connsiteY139" fmla="*/ 3024292 h 4924378"/>
              <a:gd name="connsiteX140" fmla="*/ 3173918 w 3268922"/>
              <a:gd name="connsiteY140" fmla="*/ 3024292 h 4924378"/>
              <a:gd name="connsiteX141" fmla="*/ 3094747 w 3268922"/>
              <a:gd name="connsiteY141" fmla="*/ 3024292 h 4924378"/>
              <a:gd name="connsiteX142" fmla="*/ 3094747 w 3268922"/>
              <a:gd name="connsiteY142" fmla="*/ 2945122 h 4924378"/>
              <a:gd name="connsiteX143" fmla="*/ 3094748 w 3268922"/>
              <a:gd name="connsiteY143" fmla="*/ 2945122 h 4924378"/>
              <a:gd name="connsiteX144" fmla="*/ 2999743 w 3268922"/>
              <a:gd name="connsiteY144" fmla="*/ 2945121 h 4924378"/>
              <a:gd name="connsiteX145" fmla="*/ 3078914 w 3268922"/>
              <a:gd name="connsiteY145" fmla="*/ 2945121 h 4924378"/>
              <a:gd name="connsiteX146" fmla="*/ 3078914 w 3268922"/>
              <a:gd name="connsiteY146" fmla="*/ 3024292 h 4924378"/>
              <a:gd name="connsiteX147" fmla="*/ 3078913 w 3268922"/>
              <a:gd name="connsiteY147" fmla="*/ 3024292 h 4924378"/>
              <a:gd name="connsiteX148" fmla="*/ 3078913 w 3268922"/>
              <a:gd name="connsiteY148" fmla="*/ 3024292 h 4924378"/>
              <a:gd name="connsiteX149" fmla="*/ 2999743 w 3268922"/>
              <a:gd name="connsiteY149" fmla="*/ 3024292 h 4924378"/>
              <a:gd name="connsiteX150" fmla="*/ 2999743 w 3268922"/>
              <a:gd name="connsiteY150" fmla="*/ 2945122 h 4924378"/>
              <a:gd name="connsiteX151" fmla="*/ 2999743 w 3268922"/>
              <a:gd name="connsiteY151" fmla="*/ 2945122 h 4924378"/>
              <a:gd name="connsiteX152" fmla="*/ 2999743 w 3268922"/>
              <a:gd name="connsiteY152" fmla="*/ 2850118 h 4924378"/>
              <a:gd name="connsiteX153" fmla="*/ 3078914 w 3268922"/>
              <a:gd name="connsiteY153" fmla="*/ 2850118 h 4924378"/>
              <a:gd name="connsiteX154" fmla="*/ 3078914 w 3268922"/>
              <a:gd name="connsiteY154" fmla="*/ 2929288 h 4924378"/>
              <a:gd name="connsiteX155" fmla="*/ 2999743 w 3268922"/>
              <a:gd name="connsiteY155" fmla="*/ 2929288 h 4924378"/>
              <a:gd name="connsiteX156" fmla="*/ 2999743 w 3268922"/>
              <a:gd name="connsiteY156" fmla="*/ 2755113 h 4924378"/>
              <a:gd name="connsiteX157" fmla="*/ 3078914 w 3268922"/>
              <a:gd name="connsiteY157" fmla="*/ 2755113 h 4924378"/>
              <a:gd name="connsiteX158" fmla="*/ 3078914 w 3268922"/>
              <a:gd name="connsiteY158" fmla="*/ 2834283 h 4924378"/>
              <a:gd name="connsiteX159" fmla="*/ 2999743 w 3268922"/>
              <a:gd name="connsiteY159" fmla="*/ 2834283 h 4924378"/>
              <a:gd name="connsiteX160" fmla="*/ 3094748 w 3268922"/>
              <a:gd name="connsiteY160" fmla="*/ 2660109 h 4924378"/>
              <a:gd name="connsiteX161" fmla="*/ 3173918 w 3268922"/>
              <a:gd name="connsiteY161" fmla="*/ 2660109 h 4924378"/>
              <a:gd name="connsiteX162" fmla="*/ 3173918 w 3268922"/>
              <a:gd name="connsiteY162" fmla="*/ 2739279 h 4924378"/>
              <a:gd name="connsiteX163" fmla="*/ 3094748 w 3268922"/>
              <a:gd name="connsiteY163" fmla="*/ 2739279 h 4924378"/>
              <a:gd name="connsiteX164" fmla="*/ 2999743 w 3268922"/>
              <a:gd name="connsiteY164" fmla="*/ 2660109 h 4924378"/>
              <a:gd name="connsiteX165" fmla="*/ 3078914 w 3268922"/>
              <a:gd name="connsiteY165" fmla="*/ 2660109 h 4924378"/>
              <a:gd name="connsiteX166" fmla="*/ 3078914 w 3268922"/>
              <a:gd name="connsiteY166" fmla="*/ 2739279 h 4924378"/>
              <a:gd name="connsiteX167" fmla="*/ 2999743 w 3268922"/>
              <a:gd name="connsiteY167" fmla="*/ 2739279 h 4924378"/>
              <a:gd name="connsiteX168" fmla="*/ 3189752 w 3268922"/>
              <a:gd name="connsiteY168" fmla="*/ 2565104 h 4924378"/>
              <a:gd name="connsiteX169" fmla="*/ 3268922 w 3268922"/>
              <a:gd name="connsiteY169" fmla="*/ 2565104 h 4924378"/>
              <a:gd name="connsiteX170" fmla="*/ 3268922 w 3268922"/>
              <a:gd name="connsiteY170" fmla="*/ 2644275 h 4924378"/>
              <a:gd name="connsiteX171" fmla="*/ 3189752 w 3268922"/>
              <a:gd name="connsiteY171" fmla="*/ 2644275 h 4924378"/>
              <a:gd name="connsiteX172" fmla="*/ 3094748 w 3268922"/>
              <a:gd name="connsiteY172" fmla="*/ 2565104 h 4924378"/>
              <a:gd name="connsiteX173" fmla="*/ 3173918 w 3268922"/>
              <a:gd name="connsiteY173" fmla="*/ 2565104 h 4924378"/>
              <a:gd name="connsiteX174" fmla="*/ 3173918 w 3268922"/>
              <a:gd name="connsiteY174" fmla="*/ 2644275 h 4924378"/>
              <a:gd name="connsiteX175" fmla="*/ 3094748 w 3268922"/>
              <a:gd name="connsiteY175" fmla="*/ 2644275 h 4924378"/>
              <a:gd name="connsiteX176" fmla="*/ 2999743 w 3268922"/>
              <a:gd name="connsiteY176" fmla="*/ 2565104 h 4924378"/>
              <a:gd name="connsiteX177" fmla="*/ 3078914 w 3268922"/>
              <a:gd name="connsiteY177" fmla="*/ 2565104 h 4924378"/>
              <a:gd name="connsiteX178" fmla="*/ 3078914 w 3268922"/>
              <a:gd name="connsiteY178" fmla="*/ 2644275 h 4924378"/>
              <a:gd name="connsiteX179" fmla="*/ 2999743 w 3268922"/>
              <a:gd name="connsiteY179" fmla="*/ 2644275 h 4924378"/>
              <a:gd name="connsiteX180" fmla="*/ 3094748 w 3268922"/>
              <a:gd name="connsiteY180" fmla="*/ 2470101 h 4924378"/>
              <a:gd name="connsiteX181" fmla="*/ 3173918 w 3268922"/>
              <a:gd name="connsiteY181" fmla="*/ 2470101 h 4924378"/>
              <a:gd name="connsiteX182" fmla="*/ 3173918 w 3268922"/>
              <a:gd name="connsiteY182" fmla="*/ 2549271 h 4924378"/>
              <a:gd name="connsiteX183" fmla="*/ 3094748 w 3268922"/>
              <a:gd name="connsiteY183" fmla="*/ 2549271 h 4924378"/>
              <a:gd name="connsiteX184" fmla="*/ 2999743 w 3268922"/>
              <a:gd name="connsiteY184" fmla="*/ 2470101 h 4924378"/>
              <a:gd name="connsiteX185" fmla="*/ 3078914 w 3268922"/>
              <a:gd name="connsiteY185" fmla="*/ 2470101 h 4924378"/>
              <a:gd name="connsiteX186" fmla="*/ 3078914 w 3268922"/>
              <a:gd name="connsiteY186" fmla="*/ 2549271 h 4924378"/>
              <a:gd name="connsiteX187" fmla="*/ 2999743 w 3268922"/>
              <a:gd name="connsiteY187" fmla="*/ 2549271 h 4924378"/>
              <a:gd name="connsiteX188" fmla="*/ 2999743 w 3268922"/>
              <a:gd name="connsiteY188" fmla="*/ 2375097 h 4924378"/>
              <a:gd name="connsiteX189" fmla="*/ 3078914 w 3268922"/>
              <a:gd name="connsiteY189" fmla="*/ 2375097 h 4924378"/>
              <a:gd name="connsiteX190" fmla="*/ 3078914 w 3268922"/>
              <a:gd name="connsiteY190" fmla="*/ 2454268 h 4924378"/>
              <a:gd name="connsiteX191" fmla="*/ 2999743 w 3268922"/>
              <a:gd name="connsiteY191" fmla="*/ 2454268 h 4924378"/>
              <a:gd name="connsiteX192" fmla="*/ 3094748 w 3268922"/>
              <a:gd name="connsiteY192" fmla="*/ 2185089 h 4924378"/>
              <a:gd name="connsiteX193" fmla="*/ 3173918 w 3268922"/>
              <a:gd name="connsiteY193" fmla="*/ 2185089 h 4924378"/>
              <a:gd name="connsiteX194" fmla="*/ 3173918 w 3268922"/>
              <a:gd name="connsiteY194" fmla="*/ 2264259 h 4924378"/>
              <a:gd name="connsiteX195" fmla="*/ 3094748 w 3268922"/>
              <a:gd name="connsiteY195" fmla="*/ 2264259 h 4924378"/>
              <a:gd name="connsiteX196" fmla="*/ 2999743 w 3268922"/>
              <a:gd name="connsiteY196" fmla="*/ 2185089 h 4924378"/>
              <a:gd name="connsiteX197" fmla="*/ 3078914 w 3268922"/>
              <a:gd name="connsiteY197" fmla="*/ 2185089 h 4924378"/>
              <a:gd name="connsiteX198" fmla="*/ 3078914 w 3268922"/>
              <a:gd name="connsiteY198" fmla="*/ 2264259 h 4924378"/>
              <a:gd name="connsiteX199" fmla="*/ 2999743 w 3268922"/>
              <a:gd name="connsiteY199" fmla="*/ 2264259 h 4924378"/>
              <a:gd name="connsiteX200" fmla="*/ 3189752 w 3268922"/>
              <a:gd name="connsiteY200" fmla="*/ 2090084 h 4924378"/>
              <a:gd name="connsiteX201" fmla="*/ 3268922 w 3268922"/>
              <a:gd name="connsiteY201" fmla="*/ 2090084 h 4924378"/>
              <a:gd name="connsiteX202" fmla="*/ 3268922 w 3268922"/>
              <a:gd name="connsiteY202" fmla="*/ 2169254 h 4924378"/>
              <a:gd name="connsiteX203" fmla="*/ 3189752 w 3268922"/>
              <a:gd name="connsiteY203" fmla="*/ 2169254 h 4924378"/>
              <a:gd name="connsiteX204" fmla="*/ 3094748 w 3268922"/>
              <a:gd name="connsiteY204" fmla="*/ 2090084 h 4924378"/>
              <a:gd name="connsiteX205" fmla="*/ 3173918 w 3268922"/>
              <a:gd name="connsiteY205" fmla="*/ 2090084 h 4924378"/>
              <a:gd name="connsiteX206" fmla="*/ 3173918 w 3268922"/>
              <a:gd name="connsiteY206" fmla="*/ 2169254 h 4924378"/>
              <a:gd name="connsiteX207" fmla="*/ 3094748 w 3268922"/>
              <a:gd name="connsiteY207" fmla="*/ 2169254 h 4924378"/>
              <a:gd name="connsiteX208" fmla="*/ 2999743 w 3268922"/>
              <a:gd name="connsiteY208" fmla="*/ 2090084 h 4924378"/>
              <a:gd name="connsiteX209" fmla="*/ 3078914 w 3268922"/>
              <a:gd name="connsiteY209" fmla="*/ 2090084 h 4924378"/>
              <a:gd name="connsiteX210" fmla="*/ 3078914 w 3268922"/>
              <a:gd name="connsiteY210" fmla="*/ 2169254 h 4924378"/>
              <a:gd name="connsiteX211" fmla="*/ 2999743 w 3268922"/>
              <a:gd name="connsiteY211" fmla="*/ 2169254 h 4924378"/>
              <a:gd name="connsiteX212" fmla="*/ 3189752 w 3268922"/>
              <a:gd name="connsiteY212" fmla="*/ 1995091 h 4924378"/>
              <a:gd name="connsiteX213" fmla="*/ 3268922 w 3268922"/>
              <a:gd name="connsiteY213" fmla="*/ 1995091 h 4924378"/>
              <a:gd name="connsiteX214" fmla="*/ 3268922 w 3268922"/>
              <a:gd name="connsiteY214" fmla="*/ 2074262 h 4924378"/>
              <a:gd name="connsiteX215" fmla="*/ 3189752 w 3268922"/>
              <a:gd name="connsiteY215" fmla="*/ 2074262 h 4924378"/>
              <a:gd name="connsiteX216" fmla="*/ 3094748 w 3268922"/>
              <a:gd name="connsiteY216" fmla="*/ 1995091 h 4924378"/>
              <a:gd name="connsiteX217" fmla="*/ 3173918 w 3268922"/>
              <a:gd name="connsiteY217" fmla="*/ 1995091 h 4924378"/>
              <a:gd name="connsiteX218" fmla="*/ 3173918 w 3268922"/>
              <a:gd name="connsiteY218" fmla="*/ 2074262 h 4924378"/>
              <a:gd name="connsiteX219" fmla="*/ 3094748 w 3268922"/>
              <a:gd name="connsiteY219" fmla="*/ 2074262 h 4924378"/>
              <a:gd name="connsiteX220" fmla="*/ 2999743 w 3268922"/>
              <a:gd name="connsiteY220" fmla="*/ 1995091 h 4924378"/>
              <a:gd name="connsiteX221" fmla="*/ 3078914 w 3268922"/>
              <a:gd name="connsiteY221" fmla="*/ 1995091 h 4924378"/>
              <a:gd name="connsiteX222" fmla="*/ 3078914 w 3268922"/>
              <a:gd name="connsiteY222" fmla="*/ 2074262 h 4924378"/>
              <a:gd name="connsiteX223" fmla="*/ 2999743 w 3268922"/>
              <a:gd name="connsiteY223" fmla="*/ 2074262 h 4924378"/>
              <a:gd name="connsiteX224" fmla="*/ 3094748 w 3268922"/>
              <a:gd name="connsiteY224" fmla="*/ 1900087 h 4924378"/>
              <a:gd name="connsiteX225" fmla="*/ 3173918 w 3268922"/>
              <a:gd name="connsiteY225" fmla="*/ 1900087 h 4924378"/>
              <a:gd name="connsiteX226" fmla="*/ 3173918 w 3268922"/>
              <a:gd name="connsiteY226" fmla="*/ 1979258 h 4924378"/>
              <a:gd name="connsiteX227" fmla="*/ 3094748 w 3268922"/>
              <a:gd name="connsiteY227" fmla="*/ 1979258 h 4924378"/>
              <a:gd name="connsiteX228" fmla="*/ 2999743 w 3268922"/>
              <a:gd name="connsiteY228" fmla="*/ 1900087 h 4924378"/>
              <a:gd name="connsiteX229" fmla="*/ 3078914 w 3268922"/>
              <a:gd name="connsiteY229" fmla="*/ 1900087 h 4924378"/>
              <a:gd name="connsiteX230" fmla="*/ 3078914 w 3268922"/>
              <a:gd name="connsiteY230" fmla="*/ 1979258 h 4924378"/>
              <a:gd name="connsiteX231" fmla="*/ 2999743 w 3268922"/>
              <a:gd name="connsiteY231" fmla="*/ 1979258 h 4924378"/>
              <a:gd name="connsiteX232" fmla="*/ 3094748 w 3268922"/>
              <a:gd name="connsiteY232" fmla="*/ 1710079 h 4924378"/>
              <a:gd name="connsiteX233" fmla="*/ 3173918 w 3268922"/>
              <a:gd name="connsiteY233" fmla="*/ 1710079 h 4924378"/>
              <a:gd name="connsiteX234" fmla="*/ 3173918 w 3268922"/>
              <a:gd name="connsiteY234" fmla="*/ 1789249 h 4924378"/>
              <a:gd name="connsiteX235" fmla="*/ 3094748 w 3268922"/>
              <a:gd name="connsiteY235" fmla="*/ 1789249 h 4924378"/>
              <a:gd name="connsiteX236" fmla="*/ 2999743 w 3268922"/>
              <a:gd name="connsiteY236" fmla="*/ 1710079 h 4924378"/>
              <a:gd name="connsiteX237" fmla="*/ 3078914 w 3268922"/>
              <a:gd name="connsiteY237" fmla="*/ 1710079 h 4924378"/>
              <a:gd name="connsiteX238" fmla="*/ 3078914 w 3268922"/>
              <a:gd name="connsiteY238" fmla="*/ 1789249 h 4924378"/>
              <a:gd name="connsiteX239" fmla="*/ 2999743 w 3268922"/>
              <a:gd name="connsiteY239" fmla="*/ 1789249 h 4924378"/>
              <a:gd name="connsiteX240" fmla="*/ 3189752 w 3268922"/>
              <a:gd name="connsiteY240" fmla="*/ 1615075 h 4924378"/>
              <a:gd name="connsiteX241" fmla="*/ 3268922 w 3268922"/>
              <a:gd name="connsiteY241" fmla="*/ 1615075 h 4924378"/>
              <a:gd name="connsiteX242" fmla="*/ 3268922 w 3268922"/>
              <a:gd name="connsiteY242" fmla="*/ 1694245 h 4924378"/>
              <a:gd name="connsiteX243" fmla="*/ 3189752 w 3268922"/>
              <a:gd name="connsiteY243" fmla="*/ 1694245 h 4924378"/>
              <a:gd name="connsiteX244" fmla="*/ 3094748 w 3268922"/>
              <a:gd name="connsiteY244" fmla="*/ 1615075 h 4924378"/>
              <a:gd name="connsiteX245" fmla="*/ 3173918 w 3268922"/>
              <a:gd name="connsiteY245" fmla="*/ 1615075 h 4924378"/>
              <a:gd name="connsiteX246" fmla="*/ 3173918 w 3268922"/>
              <a:gd name="connsiteY246" fmla="*/ 1694245 h 4924378"/>
              <a:gd name="connsiteX247" fmla="*/ 3094748 w 3268922"/>
              <a:gd name="connsiteY247" fmla="*/ 1694245 h 4924378"/>
              <a:gd name="connsiteX248" fmla="*/ 2999743 w 3268922"/>
              <a:gd name="connsiteY248" fmla="*/ 1615075 h 4924378"/>
              <a:gd name="connsiteX249" fmla="*/ 3078914 w 3268922"/>
              <a:gd name="connsiteY249" fmla="*/ 1615075 h 4924378"/>
              <a:gd name="connsiteX250" fmla="*/ 3078914 w 3268922"/>
              <a:gd name="connsiteY250" fmla="*/ 1694245 h 4924378"/>
              <a:gd name="connsiteX251" fmla="*/ 2999743 w 3268922"/>
              <a:gd name="connsiteY251" fmla="*/ 1694245 h 4924378"/>
              <a:gd name="connsiteX252" fmla="*/ 3189752 w 3268922"/>
              <a:gd name="connsiteY252" fmla="*/ 1520070 h 4924378"/>
              <a:gd name="connsiteX253" fmla="*/ 3268922 w 3268922"/>
              <a:gd name="connsiteY253" fmla="*/ 1520070 h 4924378"/>
              <a:gd name="connsiteX254" fmla="*/ 3268922 w 3268922"/>
              <a:gd name="connsiteY254" fmla="*/ 1599241 h 4924378"/>
              <a:gd name="connsiteX255" fmla="*/ 3189752 w 3268922"/>
              <a:gd name="connsiteY255" fmla="*/ 1599241 h 4924378"/>
              <a:gd name="connsiteX256" fmla="*/ 3094748 w 3268922"/>
              <a:gd name="connsiteY256" fmla="*/ 1520070 h 4924378"/>
              <a:gd name="connsiteX257" fmla="*/ 3173918 w 3268922"/>
              <a:gd name="connsiteY257" fmla="*/ 1520070 h 4924378"/>
              <a:gd name="connsiteX258" fmla="*/ 3173918 w 3268922"/>
              <a:gd name="connsiteY258" fmla="*/ 1599241 h 4924378"/>
              <a:gd name="connsiteX259" fmla="*/ 3094748 w 3268922"/>
              <a:gd name="connsiteY259" fmla="*/ 1599241 h 4924378"/>
              <a:gd name="connsiteX260" fmla="*/ 2999743 w 3268922"/>
              <a:gd name="connsiteY260" fmla="*/ 1520070 h 4924378"/>
              <a:gd name="connsiteX261" fmla="*/ 3078914 w 3268922"/>
              <a:gd name="connsiteY261" fmla="*/ 1520070 h 4924378"/>
              <a:gd name="connsiteX262" fmla="*/ 3078914 w 3268922"/>
              <a:gd name="connsiteY262" fmla="*/ 1599241 h 4924378"/>
              <a:gd name="connsiteX263" fmla="*/ 2999743 w 3268922"/>
              <a:gd name="connsiteY263" fmla="*/ 1599241 h 4924378"/>
              <a:gd name="connsiteX264" fmla="*/ 3094748 w 3268922"/>
              <a:gd name="connsiteY264" fmla="*/ 1425066 h 4924378"/>
              <a:gd name="connsiteX265" fmla="*/ 3173918 w 3268922"/>
              <a:gd name="connsiteY265" fmla="*/ 1425066 h 4924378"/>
              <a:gd name="connsiteX266" fmla="*/ 3173918 w 3268922"/>
              <a:gd name="connsiteY266" fmla="*/ 1504237 h 4924378"/>
              <a:gd name="connsiteX267" fmla="*/ 3094748 w 3268922"/>
              <a:gd name="connsiteY267" fmla="*/ 1504237 h 4924378"/>
              <a:gd name="connsiteX268" fmla="*/ 2999743 w 3268922"/>
              <a:gd name="connsiteY268" fmla="*/ 1425066 h 4924378"/>
              <a:gd name="connsiteX269" fmla="*/ 3078914 w 3268922"/>
              <a:gd name="connsiteY269" fmla="*/ 1425066 h 4924378"/>
              <a:gd name="connsiteX270" fmla="*/ 3078914 w 3268922"/>
              <a:gd name="connsiteY270" fmla="*/ 1504237 h 4924378"/>
              <a:gd name="connsiteX271" fmla="*/ 2999743 w 3268922"/>
              <a:gd name="connsiteY271" fmla="*/ 1504237 h 4924378"/>
              <a:gd name="connsiteX272" fmla="*/ 2999743 w 3268922"/>
              <a:gd name="connsiteY272" fmla="*/ 1330062 h 4924378"/>
              <a:gd name="connsiteX273" fmla="*/ 3078914 w 3268922"/>
              <a:gd name="connsiteY273" fmla="*/ 1330062 h 4924378"/>
              <a:gd name="connsiteX274" fmla="*/ 3078914 w 3268922"/>
              <a:gd name="connsiteY274" fmla="*/ 1409231 h 4924378"/>
              <a:gd name="connsiteX275" fmla="*/ 2999743 w 3268922"/>
              <a:gd name="connsiteY275" fmla="*/ 1409231 h 4924378"/>
              <a:gd name="connsiteX276" fmla="*/ 2999743 w 3268922"/>
              <a:gd name="connsiteY276" fmla="*/ 1235057 h 4924378"/>
              <a:gd name="connsiteX277" fmla="*/ 3078914 w 3268922"/>
              <a:gd name="connsiteY277" fmla="*/ 1235057 h 4924378"/>
              <a:gd name="connsiteX278" fmla="*/ 3078914 w 3268922"/>
              <a:gd name="connsiteY278" fmla="*/ 1314227 h 4924378"/>
              <a:gd name="connsiteX279" fmla="*/ 2999743 w 3268922"/>
              <a:gd name="connsiteY279" fmla="*/ 1314227 h 4924378"/>
              <a:gd name="connsiteX280" fmla="*/ 3094748 w 3268922"/>
              <a:gd name="connsiteY280" fmla="*/ 1140052 h 4924378"/>
              <a:gd name="connsiteX281" fmla="*/ 3173918 w 3268922"/>
              <a:gd name="connsiteY281" fmla="*/ 1140052 h 4924378"/>
              <a:gd name="connsiteX282" fmla="*/ 3173918 w 3268922"/>
              <a:gd name="connsiteY282" fmla="*/ 1219223 h 4924378"/>
              <a:gd name="connsiteX283" fmla="*/ 3094748 w 3268922"/>
              <a:gd name="connsiteY283" fmla="*/ 1219223 h 4924378"/>
              <a:gd name="connsiteX284" fmla="*/ 2999743 w 3268922"/>
              <a:gd name="connsiteY284" fmla="*/ 1140052 h 4924378"/>
              <a:gd name="connsiteX285" fmla="*/ 3078914 w 3268922"/>
              <a:gd name="connsiteY285" fmla="*/ 1140052 h 4924378"/>
              <a:gd name="connsiteX286" fmla="*/ 3078914 w 3268922"/>
              <a:gd name="connsiteY286" fmla="*/ 1219223 h 4924378"/>
              <a:gd name="connsiteX287" fmla="*/ 2999743 w 3268922"/>
              <a:gd name="connsiteY287" fmla="*/ 1219223 h 4924378"/>
              <a:gd name="connsiteX288" fmla="*/ 3189752 w 3268922"/>
              <a:gd name="connsiteY288" fmla="*/ 855039 h 4924378"/>
              <a:gd name="connsiteX289" fmla="*/ 3268922 w 3268922"/>
              <a:gd name="connsiteY289" fmla="*/ 855039 h 4924378"/>
              <a:gd name="connsiteX290" fmla="*/ 3268922 w 3268922"/>
              <a:gd name="connsiteY290" fmla="*/ 934209 h 4924378"/>
              <a:gd name="connsiteX291" fmla="*/ 3189752 w 3268922"/>
              <a:gd name="connsiteY291" fmla="*/ 934209 h 4924378"/>
              <a:gd name="connsiteX292" fmla="*/ 3094748 w 3268922"/>
              <a:gd name="connsiteY292" fmla="*/ 855039 h 4924378"/>
              <a:gd name="connsiteX293" fmla="*/ 3173918 w 3268922"/>
              <a:gd name="connsiteY293" fmla="*/ 855039 h 4924378"/>
              <a:gd name="connsiteX294" fmla="*/ 3173918 w 3268922"/>
              <a:gd name="connsiteY294" fmla="*/ 934209 h 4924378"/>
              <a:gd name="connsiteX295" fmla="*/ 3094748 w 3268922"/>
              <a:gd name="connsiteY295" fmla="*/ 934209 h 4924378"/>
              <a:gd name="connsiteX296" fmla="*/ 2999743 w 3268922"/>
              <a:gd name="connsiteY296" fmla="*/ 855039 h 4924378"/>
              <a:gd name="connsiteX297" fmla="*/ 3078914 w 3268922"/>
              <a:gd name="connsiteY297" fmla="*/ 855039 h 4924378"/>
              <a:gd name="connsiteX298" fmla="*/ 3078914 w 3268922"/>
              <a:gd name="connsiteY298" fmla="*/ 934209 h 4924378"/>
              <a:gd name="connsiteX299" fmla="*/ 2999743 w 3268922"/>
              <a:gd name="connsiteY299" fmla="*/ 934209 h 4924378"/>
              <a:gd name="connsiteX300" fmla="*/ 3189752 w 3268922"/>
              <a:gd name="connsiteY300" fmla="*/ 760038 h 4924378"/>
              <a:gd name="connsiteX301" fmla="*/ 3268922 w 3268922"/>
              <a:gd name="connsiteY301" fmla="*/ 760038 h 4924378"/>
              <a:gd name="connsiteX302" fmla="*/ 3268922 w 3268922"/>
              <a:gd name="connsiteY302" fmla="*/ 839208 h 4924378"/>
              <a:gd name="connsiteX303" fmla="*/ 3189752 w 3268922"/>
              <a:gd name="connsiteY303" fmla="*/ 839208 h 4924378"/>
              <a:gd name="connsiteX304" fmla="*/ 3094748 w 3268922"/>
              <a:gd name="connsiteY304" fmla="*/ 760037 h 4924378"/>
              <a:gd name="connsiteX305" fmla="*/ 3173918 w 3268922"/>
              <a:gd name="connsiteY305" fmla="*/ 760037 h 4924378"/>
              <a:gd name="connsiteX306" fmla="*/ 3173918 w 3268922"/>
              <a:gd name="connsiteY306" fmla="*/ 839208 h 4924378"/>
              <a:gd name="connsiteX307" fmla="*/ 3094748 w 3268922"/>
              <a:gd name="connsiteY307" fmla="*/ 839208 h 4924378"/>
              <a:gd name="connsiteX308" fmla="*/ 2999743 w 3268922"/>
              <a:gd name="connsiteY308" fmla="*/ 760036 h 4924378"/>
              <a:gd name="connsiteX309" fmla="*/ 3078914 w 3268922"/>
              <a:gd name="connsiteY309" fmla="*/ 760036 h 4924378"/>
              <a:gd name="connsiteX310" fmla="*/ 3078914 w 3268922"/>
              <a:gd name="connsiteY310" fmla="*/ 839206 h 4924378"/>
              <a:gd name="connsiteX311" fmla="*/ 2999743 w 3268922"/>
              <a:gd name="connsiteY311" fmla="*/ 839206 h 4924378"/>
              <a:gd name="connsiteX312" fmla="*/ 3094748 w 3268922"/>
              <a:gd name="connsiteY312" fmla="*/ 665033 h 4924378"/>
              <a:gd name="connsiteX313" fmla="*/ 3173918 w 3268922"/>
              <a:gd name="connsiteY313" fmla="*/ 665033 h 4924378"/>
              <a:gd name="connsiteX314" fmla="*/ 3173918 w 3268922"/>
              <a:gd name="connsiteY314" fmla="*/ 744203 h 4924378"/>
              <a:gd name="connsiteX315" fmla="*/ 3094748 w 3268922"/>
              <a:gd name="connsiteY315" fmla="*/ 744203 h 4924378"/>
              <a:gd name="connsiteX316" fmla="*/ 3094748 w 3268922"/>
              <a:gd name="connsiteY316" fmla="*/ 570029 h 4924378"/>
              <a:gd name="connsiteX317" fmla="*/ 3173918 w 3268922"/>
              <a:gd name="connsiteY317" fmla="*/ 570029 h 4924378"/>
              <a:gd name="connsiteX318" fmla="*/ 3173918 w 3268922"/>
              <a:gd name="connsiteY318" fmla="*/ 649199 h 4924378"/>
              <a:gd name="connsiteX319" fmla="*/ 3094748 w 3268922"/>
              <a:gd name="connsiteY319" fmla="*/ 649199 h 4924378"/>
              <a:gd name="connsiteX320" fmla="*/ 3189752 w 3268922"/>
              <a:gd name="connsiteY320" fmla="*/ 475025 h 4924378"/>
              <a:gd name="connsiteX321" fmla="*/ 3268922 w 3268922"/>
              <a:gd name="connsiteY321" fmla="*/ 475025 h 4924378"/>
              <a:gd name="connsiteX322" fmla="*/ 3268922 w 3268922"/>
              <a:gd name="connsiteY322" fmla="*/ 554195 h 4924378"/>
              <a:gd name="connsiteX323" fmla="*/ 3189752 w 3268922"/>
              <a:gd name="connsiteY323" fmla="*/ 554195 h 4924378"/>
              <a:gd name="connsiteX324" fmla="*/ 3094748 w 3268922"/>
              <a:gd name="connsiteY324" fmla="*/ 475024 h 4924378"/>
              <a:gd name="connsiteX325" fmla="*/ 3173918 w 3268922"/>
              <a:gd name="connsiteY325" fmla="*/ 475024 h 4924378"/>
              <a:gd name="connsiteX326" fmla="*/ 3173918 w 3268922"/>
              <a:gd name="connsiteY326" fmla="*/ 554195 h 4924378"/>
              <a:gd name="connsiteX327" fmla="*/ 3094748 w 3268922"/>
              <a:gd name="connsiteY327" fmla="*/ 554195 h 4924378"/>
              <a:gd name="connsiteX328" fmla="*/ 2999743 w 3268922"/>
              <a:gd name="connsiteY328" fmla="*/ 475023 h 4924378"/>
              <a:gd name="connsiteX329" fmla="*/ 3078914 w 3268922"/>
              <a:gd name="connsiteY329" fmla="*/ 475023 h 4924378"/>
              <a:gd name="connsiteX330" fmla="*/ 3078914 w 3268922"/>
              <a:gd name="connsiteY330" fmla="*/ 554194 h 4924378"/>
              <a:gd name="connsiteX331" fmla="*/ 2999743 w 3268922"/>
              <a:gd name="connsiteY331" fmla="*/ 554194 h 4924378"/>
              <a:gd name="connsiteX332" fmla="*/ 3094748 w 3268922"/>
              <a:gd name="connsiteY332" fmla="*/ 380020 h 4924378"/>
              <a:gd name="connsiteX333" fmla="*/ 3173918 w 3268922"/>
              <a:gd name="connsiteY333" fmla="*/ 380020 h 4924378"/>
              <a:gd name="connsiteX334" fmla="*/ 3173918 w 3268922"/>
              <a:gd name="connsiteY334" fmla="*/ 459191 h 4924378"/>
              <a:gd name="connsiteX335" fmla="*/ 3094748 w 3268922"/>
              <a:gd name="connsiteY335" fmla="*/ 459191 h 4924378"/>
              <a:gd name="connsiteX336" fmla="*/ 2999743 w 3268922"/>
              <a:gd name="connsiteY336" fmla="*/ 380018 h 4924378"/>
              <a:gd name="connsiteX337" fmla="*/ 3078914 w 3268922"/>
              <a:gd name="connsiteY337" fmla="*/ 380018 h 4924378"/>
              <a:gd name="connsiteX338" fmla="*/ 3078914 w 3268922"/>
              <a:gd name="connsiteY338" fmla="*/ 459189 h 4924378"/>
              <a:gd name="connsiteX339" fmla="*/ 2999743 w 3268922"/>
              <a:gd name="connsiteY339" fmla="*/ 459189 h 4924378"/>
              <a:gd name="connsiteX340" fmla="*/ 3189752 w 3268922"/>
              <a:gd name="connsiteY340" fmla="*/ 285016 h 4924378"/>
              <a:gd name="connsiteX341" fmla="*/ 3268922 w 3268922"/>
              <a:gd name="connsiteY341" fmla="*/ 285016 h 4924378"/>
              <a:gd name="connsiteX342" fmla="*/ 3268922 w 3268922"/>
              <a:gd name="connsiteY342" fmla="*/ 364187 h 4924378"/>
              <a:gd name="connsiteX343" fmla="*/ 3189752 w 3268922"/>
              <a:gd name="connsiteY343" fmla="*/ 364187 h 4924378"/>
              <a:gd name="connsiteX344" fmla="*/ 3094748 w 3268922"/>
              <a:gd name="connsiteY344" fmla="*/ 285016 h 4924378"/>
              <a:gd name="connsiteX345" fmla="*/ 3173918 w 3268922"/>
              <a:gd name="connsiteY345" fmla="*/ 285016 h 4924378"/>
              <a:gd name="connsiteX346" fmla="*/ 3173918 w 3268922"/>
              <a:gd name="connsiteY346" fmla="*/ 364186 h 4924378"/>
              <a:gd name="connsiteX347" fmla="*/ 3094748 w 3268922"/>
              <a:gd name="connsiteY347" fmla="*/ 364186 h 4924378"/>
              <a:gd name="connsiteX348" fmla="*/ 2999743 w 3268922"/>
              <a:gd name="connsiteY348" fmla="*/ 285014 h 4924378"/>
              <a:gd name="connsiteX349" fmla="*/ 3078914 w 3268922"/>
              <a:gd name="connsiteY349" fmla="*/ 285014 h 4924378"/>
              <a:gd name="connsiteX350" fmla="*/ 3078914 w 3268922"/>
              <a:gd name="connsiteY350" fmla="*/ 364185 h 4924378"/>
              <a:gd name="connsiteX351" fmla="*/ 2999743 w 3268922"/>
              <a:gd name="connsiteY351" fmla="*/ 364185 h 4924378"/>
              <a:gd name="connsiteX352" fmla="*/ 3094748 w 3268922"/>
              <a:gd name="connsiteY352" fmla="*/ 190011 h 4924378"/>
              <a:gd name="connsiteX353" fmla="*/ 3173918 w 3268922"/>
              <a:gd name="connsiteY353" fmla="*/ 190011 h 4924378"/>
              <a:gd name="connsiteX354" fmla="*/ 3173918 w 3268922"/>
              <a:gd name="connsiteY354" fmla="*/ 269182 h 4924378"/>
              <a:gd name="connsiteX355" fmla="*/ 3094748 w 3268922"/>
              <a:gd name="connsiteY355" fmla="*/ 269182 h 4924378"/>
              <a:gd name="connsiteX356" fmla="*/ 2999743 w 3268922"/>
              <a:gd name="connsiteY356" fmla="*/ 190010 h 4924378"/>
              <a:gd name="connsiteX357" fmla="*/ 3078914 w 3268922"/>
              <a:gd name="connsiteY357" fmla="*/ 190010 h 4924378"/>
              <a:gd name="connsiteX358" fmla="*/ 3078914 w 3268922"/>
              <a:gd name="connsiteY358" fmla="*/ 269181 h 4924378"/>
              <a:gd name="connsiteX359" fmla="*/ 2999743 w 3268922"/>
              <a:gd name="connsiteY359" fmla="*/ 269181 h 4924378"/>
              <a:gd name="connsiteX360" fmla="*/ 3094748 w 3268922"/>
              <a:gd name="connsiteY360" fmla="*/ 3 h 4924378"/>
              <a:gd name="connsiteX361" fmla="*/ 3173918 w 3268922"/>
              <a:gd name="connsiteY361" fmla="*/ 3 h 4924378"/>
              <a:gd name="connsiteX362" fmla="*/ 3173918 w 3268922"/>
              <a:gd name="connsiteY362" fmla="*/ 79173 h 4924378"/>
              <a:gd name="connsiteX363" fmla="*/ 3094748 w 3268922"/>
              <a:gd name="connsiteY363" fmla="*/ 79173 h 4924378"/>
              <a:gd name="connsiteX364" fmla="*/ 2999743 w 3268922"/>
              <a:gd name="connsiteY364" fmla="*/ 1 h 4924378"/>
              <a:gd name="connsiteX365" fmla="*/ 3078914 w 3268922"/>
              <a:gd name="connsiteY365" fmla="*/ 1 h 4924378"/>
              <a:gd name="connsiteX366" fmla="*/ 3078914 w 3268922"/>
              <a:gd name="connsiteY366" fmla="*/ 79172 h 4924378"/>
              <a:gd name="connsiteX367" fmla="*/ 2999743 w 3268922"/>
              <a:gd name="connsiteY367" fmla="*/ 79172 h 4924378"/>
              <a:gd name="connsiteX368" fmla="*/ 2904740 w 3268922"/>
              <a:gd name="connsiteY368" fmla="*/ 0 h 4924378"/>
              <a:gd name="connsiteX369" fmla="*/ 2983910 w 3268922"/>
              <a:gd name="connsiteY369" fmla="*/ 0 h 4924378"/>
              <a:gd name="connsiteX370" fmla="*/ 2983910 w 3268922"/>
              <a:gd name="connsiteY370" fmla="*/ 79171 h 4924378"/>
              <a:gd name="connsiteX371" fmla="*/ 2908300 w 3268922"/>
              <a:gd name="connsiteY371" fmla="*/ 79171 h 4924378"/>
              <a:gd name="connsiteX372" fmla="*/ 2908300 w 3268922"/>
              <a:gd name="connsiteY372" fmla="*/ 95005 h 4924378"/>
              <a:gd name="connsiteX373" fmla="*/ 2983910 w 3268922"/>
              <a:gd name="connsiteY373" fmla="*/ 95005 h 4924378"/>
              <a:gd name="connsiteX374" fmla="*/ 2983910 w 3268922"/>
              <a:gd name="connsiteY374" fmla="*/ 174175 h 4924378"/>
              <a:gd name="connsiteX375" fmla="*/ 2908300 w 3268922"/>
              <a:gd name="connsiteY375" fmla="*/ 174175 h 4924378"/>
              <a:gd name="connsiteX376" fmla="*/ 2908300 w 3268922"/>
              <a:gd name="connsiteY376" fmla="*/ 190009 h 4924378"/>
              <a:gd name="connsiteX377" fmla="*/ 2983910 w 3268922"/>
              <a:gd name="connsiteY377" fmla="*/ 190009 h 4924378"/>
              <a:gd name="connsiteX378" fmla="*/ 2983910 w 3268922"/>
              <a:gd name="connsiteY378" fmla="*/ 269180 h 4924378"/>
              <a:gd name="connsiteX379" fmla="*/ 2908300 w 3268922"/>
              <a:gd name="connsiteY379" fmla="*/ 269180 h 4924378"/>
              <a:gd name="connsiteX380" fmla="*/ 2908300 w 3268922"/>
              <a:gd name="connsiteY380" fmla="*/ 285013 h 4924378"/>
              <a:gd name="connsiteX381" fmla="*/ 2983910 w 3268922"/>
              <a:gd name="connsiteY381" fmla="*/ 285013 h 4924378"/>
              <a:gd name="connsiteX382" fmla="*/ 2983910 w 3268922"/>
              <a:gd name="connsiteY382" fmla="*/ 364184 h 4924378"/>
              <a:gd name="connsiteX383" fmla="*/ 2908300 w 3268922"/>
              <a:gd name="connsiteY383" fmla="*/ 364184 h 4924378"/>
              <a:gd name="connsiteX384" fmla="*/ 2908300 w 3268922"/>
              <a:gd name="connsiteY384" fmla="*/ 380017 h 4924378"/>
              <a:gd name="connsiteX385" fmla="*/ 2983910 w 3268922"/>
              <a:gd name="connsiteY385" fmla="*/ 380017 h 4924378"/>
              <a:gd name="connsiteX386" fmla="*/ 2983910 w 3268922"/>
              <a:gd name="connsiteY386" fmla="*/ 459187 h 4924378"/>
              <a:gd name="connsiteX387" fmla="*/ 2908300 w 3268922"/>
              <a:gd name="connsiteY387" fmla="*/ 459187 h 4924378"/>
              <a:gd name="connsiteX388" fmla="*/ 2908300 w 3268922"/>
              <a:gd name="connsiteY388" fmla="*/ 475021 h 4924378"/>
              <a:gd name="connsiteX389" fmla="*/ 2983910 w 3268922"/>
              <a:gd name="connsiteY389" fmla="*/ 475021 h 4924378"/>
              <a:gd name="connsiteX390" fmla="*/ 2983910 w 3268922"/>
              <a:gd name="connsiteY390" fmla="*/ 554191 h 4924378"/>
              <a:gd name="connsiteX391" fmla="*/ 2908300 w 3268922"/>
              <a:gd name="connsiteY391" fmla="*/ 554191 h 4924378"/>
              <a:gd name="connsiteX392" fmla="*/ 2908300 w 3268922"/>
              <a:gd name="connsiteY392" fmla="*/ 665029 h 4924378"/>
              <a:gd name="connsiteX393" fmla="*/ 2983910 w 3268922"/>
              <a:gd name="connsiteY393" fmla="*/ 665029 h 4924378"/>
              <a:gd name="connsiteX394" fmla="*/ 2983910 w 3268922"/>
              <a:gd name="connsiteY394" fmla="*/ 744200 h 4924378"/>
              <a:gd name="connsiteX395" fmla="*/ 2908300 w 3268922"/>
              <a:gd name="connsiteY395" fmla="*/ 744200 h 4924378"/>
              <a:gd name="connsiteX396" fmla="*/ 2908300 w 3268922"/>
              <a:gd name="connsiteY396" fmla="*/ 760034 h 4924378"/>
              <a:gd name="connsiteX397" fmla="*/ 2983910 w 3268922"/>
              <a:gd name="connsiteY397" fmla="*/ 760034 h 4924378"/>
              <a:gd name="connsiteX398" fmla="*/ 2983910 w 3268922"/>
              <a:gd name="connsiteY398" fmla="*/ 839205 h 4924378"/>
              <a:gd name="connsiteX399" fmla="*/ 2908300 w 3268922"/>
              <a:gd name="connsiteY399" fmla="*/ 839205 h 4924378"/>
              <a:gd name="connsiteX400" fmla="*/ 2908300 w 3268922"/>
              <a:gd name="connsiteY400" fmla="*/ 855039 h 4924378"/>
              <a:gd name="connsiteX401" fmla="*/ 2983910 w 3268922"/>
              <a:gd name="connsiteY401" fmla="*/ 855039 h 4924378"/>
              <a:gd name="connsiteX402" fmla="*/ 2983910 w 3268922"/>
              <a:gd name="connsiteY402" fmla="*/ 934209 h 4924378"/>
              <a:gd name="connsiteX403" fmla="*/ 2908300 w 3268922"/>
              <a:gd name="connsiteY403" fmla="*/ 934209 h 4924378"/>
              <a:gd name="connsiteX404" fmla="*/ 2908300 w 3268922"/>
              <a:gd name="connsiteY404" fmla="*/ 1045048 h 4924378"/>
              <a:gd name="connsiteX405" fmla="*/ 2983910 w 3268922"/>
              <a:gd name="connsiteY405" fmla="*/ 1045048 h 4924378"/>
              <a:gd name="connsiteX406" fmla="*/ 2983910 w 3268922"/>
              <a:gd name="connsiteY406" fmla="*/ 1124218 h 4924378"/>
              <a:gd name="connsiteX407" fmla="*/ 2908300 w 3268922"/>
              <a:gd name="connsiteY407" fmla="*/ 1124218 h 4924378"/>
              <a:gd name="connsiteX408" fmla="*/ 2908300 w 3268922"/>
              <a:gd name="connsiteY408" fmla="*/ 1140052 h 4924378"/>
              <a:gd name="connsiteX409" fmla="*/ 2983910 w 3268922"/>
              <a:gd name="connsiteY409" fmla="*/ 1140052 h 4924378"/>
              <a:gd name="connsiteX410" fmla="*/ 2983910 w 3268922"/>
              <a:gd name="connsiteY410" fmla="*/ 1219223 h 4924378"/>
              <a:gd name="connsiteX411" fmla="*/ 2908300 w 3268922"/>
              <a:gd name="connsiteY411" fmla="*/ 1219223 h 4924378"/>
              <a:gd name="connsiteX412" fmla="*/ 2908300 w 3268922"/>
              <a:gd name="connsiteY412" fmla="*/ 1235057 h 4924378"/>
              <a:gd name="connsiteX413" fmla="*/ 2983910 w 3268922"/>
              <a:gd name="connsiteY413" fmla="*/ 1235057 h 4924378"/>
              <a:gd name="connsiteX414" fmla="*/ 2983910 w 3268922"/>
              <a:gd name="connsiteY414" fmla="*/ 1314227 h 4924378"/>
              <a:gd name="connsiteX415" fmla="*/ 2908300 w 3268922"/>
              <a:gd name="connsiteY415" fmla="*/ 1314227 h 4924378"/>
              <a:gd name="connsiteX416" fmla="*/ 2908300 w 3268922"/>
              <a:gd name="connsiteY416" fmla="*/ 1330062 h 4924378"/>
              <a:gd name="connsiteX417" fmla="*/ 2983910 w 3268922"/>
              <a:gd name="connsiteY417" fmla="*/ 1330062 h 4924378"/>
              <a:gd name="connsiteX418" fmla="*/ 2983910 w 3268922"/>
              <a:gd name="connsiteY418" fmla="*/ 1409231 h 4924378"/>
              <a:gd name="connsiteX419" fmla="*/ 2908300 w 3268922"/>
              <a:gd name="connsiteY419" fmla="*/ 1409231 h 4924378"/>
              <a:gd name="connsiteX420" fmla="*/ 2908300 w 3268922"/>
              <a:gd name="connsiteY420" fmla="*/ 1425066 h 4924378"/>
              <a:gd name="connsiteX421" fmla="*/ 2983910 w 3268922"/>
              <a:gd name="connsiteY421" fmla="*/ 1425066 h 4924378"/>
              <a:gd name="connsiteX422" fmla="*/ 2983910 w 3268922"/>
              <a:gd name="connsiteY422" fmla="*/ 1504237 h 4924378"/>
              <a:gd name="connsiteX423" fmla="*/ 2908300 w 3268922"/>
              <a:gd name="connsiteY423" fmla="*/ 1504237 h 4924378"/>
              <a:gd name="connsiteX424" fmla="*/ 2908300 w 3268922"/>
              <a:gd name="connsiteY424" fmla="*/ 1520070 h 4924378"/>
              <a:gd name="connsiteX425" fmla="*/ 2983910 w 3268922"/>
              <a:gd name="connsiteY425" fmla="*/ 1520070 h 4924378"/>
              <a:gd name="connsiteX426" fmla="*/ 2983910 w 3268922"/>
              <a:gd name="connsiteY426" fmla="*/ 1599241 h 4924378"/>
              <a:gd name="connsiteX427" fmla="*/ 2908300 w 3268922"/>
              <a:gd name="connsiteY427" fmla="*/ 1599241 h 4924378"/>
              <a:gd name="connsiteX428" fmla="*/ 2908300 w 3268922"/>
              <a:gd name="connsiteY428" fmla="*/ 1615075 h 4924378"/>
              <a:gd name="connsiteX429" fmla="*/ 2983910 w 3268922"/>
              <a:gd name="connsiteY429" fmla="*/ 1615075 h 4924378"/>
              <a:gd name="connsiteX430" fmla="*/ 2983910 w 3268922"/>
              <a:gd name="connsiteY430" fmla="*/ 1694245 h 4924378"/>
              <a:gd name="connsiteX431" fmla="*/ 2908300 w 3268922"/>
              <a:gd name="connsiteY431" fmla="*/ 1694245 h 4924378"/>
              <a:gd name="connsiteX432" fmla="*/ 2908300 w 3268922"/>
              <a:gd name="connsiteY432" fmla="*/ 1710079 h 4924378"/>
              <a:gd name="connsiteX433" fmla="*/ 2983910 w 3268922"/>
              <a:gd name="connsiteY433" fmla="*/ 1710079 h 4924378"/>
              <a:gd name="connsiteX434" fmla="*/ 2983910 w 3268922"/>
              <a:gd name="connsiteY434" fmla="*/ 1789249 h 4924378"/>
              <a:gd name="connsiteX435" fmla="*/ 2908300 w 3268922"/>
              <a:gd name="connsiteY435" fmla="*/ 1789249 h 4924378"/>
              <a:gd name="connsiteX436" fmla="*/ 2908300 w 3268922"/>
              <a:gd name="connsiteY436" fmla="*/ 1805083 h 4924378"/>
              <a:gd name="connsiteX437" fmla="*/ 2983910 w 3268922"/>
              <a:gd name="connsiteY437" fmla="*/ 1805083 h 4924378"/>
              <a:gd name="connsiteX438" fmla="*/ 2983910 w 3268922"/>
              <a:gd name="connsiteY438" fmla="*/ 1884254 h 4924378"/>
              <a:gd name="connsiteX439" fmla="*/ 2908300 w 3268922"/>
              <a:gd name="connsiteY439" fmla="*/ 1884254 h 4924378"/>
              <a:gd name="connsiteX440" fmla="*/ 2908300 w 3268922"/>
              <a:gd name="connsiteY440" fmla="*/ 1900087 h 4924378"/>
              <a:gd name="connsiteX441" fmla="*/ 2983910 w 3268922"/>
              <a:gd name="connsiteY441" fmla="*/ 1900087 h 4924378"/>
              <a:gd name="connsiteX442" fmla="*/ 2983910 w 3268922"/>
              <a:gd name="connsiteY442" fmla="*/ 1979258 h 4924378"/>
              <a:gd name="connsiteX443" fmla="*/ 2908300 w 3268922"/>
              <a:gd name="connsiteY443" fmla="*/ 1979258 h 4924378"/>
              <a:gd name="connsiteX444" fmla="*/ 2908300 w 3268922"/>
              <a:gd name="connsiteY444" fmla="*/ 1995091 h 4924378"/>
              <a:gd name="connsiteX445" fmla="*/ 2983910 w 3268922"/>
              <a:gd name="connsiteY445" fmla="*/ 1995091 h 4924378"/>
              <a:gd name="connsiteX446" fmla="*/ 2983910 w 3268922"/>
              <a:gd name="connsiteY446" fmla="*/ 2074262 h 4924378"/>
              <a:gd name="connsiteX447" fmla="*/ 2908300 w 3268922"/>
              <a:gd name="connsiteY447" fmla="*/ 2074262 h 4924378"/>
              <a:gd name="connsiteX448" fmla="*/ 2908300 w 3268922"/>
              <a:gd name="connsiteY448" fmla="*/ 2090084 h 4924378"/>
              <a:gd name="connsiteX449" fmla="*/ 2983910 w 3268922"/>
              <a:gd name="connsiteY449" fmla="*/ 2090084 h 4924378"/>
              <a:gd name="connsiteX450" fmla="*/ 2983910 w 3268922"/>
              <a:gd name="connsiteY450" fmla="*/ 2169254 h 4924378"/>
              <a:gd name="connsiteX451" fmla="*/ 2908300 w 3268922"/>
              <a:gd name="connsiteY451" fmla="*/ 2169254 h 4924378"/>
              <a:gd name="connsiteX452" fmla="*/ 2908300 w 3268922"/>
              <a:gd name="connsiteY452" fmla="*/ 2185089 h 4924378"/>
              <a:gd name="connsiteX453" fmla="*/ 2983910 w 3268922"/>
              <a:gd name="connsiteY453" fmla="*/ 2185089 h 4924378"/>
              <a:gd name="connsiteX454" fmla="*/ 2983910 w 3268922"/>
              <a:gd name="connsiteY454" fmla="*/ 2264259 h 4924378"/>
              <a:gd name="connsiteX455" fmla="*/ 2908300 w 3268922"/>
              <a:gd name="connsiteY455" fmla="*/ 2264259 h 4924378"/>
              <a:gd name="connsiteX456" fmla="*/ 2908300 w 3268922"/>
              <a:gd name="connsiteY456" fmla="*/ 2280093 h 4924378"/>
              <a:gd name="connsiteX457" fmla="*/ 2983910 w 3268922"/>
              <a:gd name="connsiteY457" fmla="*/ 2280093 h 4924378"/>
              <a:gd name="connsiteX458" fmla="*/ 2983910 w 3268922"/>
              <a:gd name="connsiteY458" fmla="*/ 2359263 h 4924378"/>
              <a:gd name="connsiteX459" fmla="*/ 2908300 w 3268922"/>
              <a:gd name="connsiteY459" fmla="*/ 2359263 h 4924378"/>
              <a:gd name="connsiteX460" fmla="*/ 2908300 w 3268922"/>
              <a:gd name="connsiteY460" fmla="*/ 2375097 h 4924378"/>
              <a:gd name="connsiteX461" fmla="*/ 2983910 w 3268922"/>
              <a:gd name="connsiteY461" fmla="*/ 2375097 h 4924378"/>
              <a:gd name="connsiteX462" fmla="*/ 2983910 w 3268922"/>
              <a:gd name="connsiteY462" fmla="*/ 2454268 h 4924378"/>
              <a:gd name="connsiteX463" fmla="*/ 2908300 w 3268922"/>
              <a:gd name="connsiteY463" fmla="*/ 2454268 h 4924378"/>
              <a:gd name="connsiteX464" fmla="*/ 2908300 w 3268922"/>
              <a:gd name="connsiteY464" fmla="*/ 2470101 h 4924378"/>
              <a:gd name="connsiteX465" fmla="*/ 2983910 w 3268922"/>
              <a:gd name="connsiteY465" fmla="*/ 2470101 h 4924378"/>
              <a:gd name="connsiteX466" fmla="*/ 2983910 w 3268922"/>
              <a:gd name="connsiteY466" fmla="*/ 2549271 h 4924378"/>
              <a:gd name="connsiteX467" fmla="*/ 2908300 w 3268922"/>
              <a:gd name="connsiteY467" fmla="*/ 2549271 h 4924378"/>
              <a:gd name="connsiteX468" fmla="*/ 2908300 w 3268922"/>
              <a:gd name="connsiteY468" fmla="*/ 2565104 h 4924378"/>
              <a:gd name="connsiteX469" fmla="*/ 2983910 w 3268922"/>
              <a:gd name="connsiteY469" fmla="*/ 2565104 h 4924378"/>
              <a:gd name="connsiteX470" fmla="*/ 2983910 w 3268922"/>
              <a:gd name="connsiteY470" fmla="*/ 2644275 h 4924378"/>
              <a:gd name="connsiteX471" fmla="*/ 2908300 w 3268922"/>
              <a:gd name="connsiteY471" fmla="*/ 2644275 h 4924378"/>
              <a:gd name="connsiteX472" fmla="*/ 2908300 w 3268922"/>
              <a:gd name="connsiteY472" fmla="*/ 2660109 h 4924378"/>
              <a:gd name="connsiteX473" fmla="*/ 2983910 w 3268922"/>
              <a:gd name="connsiteY473" fmla="*/ 2660109 h 4924378"/>
              <a:gd name="connsiteX474" fmla="*/ 2983910 w 3268922"/>
              <a:gd name="connsiteY474" fmla="*/ 2739279 h 4924378"/>
              <a:gd name="connsiteX475" fmla="*/ 2908300 w 3268922"/>
              <a:gd name="connsiteY475" fmla="*/ 2739279 h 4924378"/>
              <a:gd name="connsiteX476" fmla="*/ 2908300 w 3268922"/>
              <a:gd name="connsiteY476" fmla="*/ 2755113 h 4924378"/>
              <a:gd name="connsiteX477" fmla="*/ 2983910 w 3268922"/>
              <a:gd name="connsiteY477" fmla="*/ 2755113 h 4924378"/>
              <a:gd name="connsiteX478" fmla="*/ 2983910 w 3268922"/>
              <a:gd name="connsiteY478" fmla="*/ 2834283 h 4924378"/>
              <a:gd name="connsiteX479" fmla="*/ 2908300 w 3268922"/>
              <a:gd name="connsiteY479" fmla="*/ 2834283 h 4924378"/>
              <a:gd name="connsiteX480" fmla="*/ 2908300 w 3268922"/>
              <a:gd name="connsiteY480" fmla="*/ 2850118 h 4924378"/>
              <a:gd name="connsiteX481" fmla="*/ 2983910 w 3268922"/>
              <a:gd name="connsiteY481" fmla="*/ 2850118 h 4924378"/>
              <a:gd name="connsiteX482" fmla="*/ 2983910 w 3268922"/>
              <a:gd name="connsiteY482" fmla="*/ 2929288 h 4924378"/>
              <a:gd name="connsiteX483" fmla="*/ 2908300 w 3268922"/>
              <a:gd name="connsiteY483" fmla="*/ 2929288 h 4924378"/>
              <a:gd name="connsiteX484" fmla="*/ 2908300 w 3268922"/>
              <a:gd name="connsiteY484" fmla="*/ 2945121 h 4924378"/>
              <a:gd name="connsiteX485" fmla="*/ 2983910 w 3268922"/>
              <a:gd name="connsiteY485" fmla="*/ 2945121 h 4924378"/>
              <a:gd name="connsiteX486" fmla="*/ 2983910 w 3268922"/>
              <a:gd name="connsiteY486" fmla="*/ 3024292 h 4924378"/>
              <a:gd name="connsiteX487" fmla="*/ 2983910 w 3268922"/>
              <a:gd name="connsiteY487" fmla="*/ 3024292 h 4924378"/>
              <a:gd name="connsiteX488" fmla="*/ 2983910 w 3268922"/>
              <a:gd name="connsiteY488" fmla="*/ 3024292 h 4924378"/>
              <a:gd name="connsiteX489" fmla="*/ 2908300 w 3268922"/>
              <a:gd name="connsiteY489" fmla="*/ 3024292 h 4924378"/>
              <a:gd name="connsiteX490" fmla="*/ 2908300 w 3268922"/>
              <a:gd name="connsiteY490" fmla="*/ 3040126 h 4924378"/>
              <a:gd name="connsiteX491" fmla="*/ 2983910 w 3268922"/>
              <a:gd name="connsiteY491" fmla="*/ 3040126 h 4924378"/>
              <a:gd name="connsiteX492" fmla="*/ 2983910 w 3268922"/>
              <a:gd name="connsiteY492" fmla="*/ 3119297 h 4924378"/>
              <a:gd name="connsiteX493" fmla="*/ 2908300 w 3268922"/>
              <a:gd name="connsiteY493" fmla="*/ 3119297 h 4924378"/>
              <a:gd name="connsiteX494" fmla="*/ 2908300 w 3268922"/>
              <a:gd name="connsiteY494" fmla="*/ 3135130 h 4924378"/>
              <a:gd name="connsiteX495" fmla="*/ 2983910 w 3268922"/>
              <a:gd name="connsiteY495" fmla="*/ 3135130 h 4924378"/>
              <a:gd name="connsiteX496" fmla="*/ 2983910 w 3268922"/>
              <a:gd name="connsiteY496" fmla="*/ 3214301 h 4924378"/>
              <a:gd name="connsiteX497" fmla="*/ 2908300 w 3268922"/>
              <a:gd name="connsiteY497" fmla="*/ 3214301 h 4924378"/>
              <a:gd name="connsiteX498" fmla="*/ 2908300 w 3268922"/>
              <a:gd name="connsiteY498" fmla="*/ 3230134 h 4924378"/>
              <a:gd name="connsiteX499" fmla="*/ 2983910 w 3268922"/>
              <a:gd name="connsiteY499" fmla="*/ 3230134 h 4924378"/>
              <a:gd name="connsiteX500" fmla="*/ 2983910 w 3268922"/>
              <a:gd name="connsiteY500" fmla="*/ 3309305 h 4924378"/>
              <a:gd name="connsiteX501" fmla="*/ 2908300 w 3268922"/>
              <a:gd name="connsiteY501" fmla="*/ 3309305 h 4924378"/>
              <a:gd name="connsiteX502" fmla="*/ 2908300 w 3268922"/>
              <a:gd name="connsiteY502" fmla="*/ 3325138 h 4924378"/>
              <a:gd name="connsiteX503" fmla="*/ 2983910 w 3268922"/>
              <a:gd name="connsiteY503" fmla="*/ 3325138 h 4924378"/>
              <a:gd name="connsiteX504" fmla="*/ 2983910 w 3268922"/>
              <a:gd name="connsiteY504" fmla="*/ 3404309 h 4924378"/>
              <a:gd name="connsiteX505" fmla="*/ 2908300 w 3268922"/>
              <a:gd name="connsiteY505" fmla="*/ 3404309 h 4924378"/>
              <a:gd name="connsiteX506" fmla="*/ 2908300 w 3268922"/>
              <a:gd name="connsiteY506" fmla="*/ 3420142 h 4924378"/>
              <a:gd name="connsiteX507" fmla="*/ 2983910 w 3268922"/>
              <a:gd name="connsiteY507" fmla="*/ 3420142 h 4924378"/>
              <a:gd name="connsiteX508" fmla="*/ 2983910 w 3268922"/>
              <a:gd name="connsiteY508" fmla="*/ 3499313 h 4924378"/>
              <a:gd name="connsiteX509" fmla="*/ 2908300 w 3268922"/>
              <a:gd name="connsiteY509" fmla="*/ 3499313 h 4924378"/>
              <a:gd name="connsiteX510" fmla="*/ 2908300 w 3268922"/>
              <a:gd name="connsiteY510" fmla="*/ 3515147 h 4924378"/>
              <a:gd name="connsiteX511" fmla="*/ 2983910 w 3268922"/>
              <a:gd name="connsiteY511" fmla="*/ 3515147 h 4924378"/>
              <a:gd name="connsiteX512" fmla="*/ 2983910 w 3268922"/>
              <a:gd name="connsiteY512" fmla="*/ 3594317 h 4924378"/>
              <a:gd name="connsiteX513" fmla="*/ 2908300 w 3268922"/>
              <a:gd name="connsiteY513" fmla="*/ 3594317 h 4924378"/>
              <a:gd name="connsiteX514" fmla="*/ 2908300 w 3268922"/>
              <a:gd name="connsiteY514" fmla="*/ 3610151 h 4924378"/>
              <a:gd name="connsiteX515" fmla="*/ 2983910 w 3268922"/>
              <a:gd name="connsiteY515" fmla="*/ 3610151 h 4924378"/>
              <a:gd name="connsiteX516" fmla="*/ 2983910 w 3268922"/>
              <a:gd name="connsiteY516" fmla="*/ 3689322 h 4924378"/>
              <a:gd name="connsiteX517" fmla="*/ 2908300 w 3268922"/>
              <a:gd name="connsiteY517" fmla="*/ 3689322 h 4924378"/>
              <a:gd name="connsiteX518" fmla="*/ 2908300 w 3268922"/>
              <a:gd name="connsiteY518" fmla="*/ 3705155 h 4924378"/>
              <a:gd name="connsiteX519" fmla="*/ 2983910 w 3268922"/>
              <a:gd name="connsiteY519" fmla="*/ 3705155 h 4924378"/>
              <a:gd name="connsiteX520" fmla="*/ 2983910 w 3268922"/>
              <a:gd name="connsiteY520" fmla="*/ 3784326 h 4924378"/>
              <a:gd name="connsiteX521" fmla="*/ 2908300 w 3268922"/>
              <a:gd name="connsiteY521" fmla="*/ 3784326 h 4924378"/>
              <a:gd name="connsiteX522" fmla="*/ 2908300 w 3268922"/>
              <a:gd name="connsiteY522" fmla="*/ 3800159 h 4924378"/>
              <a:gd name="connsiteX523" fmla="*/ 2983910 w 3268922"/>
              <a:gd name="connsiteY523" fmla="*/ 3800159 h 4924378"/>
              <a:gd name="connsiteX524" fmla="*/ 2983910 w 3268922"/>
              <a:gd name="connsiteY524" fmla="*/ 3879330 h 4924378"/>
              <a:gd name="connsiteX525" fmla="*/ 2908300 w 3268922"/>
              <a:gd name="connsiteY525" fmla="*/ 3879330 h 4924378"/>
              <a:gd name="connsiteX526" fmla="*/ 2908300 w 3268922"/>
              <a:gd name="connsiteY526" fmla="*/ 3895164 h 4924378"/>
              <a:gd name="connsiteX527" fmla="*/ 2983910 w 3268922"/>
              <a:gd name="connsiteY527" fmla="*/ 3895164 h 4924378"/>
              <a:gd name="connsiteX528" fmla="*/ 2983910 w 3268922"/>
              <a:gd name="connsiteY528" fmla="*/ 3974334 h 4924378"/>
              <a:gd name="connsiteX529" fmla="*/ 2908300 w 3268922"/>
              <a:gd name="connsiteY529" fmla="*/ 3974334 h 4924378"/>
              <a:gd name="connsiteX530" fmla="*/ 2908300 w 3268922"/>
              <a:gd name="connsiteY530" fmla="*/ 3990167 h 4924378"/>
              <a:gd name="connsiteX531" fmla="*/ 2983910 w 3268922"/>
              <a:gd name="connsiteY531" fmla="*/ 3990167 h 4924378"/>
              <a:gd name="connsiteX532" fmla="*/ 2983910 w 3268922"/>
              <a:gd name="connsiteY532" fmla="*/ 4069338 h 4924378"/>
              <a:gd name="connsiteX533" fmla="*/ 2908300 w 3268922"/>
              <a:gd name="connsiteY533" fmla="*/ 4069338 h 4924378"/>
              <a:gd name="connsiteX534" fmla="*/ 2908300 w 3268922"/>
              <a:gd name="connsiteY534" fmla="*/ 4085172 h 4924378"/>
              <a:gd name="connsiteX535" fmla="*/ 2983910 w 3268922"/>
              <a:gd name="connsiteY535" fmla="*/ 4085172 h 4924378"/>
              <a:gd name="connsiteX536" fmla="*/ 2983910 w 3268922"/>
              <a:gd name="connsiteY536" fmla="*/ 4164342 h 4924378"/>
              <a:gd name="connsiteX537" fmla="*/ 2908300 w 3268922"/>
              <a:gd name="connsiteY537" fmla="*/ 4164342 h 4924378"/>
              <a:gd name="connsiteX538" fmla="*/ 2908300 w 3268922"/>
              <a:gd name="connsiteY538" fmla="*/ 4180175 h 4924378"/>
              <a:gd name="connsiteX539" fmla="*/ 2983910 w 3268922"/>
              <a:gd name="connsiteY539" fmla="*/ 4180175 h 4924378"/>
              <a:gd name="connsiteX540" fmla="*/ 2983910 w 3268922"/>
              <a:gd name="connsiteY540" fmla="*/ 4259346 h 4924378"/>
              <a:gd name="connsiteX541" fmla="*/ 2908300 w 3268922"/>
              <a:gd name="connsiteY541" fmla="*/ 4259346 h 4924378"/>
              <a:gd name="connsiteX542" fmla="*/ 2908300 w 3268922"/>
              <a:gd name="connsiteY542" fmla="*/ 4275180 h 4924378"/>
              <a:gd name="connsiteX543" fmla="*/ 2983910 w 3268922"/>
              <a:gd name="connsiteY543" fmla="*/ 4275180 h 4924378"/>
              <a:gd name="connsiteX544" fmla="*/ 2983910 w 3268922"/>
              <a:gd name="connsiteY544" fmla="*/ 4354351 h 4924378"/>
              <a:gd name="connsiteX545" fmla="*/ 2908300 w 3268922"/>
              <a:gd name="connsiteY545" fmla="*/ 4354351 h 4924378"/>
              <a:gd name="connsiteX546" fmla="*/ 2908300 w 3268922"/>
              <a:gd name="connsiteY546" fmla="*/ 4370184 h 4924378"/>
              <a:gd name="connsiteX547" fmla="*/ 2983910 w 3268922"/>
              <a:gd name="connsiteY547" fmla="*/ 4370184 h 4924378"/>
              <a:gd name="connsiteX548" fmla="*/ 2983910 w 3268922"/>
              <a:gd name="connsiteY548" fmla="*/ 4449355 h 4924378"/>
              <a:gd name="connsiteX549" fmla="*/ 2908300 w 3268922"/>
              <a:gd name="connsiteY549" fmla="*/ 4449355 h 4924378"/>
              <a:gd name="connsiteX550" fmla="*/ 2908300 w 3268922"/>
              <a:gd name="connsiteY550" fmla="*/ 4465188 h 4924378"/>
              <a:gd name="connsiteX551" fmla="*/ 2983910 w 3268922"/>
              <a:gd name="connsiteY551" fmla="*/ 4465188 h 4924378"/>
              <a:gd name="connsiteX552" fmla="*/ 2983910 w 3268922"/>
              <a:gd name="connsiteY552" fmla="*/ 4544359 h 4924378"/>
              <a:gd name="connsiteX553" fmla="*/ 2908300 w 3268922"/>
              <a:gd name="connsiteY553" fmla="*/ 4544359 h 4924378"/>
              <a:gd name="connsiteX554" fmla="*/ 2908300 w 3268922"/>
              <a:gd name="connsiteY554" fmla="*/ 4560193 h 4924378"/>
              <a:gd name="connsiteX555" fmla="*/ 2983910 w 3268922"/>
              <a:gd name="connsiteY555" fmla="*/ 4560193 h 4924378"/>
              <a:gd name="connsiteX556" fmla="*/ 2983910 w 3268922"/>
              <a:gd name="connsiteY556" fmla="*/ 4639363 h 4924378"/>
              <a:gd name="connsiteX557" fmla="*/ 2908300 w 3268922"/>
              <a:gd name="connsiteY557" fmla="*/ 4639363 h 4924378"/>
              <a:gd name="connsiteX558" fmla="*/ 2908300 w 3268922"/>
              <a:gd name="connsiteY558" fmla="*/ 4655197 h 4924378"/>
              <a:gd name="connsiteX559" fmla="*/ 2983910 w 3268922"/>
              <a:gd name="connsiteY559" fmla="*/ 4655197 h 4924378"/>
              <a:gd name="connsiteX560" fmla="*/ 2983910 w 3268922"/>
              <a:gd name="connsiteY560" fmla="*/ 4734367 h 4924378"/>
              <a:gd name="connsiteX561" fmla="*/ 2908300 w 3268922"/>
              <a:gd name="connsiteY561" fmla="*/ 4734367 h 4924378"/>
              <a:gd name="connsiteX562" fmla="*/ 2908300 w 3268922"/>
              <a:gd name="connsiteY562" fmla="*/ 4750201 h 4924378"/>
              <a:gd name="connsiteX563" fmla="*/ 2983910 w 3268922"/>
              <a:gd name="connsiteY563" fmla="*/ 4750201 h 4924378"/>
              <a:gd name="connsiteX564" fmla="*/ 2983910 w 3268922"/>
              <a:gd name="connsiteY564" fmla="*/ 4829371 h 4924378"/>
              <a:gd name="connsiteX565" fmla="*/ 2908300 w 3268922"/>
              <a:gd name="connsiteY565" fmla="*/ 4829371 h 4924378"/>
              <a:gd name="connsiteX566" fmla="*/ 2908300 w 3268922"/>
              <a:gd name="connsiteY566" fmla="*/ 4845205 h 4924378"/>
              <a:gd name="connsiteX567" fmla="*/ 2983910 w 3268922"/>
              <a:gd name="connsiteY567" fmla="*/ 4845205 h 4924378"/>
              <a:gd name="connsiteX568" fmla="*/ 2983910 w 3268922"/>
              <a:gd name="connsiteY568" fmla="*/ 4924375 h 4924378"/>
              <a:gd name="connsiteX569" fmla="*/ 2908300 w 3268922"/>
              <a:gd name="connsiteY569" fmla="*/ 4924375 h 4924378"/>
              <a:gd name="connsiteX570" fmla="*/ 2908300 w 3268922"/>
              <a:gd name="connsiteY570" fmla="*/ 4924378 h 4924378"/>
              <a:gd name="connsiteX571" fmla="*/ 0 w 3268922"/>
              <a:gd name="connsiteY571" fmla="*/ 4924378 h 4924378"/>
              <a:gd name="connsiteX572" fmla="*/ 0 w 3268922"/>
              <a:gd name="connsiteY572" fmla="*/ 2 h 4924378"/>
              <a:gd name="connsiteX573" fmla="*/ 2904740 w 3268922"/>
              <a:gd name="connsiteY573" fmla="*/ 2 h 492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Lst>
            <a:rect l="l" t="t" r="r" b="b"/>
            <a:pathLst>
              <a:path w="3268922" h="4924378">
                <a:moveTo>
                  <a:pt x="3094747" y="4750201"/>
                </a:moveTo>
                <a:lnTo>
                  <a:pt x="3173918" y="4750201"/>
                </a:lnTo>
                <a:lnTo>
                  <a:pt x="3173918" y="4829371"/>
                </a:lnTo>
                <a:lnTo>
                  <a:pt x="3094747" y="4829371"/>
                </a:lnTo>
                <a:close/>
                <a:moveTo>
                  <a:pt x="2999743" y="4750201"/>
                </a:moveTo>
                <a:lnTo>
                  <a:pt x="3078913" y="4750201"/>
                </a:lnTo>
                <a:lnTo>
                  <a:pt x="3078913" y="4829371"/>
                </a:lnTo>
                <a:lnTo>
                  <a:pt x="2999743" y="4829371"/>
                </a:lnTo>
                <a:close/>
                <a:moveTo>
                  <a:pt x="2999743" y="4655197"/>
                </a:moveTo>
                <a:lnTo>
                  <a:pt x="3078913" y="4655197"/>
                </a:lnTo>
                <a:lnTo>
                  <a:pt x="3078913" y="4734367"/>
                </a:lnTo>
                <a:lnTo>
                  <a:pt x="2999743" y="4734367"/>
                </a:lnTo>
                <a:close/>
                <a:moveTo>
                  <a:pt x="2999743" y="4560193"/>
                </a:moveTo>
                <a:lnTo>
                  <a:pt x="3078913" y="4560193"/>
                </a:lnTo>
                <a:lnTo>
                  <a:pt x="3078913" y="4639363"/>
                </a:lnTo>
                <a:lnTo>
                  <a:pt x="2999743" y="4639363"/>
                </a:lnTo>
                <a:close/>
                <a:moveTo>
                  <a:pt x="3094747" y="4465188"/>
                </a:moveTo>
                <a:lnTo>
                  <a:pt x="3173918" y="4465188"/>
                </a:lnTo>
                <a:lnTo>
                  <a:pt x="3173918" y="4544359"/>
                </a:lnTo>
                <a:lnTo>
                  <a:pt x="3094747" y="4544359"/>
                </a:lnTo>
                <a:close/>
                <a:moveTo>
                  <a:pt x="2999743" y="4465188"/>
                </a:moveTo>
                <a:lnTo>
                  <a:pt x="3078913" y="4465188"/>
                </a:lnTo>
                <a:lnTo>
                  <a:pt x="3078913" y="4544359"/>
                </a:lnTo>
                <a:lnTo>
                  <a:pt x="2999743" y="4544359"/>
                </a:lnTo>
                <a:close/>
                <a:moveTo>
                  <a:pt x="3189751" y="4370184"/>
                </a:moveTo>
                <a:lnTo>
                  <a:pt x="3268922" y="4370184"/>
                </a:lnTo>
                <a:lnTo>
                  <a:pt x="3268922" y="4449355"/>
                </a:lnTo>
                <a:lnTo>
                  <a:pt x="3189751" y="4449355"/>
                </a:lnTo>
                <a:close/>
                <a:moveTo>
                  <a:pt x="3094747" y="4370184"/>
                </a:moveTo>
                <a:lnTo>
                  <a:pt x="3173918" y="4370184"/>
                </a:lnTo>
                <a:lnTo>
                  <a:pt x="3173918" y="4449355"/>
                </a:lnTo>
                <a:lnTo>
                  <a:pt x="3094747" y="4449355"/>
                </a:lnTo>
                <a:close/>
                <a:moveTo>
                  <a:pt x="2999743" y="4370184"/>
                </a:moveTo>
                <a:lnTo>
                  <a:pt x="3078913" y="4370184"/>
                </a:lnTo>
                <a:lnTo>
                  <a:pt x="3078913" y="4449355"/>
                </a:lnTo>
                <a:lnTo>
                  <a:pt x="2999743" y="4449355"/>
                </a:lnTo>
                <a:close/>
                <a:moveTo>
                  <a:pt x="3189751" y="4275180"/>
                </a:moveTo>
                <a:lnTo>
                  <a:pt x="3268922" y="4275180"/>
                </a:lnTo>
                <a:lnTo>
                  <a:pt x="3268922" y="4354351"/>
                </a:lnTo>
                <a:lnTo>
                  <a:pt x="3189751" y="4354351"/>
                </a:lnTo>
                <a:close/>
                <a:moveTo>
                  <a:pt x="3094747" y="4275180"/>
                </a:moveTo>
                <a:lnTo>
                  <a:pt x="3173918" y="4275180"/>
                </a:lnTo>
                <a:lnTo>
                  <a:pt x="3173918" y="4354351"/>
                </a:lnTo>
                <a:lnTo>
                  <a:pt x="3094747" y="4354351"/>
                </a:lnTo>
                <a:close/>
                <a:moveTo>
                  <a:pt x="2999743" y="4275180"/>
                </a:moveTo>
                <a:lnTo>
                  <a:pt x="3078913" y="4275180"/>
                </a:lnTo>
                <a:lnTo>
                  <a:pt x="3078913" y="4354351"/>
                </a:lnTo>
                <a:lnTo>
                  <a:pt x="2999743" y="4354351"/>
                </a:lnTo>
                <a:close/>
                <a:moveTo>
                  <a:pt x="3094747" y="4180175"/>
                </a:moveTo>
                <a:lnTo>
                  <a:pt x="3173918" y="4180175"/>
                </a:lnTo>
                <a:lnTo>
                  <a:pt x="3173918" y="4259346"/>
                </a:lnTo>
                <a:lnTo>
                  <a:pt x="3094747" y="4259346"/>
                </a:lnTo>
                <a:close/>
                <a:moveTo>
                  <a:pt x="2999743" y="4180175"/>
                </a:moveTo>
                <a:lnTo>
                  <a:pt x="3078913" y="4180175"/>
                </a:lnTo>
                <a:lnTo>
                  <a:pt x="3078913" y="4259346"/>
                </a:lnTo>
                <a:lnTo>
                  <a:pt x="2999743" y="4259346"/>
                </a:lnTo>
                <a:close/>
                <a:moveTo>
                  <a:pt x="3094747" y="3990167"/>
                </a:moveTo>
                <a:lnTo>
                  <a:pt x="3173918" y="3990167"/>
                </a:lnTo>
                <a:lnTo>
                  <a:pt x="3173918" y="4069338"/>
                </a:lnTo>
                <a:lnTo>
                  <a:pt x="3094747" y="4069338"/>
                </a:lnTo>
                <a:close/>
                <a:moveTo>
                  <a:pt x="2999743" y="3990167"/>
                </a:moveTo>
                <a:lnTo>
                  <a:pt x="3078913" y="3990167"/>
                </a:lnTo>
                <a:lnTo>
                  <a:pt x="3078913" y="4069338"/>
                </a:lnTo>
                <a:lnTo>
                  <a:pt x="2999743" y="4069338"/>
                </a:lnTo>
                <a:close/>
                <a:moveTo>
                  <a:pt x="3189751" y="3895164"/>
                </a:moveTo>
                <a:lnTo>
                  <a:pt x="3268922" y="3895164"/>
                </a:lnTo>
                <a:lnTo>
                  <a:pt x="3268922" y="3974334"/>
                </a:lnTo>
                <a:lnTo>
                  <a:pt x="3189751" y="3974334"/>
                </a:lnTo>
                <a:close/>
                <a:moveTo>
                  <a:pt x="3094747" y="3895164"/>
                </a:moveTo>
                <a:lnTo>
                  <a:pt x="3173918" y="3895164"/>
                </a:lnTo>
                <a:lnTo>
                  <a:pt x="3173918" y="3974334"/>
                </a:lnTo>
                <a:lnTo>
                  <a:pt x="3094747" y="3974334"/>
                </a:lnTo>
                <a:close/>
                <a:moveTo>
                  <a:pt x="2999743" y="3895164"/>
                </a:moveTo>
                <a:lnTo>
                  <a:pt x="3078913" y="3895164"/>
                </a:lnTo>
                <a:lnTo>
                  <a:pt x="3078913" y="3974334"/>
                </a:lnTo>
                <a:lnTo>
                  <a:pt x="2999743" y="3974334"/>
                </a:lnTo>
                <a:close/>
                <a:moveTo>
                  <a:pt x="3189751" y="3800159"/>
                </a:moveTo>
                <a:lnTo>
                  <a:pt x="3268922" y="3800159"/>
                </a:lnTo>
                <a:lnTo>
                  <a:pt x="3268922" y="3879330"/>
                </a:lnTo>
                <a:lnTo>
                  <a:pt x="3189751" y="3879330"/>
                </a:lnTo>
                <a:close/>
                <a:moveTo>
                  <a:pt x="3094747" y="3800159"/>
                </a:moveTo>
                <a:lnTo>
                  <a:pt x="3173918" y="3800159"/>
                </a:lnTo>
                <a:lnTo>
                  <a:pt x="3173918" y="3879330"/>
                </a:lnTo>
                <a:lnTo>
                  <a:pt x="3094747" y="3879330"/>
                </a:lnTo>
                <a:close/>
                <a:moveTo>
                  <a:pt x="2999743" y="3800159"/>
                </a:moveTo>
                <a:lnTo>
                  <a:pt x="3078913" y="3800159"/>
                </a:lnTo>
                <a:lnTo>
                  <a:pt x="3078913" y="3879330"/>
                </a:lnTo>
                <a:lnTo>
                  <a:pt x="2999743" y="3879330"/>
                </a:lnTo>
                <a:close/>
                <a:moveTo>
                  <a:pt x="3094747" y="3705155"/>
                </a:moveTo>
                <a:lnTo>
                  <a:pt x="3173918" y="3705155"/>
                </a:lnTo>
                <a:lnTo>
                  <a:pt x="3173918" y="3784326"/>
                </a:lnTo>
                <a:lnTo>
                  <a:pt x="3094747" y="3784326"/>
                </a:lnTo>
                <a:close/>
                <a:moveTo>
                  <a:pt x="2999743" y="3705155"/>
                </a:moveTo>
                <a:lnTo>
                  <a:pt x="3078913" y="3705155"/>
                </a:lnTo>
                <a:lnTo>
                  <a:pt x="3078913" y="3784326"/>
                </a:lnTo>
                <a:lnTo>
                  <a:pt x="2999743" y="3784326"/>
                </a:lnTo>
                <a:close/>
                <a:moveTo>
                  <a:pt x="2999743" y="3515147"/>
                </a:moveTo>
                <a:lnTo>
                  <a:pt x="3078913" y="3515147"/>
                </a:lnTo>
                <a:lnTo>
                  <a:pt x="3078913" y="3594317"/>
                </a:lnTo>
                <a:lnTo>
                  <a:pt x="2999743" y="3594317"/>
                </a:lnTo>
                <a:close/>
                <a:moveTo>
                  <a:pt x="3094747" y="3420142"/>
                </a:moveTo>
                <a:lnTo>
                  <a:pt x="3173918" y="3420142"/>
                </a:lnTo>
                <a:lnTo>
                  <a:pt x="3173918" y="3499313"/>
                </a:lnTo>
                <a:lnTo>
                  <a:pt x="3094747" y="3499313"/>
                </a:lnTo>
                <a:close/>
                <a:moveTo>
                  <a:pt x="2999743" y="3420142"/>
                </a:moveTo>
                <a:lnTo>
                  <a:pt x="3078913" y="3420142"/>
                </a:lnTo>
                <a:lnTo>
                  <a:pt x="3078913" y="3499313"/>
                </a:lnTo>
                <a:lnTo>
                  <a:pt x="2999743" y="3499313"/>
                </a:lnTo>
                <a:close/>
                <a:moveTo>
                  <a:pt x="3189751" y="3325138"/>
                </a:moveTo>
                <a:lnTo>
                  <a:pt x="3268922" y="3325138"/>
                </a:lnTo>
                <a:lnTo>
                  <a:pt x="3268922" y="3404309"/>
                </a:lnTo>
                <a:lnTo>
                  <a:pt x="3189751" y="3404309"/>
                </a:lnTo>
                <a:close/>
                <a:moveTo>
                  <a:pt x="3094747" y="3325138"/>
                </a:moveTo>
                <a:lnTo>
                  <a:pt x="3173918" y="3325138"/>
                </a:lnTo>
                <a:lnTo>
                  <a:pt x="3173918" y="3404309"/>
                </a:lnTo>
                <a:lnTo>
                  <a:pt x="3094747" y="3404309"/>
                </a:lnTo>
                <a:close/>
                <a:moveTo>
                  <a:pt x="2999743" y="3325138"/>
                </a:moveTo>
                <a:lnTo>
                  <a:pt x="3078913" y="3325138"/>
                </a:lnTo>
                <a:lnTo>
                  <a:pt x="3078913" y="3404309"/>
                </a:lnTo>
                <a:lnTo>
                  <a:pt x="2999743" y="3404309"/>
                </a:lnTo>
                <a:close/>
                <a:moveTo>
                  <a:pt x="3094747" y="3230134"/>
                </a:moveTo>
                <a:lnTo>
                  <a:pt x="3173918" y="3230134"/>
                </a:lnTo>
                <a:lnTo>
                  <a:pt x="3173918" y="3309305"/>
                </a:lnTo>
                <a:lnTo>
                  <a:pt x="3094747" y="3309305"/>
                </a:lnTo>
                <a:close/>
                <a:moveTo>
                  <a:pt x="2999743" y="3230134"/>
                </a:moveTo>
                <a:lnTo>
                  <a:pt x="3078913" y="3230134"/>
                </a:lnTo>
                <a:lnTo>
                  <a:pt x="3078913" y="3309305"/>
                </a:lnTo>
                <a:lnTo>
                  <a:pt x="2999743" y="3309305"/>
                </a:lnTo>
                <a:close/>
                <a:moveTo>
                  <a:pt x="2999743" y="3135130"/>
                </a:moveTo>
                <a:lnTo>
                  <a:pt x="3078913" y="3135130"/>
                </a:lnTo>
                <a:lnTo>
                  <a:pt x="3078913" y="3214301"/>
                </a:lnTo>
                <a:lnTo>
                  <a:pt x="2999743" y="3214301"/>
                </a:lnTo>
                <a:close/>
                <a:moveTo>
                  <a:pt x="2999743" y="3040126"/>
                </a:moveTo>
                <a:lnTo>
                  <a:pt x="3078913" y="3040126"/>
                </a:lnTo>
                <a:lnTo>
                  <a:pt x="3078913" y="3119297"/>
                </a:lnTo>
                <a:lnTo>
                  <a:pt x="2999743" y="3119297"/>
                </a:lnTo>
                <a:close/>
                <a:moveTo>
                  <a:pt x="3094748" y="2945121"/>
                </a:moveTo>
                <a:lnTo>
                  <a:pt x="3173918" y="2945121"/>
                </a:lnTo>
                <a:lnTo>
                  <a:pt x="3173918" y="3024292"/>
                </a:lnTo>
                <a:lnTo>
                  <a:pt x="3173918" y="3024292"/>
                </a:lnTo>
                <a:lnTo>
                  <a:pt x="3173918" y="3024292"/>
                </a:lnTo>
                <a:lnTo>
                  <a:pt x="3094747" y="3024292"/>
                </a:lnTo>
                <a:lnTo>
                  <a:pt x="3094747" y="2945122"/>
                </a:lnTo>
                <a:lnTo>
                  <a:pt x="3094748" y="2945122"/>
                </a:lnTo>
                <a:close/>
                <a:moveTo>
                  <a:pt x="2999743" y="2945121"/>
                </a:moveTo>
                <a:lnTo>
                  <a:pt x="3078914" y="2945121"/>
                </a:lnTo>
                <a:lnTo>
                  <a:pt x="3078914" y="3024292"/>
                </a:lnTo>
                <a:lnTo>
                  <a:pt x="3078913" y="3024292"/>
                </a:lnTo>
                <a:lnTo>
                  <a:pt x="3078913" y="3024292"/>
                </a:lnTo>
                <a:lnTo>
                  <a:pt x="2999743" y="3024292"/>
                </a:lnTo>
                <a:lnTo>
                  <a:pt x="2999743" y="2945122"/>
                </a:lnTo>
                <a:lnTo>
                  <a:pt x="2999743" y="2945122"/>
                </a:lnTo>
                <a:close/>
                <a:moveTo>
                  <a:pt x="2999743" y="2850118"/>
                </a:moveTo>
                <a:lnTo>
                  <a:pt x="3078914" y="2850118"/>
                </a:lnTo>
                <a:lnTo>
                  <a:pt x="3078914" y="2929288"/>
                </a:lnTo>
                <a:lnTo>
                  <a:pt x="2999743" y="2929288"/>
                </a:lnTo>
                <a:close/>
                <a:moveTo>
                  <a:pt x="2999743" y="2755113"/>
                </a:moveTo>
                <a:lnTo>
                  <a:pt x="3078914" y="2755113"/>
                </a:lnTo>
                <a:lnTo>
                  <a:pt x="3078914" y="2834283"/>
                </a:lnTo>
                <a:lnTo>
                  <a:pt x="2999743" y="2834283"/>
                </a:lnTo>
                <a:close/>
                <a:moveTo>
                  <a:pt x="3094748" y="2660109"/>
                </a:moveTo>
                <a:lnTo>
                  <a:pt x="3173918" y="2660109"/>
                </a:lnTo>
                <a:lnTo>
                  <a:pt x="3173918" y="2739279"/>
                </a:lnTo>
                <a:lnTo>
                  <a:pt x="3094748" y="2739279"/>
                </a:lnTo>
                <a:close/>
                <a:moveTo>
                  <a:pt x="2999743" y="2660109"/>
                </a:moveTo>
                <a:lnTo>
                  <a:pt x="3078914" y="2660109"/>
                </a:lnTo>
                <a:lnTo>
                  <a:pt x="3078914" y="2739279"/>
                </a:lnTo>
                <a:lnTo>
                  <a:pt x="2999743" y="2739279"/>
                </a:lnTo>
                <a:close/>
                <a:moveTo>
                  <a:pt x="3189752" y="2565104"/>
                </a:moveTo>
                <a:lnTo>
                  <a:pt x="3268922" y="2565104"/>
                </a:lnTo>
                <a:lnTo>
                  <a:pt x="3268922" y="2644275"/>
                </a:lnTo>
                <a:lnTo>
                  <a:pt x="3189752" y="2644275"/>
                </a:lnTo>
                <a:close/>
                <a:moveTo>
                  <a:pt x="3094748" y="2565104"/>
                </a:moveTo>
                <a:lnTo>
                  <a:pt x="3173918" y="2565104"/>
                </a:lnTo>
                <a:lnTo>
                  <a:pt x="3173918" y="2644275"/>
                </a:lnTo>
                <a:lnTo>
                  <a:pt x="3094748" y="2644275"/>
                </a:lnTo>
                <a:close/>
                <a:moveTo>
                  <a:pt x="2999743" y="2565104"/>
                </a:moveTo>
                <a:lnTo>
                  <a:pt x="3078914" y="2565104"/>
                </a:lnTo>
                <a:lnTo>
                  <a:pt x="3078914" y="2644275"/>
                </a:lnTo>
                <a:lnTo>
                  <a:pt x="2999743" y="2644275"/>
                </a:lnTo>
                <a:close/>
                <a:moveTo>
                  <a:pt x="3094748" y="2470101"/>
                </a:moveTo>
                <a:lnTo>
                  <a:pt x="3173918" y="2470101"/>
                </a:lnTo>
                <a:lnTo>
                  <a:pt x="3173918" y="2549271"/>
                </a:lnTo>
                <a:lnTo>
                  <a:pt x="3094748" y="2549271"/>
                </a:lnTo>
                <a:close/>
                <a:moveTo>
                  <a:pt x="2999743" y="2470101"/>
                </a:moveTo>
                <a:lnTo>
                  <a:pt x="3078914" y="2470101"/>
                </a:lnTo>
                <a:lnTo>
                  <a:pt x="3078914" y="2549271"/>
                </a:lnTo>
                <a:lnTo>
                  <a:pt x="2999743" y="2549271"/>
                </a:lnTo>
                <a:close/>
                <a:moveTo>
                  <a:pt x="2999743" y="2375097"/>
                </a:moveTo>
                <a:lnTo>
                  <a:pt x="3078914" y="2375097"/>
                </a:lnTo>
                <a:lnTo>
                  <a:pt x="3078914" y="2454268"/>
                </a:lnTo>
                <a:lnTo>
                  <a:pt x="2999743" y="2454268"/>
                </a:lnTo>
                <a:close/>
                <a:moveTo>
                  <a:pt x="3094748" y="2185089"/>
                </a:moveTo>
                <a:lnTo>
                  <a:pt x="3173918" y="2185089"/>
                </a:lnTo>
                <a:lnTo>
                  <a:pt x="3173918" y="2264259"/>
                </a:lnTo>
                <a:lnTo>
                  <a:pt x="3094748" y="2264259"/>
                </a:lnTo>
                <a:close/>
                <a:moveTo>
                  <a:pt x="2999743" y="2185089"/>
                </a:moveTo>
                <a:lnTo>
                  <a:pt x="3078914" y="2185089"/>
                </a:lnTo>
                <a:lnTo>
                  <a:pt x="3078914" y="2264259"/>
                </a:lnTo>
                <a:lnTo>
                  <a:pt x="2999743" y="2264259"/>
                </a:lnTo>
                <a:close/>
                <a:moveTo>
                  <a:pt x="3189752" y="2090084"/>
                </a:moveTo>
                <a:lnTo>
                  <a:pt x="3268922" y="2090084"/>
                </a:lnTo>
                <a:lnTo>
                  <a:pt x="3268922" y="2169254"/>
                </a:lnTo>
                <a:lnTo>
                  <a:pt x="3189752" y="2169254"/>
                </a:lnTo>
                <a:close/>
                <a:moveTo>
                  <a:pt x="3094748" y="2090084"/>
                </a:moveTo>
                <a:lnTo>
                  <a:pt x="3173918" y="2090084"/>
                </a:lnTo>
                <a:lnTo>
                  <a:pt x="3173918" y="2169254"/>
                </a:lnTo>
                <a:lnTo>
                  <a:pt x="3094748" y="2169254"/>
                </a:lnTo>
                <a:close/>
                <a:moveTo>
                  <a:pt x="2999743" y="2090084"/>
                </a:moveTo>
                <a:lnTo>
                  <a:pt x="3078914" y="2090084"/>
                </a:lnTo>
                <a:lnTo>
                  <a:pt x="3078914" y="2169254"/>
                </a:lnTo>
                <a:lnTo>
                  <a:pt x="2999743" y="2169254"/>
                </a:lnTo>
                <a:close/>
                <a:moveTo>
                  <a:pt x="3189752" y="1995091"/>
                </a:moveTo>
                <a:lnTo>
                  <a:pt x="3268922" y="1995091"/>
                </a:lnTo>
                <a:lnTo>
                  <a:pt x="3268922" y="2074262"/>
                </a:lnTo>
                <a:lnTo>
                  <a:pt x="3189752" y="2074262"/>
                </a:lnTo>
                <a:close/>
                <a:moveTo>
                  <a:pt x="3094748" y="1995091"/>
                </a:moveTo>
                <a:lnTo>
                  <a:pt x="3173918" y="1995091"/>
                </a:lnTo>
                <a:lnTo>
                  <a:pt x="3173918" y="2074262"/>
                </a:lnTo>
                <a:lnTo>
                  <a:pt x="3094748" y="2074262"/>
                </a:lnTo>
                <a:close/>
                <a:moveTo>
                  <a:pt x="2999743" y="1995091"/>
                </a:moveTo>
                <a:lnTo>
                  <a:pt x="3078914" y="1995091"/>
                </a:lnTo>
                <a:lnTo>
                  <a:pt x="3078914" y="2074262"/>
                </a:lnTo>
                <a:lnTo>
                  <a:pt x="2999743" y="2074262"/>
                </a:lnTo>
                <a:close/>
                <a:moveTo>
                  <a:pt x="3094748" y="1900087"/>
                </a:moveTo>
                <a:lnTo>
                  <a:pt x="3173918" y="1900087"/>
                </a:lnTo>
                <a:lnTo>
                  <a:pt x="3173918" y="1979258"/>
                </a:lnTo>
                <a:lnTo>
                  <a:pt x="3094748" y="1979258"/>
                </a:lnTo>
                <a:close/>
                <a:moveTo>
                  <a:pt x="2999743" y="1900087"/>
                </a:moveTo>
                <a:lnTo>
                  <a:pt x="3078914" y="1900087"/>
                </a:lnTo>
                <a:lnTo>
                  <a:pt x="3078914" y="1979258"/>
                </a:lnTo>
                <a:lnTo>
                  <a:pt x="2999743" y="1979258"/>
                </a:lnTo>
                <a:close/>
                <a:moveTo>
                  <a:pt x="3094748" y="1710079"/>
                </a:moveTo>
                <a:lnTo>
                  <a:pt x="3173918" y="1710079"/>
                </a:lnTo>
                <a:lnTo>
                  <a:pt x="3173918" y="1789249"/>
                </a:lnTo>
                <a:lnTo>
                  <a:pt x="3094748" y="1789249"/>
                </a:lnTo>
                <a:close/>
                <a:moveTo>
                  <a:pt x="2999743" y="1710079"/>
                </a:moveTo>
                <a:lnTo>
                  <a:pt x="3078914" y="1710079"/>
                </a:lnTo>
                <a:lnTo>
                  <a:pt x="3078914" y="1789249"/>
                </a:lnTo>
                <a:lnTo>
                  <a:pt x="2999743" y="1789249"/>
                </a:lnTo>
                <a:close/>
                <a:moveTo>
                  <a:pt x="3189752" y="1615075"/>
                </a:moveTo>
                <a:lnTo>
                  <a:pt x="3268922" y="1615075"/>
                </a:lnTo>
                <a:lnTo>
                  <a:pt x="3268922" y="1694245"/>
                </a:lnTo>
                <a:lnTo>
                  <a:pt x="3189752" y="1694245"/>
                </a:lnTo>
                <a:close/>
                <a:moveTo>
                  <a:pt x="3094748" y="1615075"/>
                </a:moveTo>
                <a:lnTo>
                  <a:pt x="3173918" y="1615075"/>
                </a:lnTo>
                <a:lnTo>
                  <a:pt x="3173918" y="1694245"/>
                </a:lnTo>
                <a:lnTo>
                  <a:pt x="3094748" y="1694245"/>
                </a:lnTo>
                <a:close/>
                <a:moveTo>
                  <a:pt x="2999743" y="1615075"/>
                </a:moveTo>
                <a:lnTo>
                  <a:pt x="3078914" y="1615075"/>
                </a:lnTo>
                <a:lnTo>
                  <a:pt x="3078914" y="1694245"/>
                </a:lnTo>
                <a:lnTo>
                  <a:pt x="2999743" y="1694245"/>
                </a:lnTo>
                <a:close/>
                <a:moveTo>
                  <a:pt x="3189752" y="1520070"/>
                </a:moveTo>
                <a:lnTo>
                  <a:pt x="3268922" y="1520070"/>
                </a:lnTo>
                <a:lnTo>
                  <a:pt x="3268922" y="1599241"/>
                </a:lnTo>
                <a:lnTo>
                  <a:pt x="3189752" y="1599241"/>
                </a:lnTo>
                <a:close/>
                <a:moveTo>
                  <a:pt x="3094748" y="1520070"/>
                </a:moveTo>
                <a:lnTo>
                  <a:pt x="3173918" y="1520070"/>
                </a:lnTo>
                <a:lnTo>
                  <a:pt x="3173918" y="1599241"/>
                </a:lnTo>
                <a:lnTo>
                  <a:pt x="3094748" y="1599241"/>
                </a:lnTo>
                <a:close/>
                <a:moveTo>
                  <a:pt x="2999743" y="1520070"/>
                </a:moveTo>
                <a:lnTo>
                  <a:pt x="3078914" y="1520070"/>
                </a:lnTo>
                <a:lnTo>
                  <a:pt x="3078914" y="1599241"/>
                </a:lnTo>
                <a:lnTo>
                  <a:pt x="2999743" y="1599241"/>
                </a:lnTo>
                <a:close/>
                <a:moveTo>
                  <a:pt x="3094748" y="1425066"/>
                </a:moveTo>
                <a:lnTo>
                  <a:pt x="3173918" y="1425066"/>
                </a:lnTo>
                <a:lnTo>
                  <a:pt x="3173918" y="1504237"/>
                </a:lnTo>
                <a:lnTo>
                  <a:pt x="3094748" y="1504237"/>
                </a:lnTo>
                <a:close/>
                <a:moveTo>
                  <a:pt x="2999743" y="1425066"/>
                </a:moveTo>
                <a:lnTo>
                  <a:pt x="3078914" y="1425066"/>
                </a:lnTo>
                <a:lnTo>
                  <a:pt x="3078914" y="1504237"/>
                </a:lnTo>
                <a:lnTo>
                  <a:pt x="2999743" y="1504237"/>
                </a:lnTo>
                <a:close/>
                <a:moveTo>
                  <a:pt x="2999743" y="1330062"/>
                </a:moveTo>
                <a:lnTo>
                  <a:pt x="3078914" y="1330062"/>
                </a:lnTo>
                <a:lnTo>
                  <a:pt x="3078914" y="1409231"/>
                </a:lnTo>
                <a:lnTo>
                  <a:pt x="2999743" y="1409231"/>
                </a:lnTo>
                <a:close/>
                <a:moveTo>
                  <a:pt x="2999743" y="1235057"/>
                </a:moveTo>
                <a:lnTo>
                  <a:pt x="3078914" y="1235057"/>
                </a:lnTo>
                <a:lnTo>
                  <a:pt x="3078914" y="1314227"/>
                </a:lnTo>
                <a:lnTo>
                  <a:pt x="2999743" y="1314227"/>
                </a:lnTo>
                <a:close/>
                <a:moveTo>
                  <a:pt x="3094748" y="1140052"/>
                </a:moveTo>
                <a:lnTo>
                  <a:pt x="3173918" y="1140052"/>
                </a:lnTo>
                <a:lnTo>
                  <a:pt x="3173918" y="1219223"/>
                </a:lnTo>
                <a:lnTo>
                  <a:pt x="3094748" y="1219223"/>
                </a:lnTo>
                <a:close/>
                <a:moveTo>
                  <a:pt x="2999743" y="1140052"/>
                </a:moveTo>
                <a:lnTo>
                  <a:pt x="3078914" y="1140052"/>
                </a:lnTo>
                <a:lnTo>
                  <a:pt x="3078914" y="1219223"/>
                </a:lnTo>
                <a:lnTo>
                  <a:pt x="2999743" y="1219223"/>
                </a:lnTo>
                <a:close/>
                <a:moveTo>
                  <a:pt x="3189752" y="855039"/>
                </a:moveTo>
                <a:lnTo>
                  <a:pt x="3268922" y="855039"/>
                </a:lnTo>
                <a:lnTo>
                  <a:pt x="3268922" y="934209"/>
                </a:lnTo>
                <a:lnTo>
                  <a:pt x="3189752" y="934209"/>
                </a:lnTo>
                <a:close/>
                <a:moveTo>
                  <a:pt x="3094748" y="855039"/>
                </a:moveTo>
                <a:lnTo>
                  <a:pt x="3173918" y="855039"/>
                </a:lnTo>
                <a:lnTo>
                  <a:pt x="3173918" y="934209"/>
                </a:lnTo>
                <a:lnTo>
                  <a:pt x="3094748" y="934209"/>
                </a:lnTo>
                <a:close/>
                <a:moveTo>
                  <a:pt x="2999743" y="855039"/>
                </a:moveTo>
                <a:lnTo>
                  <a:pt x="3078914" y="855039"/>
                </a:lnTo>
                <a:lnTo>
                  <a:pt x="3078914" y="934209"/>
                </a:lnTo>
                <a:lnTo>
                  <a:pt x="2999743" y="934209"/>
                </a:lnTo>
                <a:close/>
                <a:moveTo>
                  <a:pt x="3189752" y="760038"/>
                </a:moveTo>
                <a:lnTo>
                  <a:pt x="3268922" y="760038"/>
                </a:lnTo>
                <a:lnTo>
                  <a:pt x="3268922" y="839208"/>
                </a:lnTo>
                <a:lnTo>
                  <a:pt x="3189752" y="839208"/>
                </a:lnTo>
                <a:close/>
                <a:moveTo>
                  <a:pt x="3094748" y="760037"/>
                </a:moveTo>
                <a:lnTo>
                  <a:pt x="3173918" y="760037"/>
                </a:lnTo>
                <a:lnTo>
                  <a:pt x="3173918" y="839208"/>
                </a:lnTo>
                <a:lnTo>
                  <a:pt x="3094748" y="839208"/>
                </a:lnTo>
                <a:close/>
                <a:moveTo>
                  <a:pt x="2999743" y="760036"/>
                </a:moveTo>
                <a:lnTo>
                  <a:pt x="3078914" y="760036"/>
                </a:lnTo>
                <a:lnTo>
                  <a:pt x="3078914" y="839206"/>
                </a:lnTo>
                <a:lnTo>
                  <a:pt x="2999743" y="839206"/>
                </a:lnTo>
                <a:close/>
                <a:moveTo>
                  <a:pt x="3094748" y="665033"/>
                </a:moveTo>
                <a:lnTo>
                  <a:pt x="3173918" y="665033"/>
                </a:lnTo>
                <a:lnTo>
                  <a:pt x="3173918" y="744203"/>
                </a:lnTo>
                <a:lnTo>
                  <a:pt x="3094748" y="744203"/>
                </a:lnTo>
                <a:close/>
                <a:moveTo>
                  <a:pt x="3094748" y="570029"/>
                </a:moveTo>
                <a:lnTo>
                  <a:pt x="3173918" y="570029"/>
                </a:lnTo>
                <a:lnTo>
                  <a:pt x="3173918" y="649199"/>
                </a:lnTo>
                <a:lnTo>
                  <a:pt x="3094748" y="649199"/>
                </a:lnTo>
                <a:close/>
                <a:moveTo>
                  <a:pt x="3189752" y="475025"/>
                </a:moveTo>
                <a:lnTo>
                  <a:pt x="3268922" y="475025"/>
                </a:lnTo>
                <a:lnTo>
                  <a:pt x="3268922" y="554195"/>
                </a:lnTo>
                <a:lnTo>
                  <a:pt x="3189752" y="554195"/>
                </a:lnTo>
                <a:close/>
                <a:moveTo>
                  <a:pt x="3094748" y="475024"/>
                </a:moveTo>
                <a:lnTo>
                  <a:pt x="3173918" y="475024"/>
                </a:lnTo>
                <a:lnTo>
                  <a:pt x="3173918" y="554195"/>
                </a:lnTo>
                <a:lnTo>
                  <a:pt x="3094748" y="554195"/>
                </a:lnTo>
                <a:close/>
                <a:moveTo>
                  <a:pt x="2999743" y="475023"/>
                </a:moveTo>
                <a:lnTo>
                  <a:pt x="3078914" y="475023"/>
                </a:lnTo>
                <a:lnTo>
                  <a:pt x="3078914" y="554194"/>
                </a:lnTo>
                <a:lnTo>
                  <a:pt x="2999743" y="554194"/>
                </a:lnTo>
                <a:close/>
                <a:moveTo>
                  <a:pt x="3094748" y="380020"/>
                </a:moveTo>
                <a:lnTo>
                  <a:pt x="3173918" y="380020"/>
                </a:lnTo>
                <a:lnTo>
                  <a:pt x="3173918" y="459191"/>
                </a:lnTo>
                <a:lnTo>
                  <a:pt x="3094748" y="459191"/>
                </a:lnTo>
                <a:close/>
                <a:moveTo>
                  <a:pt x="2999743" y="380018"/>
                </a:moveTo>
                <a:lnTo>
                  <a:pt x="3078914" y="380018"/>
                </a:lnTo>
                <a:lnTo>
                  <a:pt x="3078914" y="459189"/>
                </a:lnTo>
                <a:lnTo>
                  <a:pt x="2999743" y="459189"/>
                </a:lnTo>
                <a:close/>
                <a:moveTo>
                  <a:pt x="3189752" y="285016"/>
                </a:moveTo>
                <a:lnTo>
                  <a:pt x="3268922" y="285016"/>
                </a:lnTo>
                <a:lnTo>
                  <a:pt x="3268922" y="364187"/>
                </a:lnTo>
                <a:lnTo>
                  <a:pt x="3189752" y="364187"/>
                </a:lnTo>
                <a:close/>
                <a:moveTo>
                  <a:pt x="3094748" y="285016"/>
                </a:moveTo>
                <a:lnTo>
                  <a:pt x="3173918" y="285016"/>
                </a:lnTo>
                <a:lnTo>
                  <a:pt x="3173918" y="364186"/>
                </a:lnTo>
                <a:lnTo>
                  <a:pt x="3094748" y="364186"/>
                </a:lnTo>
                <a:close/>
                <a:moveTo>
                  <a:pt x="2999743" y="285014"/>
                </a:moveTo>
                <a:lnTo>
                  <a:pt x="3078914" y="285014"/>
                </a:lnTo>
                <a:lnTo>
                  <a:pt x="3078914" y="364185"/>
                </a:lnTo>
                <a:lnTo>
                  <a:pt x="2999743" y="364185"/>
                </a:lnTo>
                <a:close/>
                <a:moveTo>
                  <a:pt x="3094748" y="190011"/>
                </a:moveTo>
                <a:lnTo>
                  <a:pt x="3173918" y="190011"/>
                </a:lnTo>
                <a:lnTo>
                  <a:pt x="3173918" y="269182"/>
                </a:lnTo>
                <a:lnTo>
                  <a:pt x="3094748" y="269182"/>
                </a:lnTo>
                <a:close/>
                <a:moveTo>
                  <a:pt x="2999743" y="190010"/>
                </a:moveTo>
                <a:lnTo>
                  <a:pt x="3078914" y="190010"/>
                </a:lnTo>
                <a:lnTo>
                  <a:pt x="3078914" y="269181"/>
                </a:lnTo>
                <a:lnTo>
                  <a:pt x="2999743" y="269181"/>
                </a:lnTo>
                <a:close/>
                <a:moveTo>
                  <a:pt x="3094748" y="3"/>
                </a:moveTo>
                <a:lnTo>
                  <a:pt x="3173918" y="3"/>
                </a:lnTo>
                <a:lnTo>
                  <a:pt x="3173918" y="79173"/>
                </a:lnTo>
                <a:lnTo>
                  <a:pt x="3094748" y="79173"/>
                </a:lnTo>
                <a:close/>
                <a:moveTo>
                  <a:pt x="2999743" y="1"/>
                </a:moveTo>
                <a:lnTo>
                  <a:pt x="3078914" y="1"/>
                </a:lnTo>
                <a:lnTo>
                  <a:pt x="3078914" y="79172"/>
                </a:lnTo>
                <a:lnTo>
                  <a:pt x="2999743" y="79172"/>
                </a:lnTo>
                <a:close/>
                <a:moveTo>
                  <a:pt x="2904740" y="0"/>
                </a:moveTo>
                <a:lnTo>
                  <a:pt x="2983910" y="0"/>
                </a:lnTo>
                <a:lnTo>
                  <a:pt x="2983910" y="79171"/>
                </a:lnTo>
                <a:lnTo>
                  <a:pt x="2908300" y="79171"/>
                </a:lnTo>
                <a:lnTo>
                  <a:pt x="2908300" y="95005"/>
                </a:lnTo>
                <a:lnTo>
                  <a:pt x="2983910" y="95005"/>
                </a:lnTo>
                <a:lnTo>
                  <a:pt x="2983910" y="174175"/>
                </a:lnTo>
                <a:lnTo>
                  <a:pt x="2908300" y="174175"/>
                </a:lnTo>
                <a:lnTo>
                  <a:pt x="2908300" y="190009"/>
                </a:lnTo>
                <a:lnTo>
                  <a:pt x="2983910" y="190009"/>
                </a:lnTo>
                <a:lnTo>
                  <a:pt x="2983910" y="269180"/>
                </a:lnTo>
                <a:lnTo>
                  <a:pt x="2908300" y="269180"/>
                </a:lnTo>
                <a:lnTo>
                  <a:pt x="2908300" y="285013"/>
                </a:lnTo>
                <a:lnTo>
                  <a:pt x="2983910" y="285013"/>
                </a:lnTo>
                <a:lnTo>
                  <a:pt x="2983910" y="364184"/>
                </a:lnTo>
                <a:lnTo>
                  <a:pt x="2908300" y="364184"/>
                </a:lnTo>
                <a:lnTo>
                  <a:pt x="2908300" y="380017"/>
                </a:lnTo>
                <a:lnTo>
                  <a:pt x="2983910" y="380017"/>
                </a:lnTo>
                <a:lnTo>
                  <a:pt x="2983910" y="459187"/>
                </a:lnTo>
                <a:lnTo>
                  <a:pt x="2908300" y="459187"/>
                </a:lnTo>
                <a:lnTo>
                  <a:pt x="2908300" y="475021"/>
                </a:lnTo>
                <a:lnTo>
                  <a:pt x="2983910" y="475021"/>
                </a:lnTo>
                <a:lnTo>
                  <a:pt x="2983910" y="554191"/>
                </a:lnTo>
                <a:lnTo>
                  <a:pt x="2908300" y="554191"/>
                </a:lnTo>
                <a:lnTo>
                  <a:pt x="2908300" y="665029"/>
                </a:lnTo>
                <a:lnTo>
                  <a:pt x="2983910" y="665029"/>
                </a:lnTo>
                <a:lnTo>
                  <a:pt x="2983910" y="744200"/>
                </a:lnTo>
                <a:lnTo>
                  <a:pt x="2908300" y="744200"/>
                </a:lnTo>
                <a:lnTo>
                  <a:pt x="2908300" y="760034"/>
                </a:lnTo>
                <a:lnTo>
                  <a:pt x="2983910" y="760034"/>
                </a:lnTo>
                <a:lnTo>
                  <a:pt x="2983910" y="839205"/>
                </a:lnTo>
                <a:lnTo>
                  <a:pt x="2908300" y="839205"/>
                </a:lnTo>
                <a:lnTo>
                  <a:pt x="2908300" y="855039"/>
                </a:lnTo>
                <a:lnTo>
                  <a:pt x="2983910" y="855039"/>
                </a:lnTo>
                <a:lnTo>
                  <a:pt x="2983910" y="934209"/>
                </a:lnTo>
                <a:lnTo>
                  <a:pt x="2908300" y="934209"/>
                </a:lnTo>
                <a:lnTo>
                  <a:pt x="2908300" y="1045048"/>
                </a:lnTo>
                <a:lnTo>
                  <a:pt x="2983910" y="1045048"/>
                </a:lnTo>
                <a:lnTo>
                  <a:pt x="2983910" y="1124218"/>
                </a:lnTo>
                <a:lnTo>
                  <a:pt x="2908300" y="1124218"/>
                </a:lnTo>
                <a:lnTo>
                  <a:pt x="2908300" y="1140052"/>
                </a:lnTo>
                <a:lnTo>
                  <a:pt x="2983910" y="1140052"/>
                </a:lnTo>
                <a:lnTo>
                  <a:pt x="2983910" y="1219223"/>
                </a:lnTo>
                <a:lnTo>
                  <a:pt x="2908300" y="1219223"/>
                </a:lnTo>
                <a:lnTo>
                  <a:pt x="2908300" y="1235057"/>
                </a:lnTo>
                <a:lnTo>
                  <a:pt x="2983910" y="1235057"/>
                </a:lnTo>
                <a:lnTo>
                  <a:pt x="2983910" y="1314227"/>
                </a:lnTo>
                <a:lnTo>
                  <a:pt x="2908300" y="1314227"/>
                </a:lnTo>
                <a:lnTo>
                  <a:pt x="2908300" y="1330062"/>
                </a:lnTo>
                <a:lnTo>
                  <a:pt x="2983910" y="1330062"/>
                </a:lnTo>
                <a:lnTo>
                  <a:pt x="2983910" y="1409231"/>
                </a:lnTo>
                <a:lnTo>
                  <a:pt x="2908300" y="1409231"/>
                </a:lnTo>
                <a:lnTo>
                  <a:pt x="2908300" y="1425066"/>
                </a:lnTo>
                <a:lnTo>
                  <a:pt x="2983910" y="1425066"/>
                </a:lnTo>
                <a:lnTo>
                  <a:pt x="2983910" y="1504237"/>
                </a:lnTo>
                <a:lnTo>
                  <a:pt x="2908300" y="1504237"/>
                </a:lnTo>
                <a:lnTo>
                  <a:pt x="2908300" y="1520070"/>
                </a:lnTo>
                <a:lnTo>
                  <a:pt x="2983910" y="1520070"/>
                </a:lnTo>
                <a:lnTo>
                  <a:pt x="2983910" y="1599241"/>
                </a:lnTo>
                <a:lnTo>
                  <a:pt x="2908300" y="1599241"/>
                </a:lnTo>
                <a:lnTo>
                  <a:pt x="2908300" y="1615075"/>
                </a:lnTo>
                <a:lnTo>
                  <a:pt x="2983910" y="1615075"/>
                </a:lnTo>
                <a:lnTo>
                  <a:pt x="2983910" y="1694245"/>
                </a:lnTo>
                <a:lnTo>
                  <a:pt x="2908300" y="1694245"/>
                </a:lnTo>
                <a:lnTo>
                  <a:pt x="2908300" y="1710079"/>
                </a:lnTo>
                <a:lnTo>
                  <a:pt x="2983910" y="1710079"/>
                </a:lnTo>
                <a:lnTo>
                  <a:pt x="2983910" y="1789249"/>
                </a:lnTo>
                <a:lnTo>
                  <a:pt x="2908300" y="1789249"/>
                </a:lnTo>
                <a:lnTo>
                  <a:pt x="2908300" y="1805083"/>
                </a:lnTo>
                <a:lnTo>
                  <a:pt x="2983910" y="1805083"/>
                </a:lnTo>
                <a:lnTo>
                  <a:pt x="2983910" y="1884254"/>
                </a:lnTo>
                <a:lnTo>
                  <a:pt x="2908300" y="1884254"/>
                </a:lnTo>
                <a:lnTo>
                  <a:pt x="2908300" y="1900087"/>
                </a:lnTo>
                <a:lnTo>
                  <a:pt x="2983910" y="1900087"/>
                </a:lnTo>
                <a:lnTo>
                  <a:pt x="2983910" y="1979258"/>
                </a:lnTo>
                <a:lnTo>
                  <a:pt x="2908300" y="1979258"/>
                </a:lnTo>
                <a:lnTo>
                  <a:pt x="2908300" y="1995091"/>
                </a:lnTo>
                <a:lnTo>
                  <a:pt x="2983910" y="1995091"/>
                </a:lnTo>
                <a:lnTo>
                  <a:pt x="2983910" y="2074262"/>
                </a:lnTo>
                <a:lnTo>
                  <a:pt x="2908300" y="2074262"/>
                </a:lnTo>
                <a:lnTo>
                  <a:pt x="2908300" y="2090084"/>
                </a:lnTo>
                <a:lnTo>
                  <a:pt x="2983910" y="2090084"/>
                </a:lnTo>
                <a:lnTo>
                  <a:pt x="2983910" y="2169254"/>
                </a:lnTo>
                <a:lnTo>
                  <a:pt x="2908300" y="2169254"/>
                </a:lnTo>
                <a:lnTo>
                  <a:pt x="2908300" y="2185089"/>
                </a:lnTo>
                <a:lnTo>
                  <a:pt x="2983910" y="2185089"/>
                </a:lnTo>
                <a:lnTo>
                  <a:pt x="2983910" y="2264259"/>
                </a:lnTo>
                <a:lnTo>
                  <a:pt x="2908300" y="2264259"/>
                </a:lnTo>
                <a:lnTo>
                  <a:pt x="2908300" y="2280093"/>
                </a:lnTo>
                <a:lnTo>
                  <a:pt x="2983910" y="2280093"/>
                </a:lnTo>
                <a:lnTo>
                  <a:pt x="2983910" y="2359263"/>
                </a:lnTo>
                <a:lnTo>
                  <a:pt x="2908300" y="2359263"/>
                </a:lnTo>
                <a:lnTo>
                  <a:pt x="2908300" y="2375097"/>
                </a:lnTo>
                <a:lnTo>
                  <a:pt x="2983910" y="2375097"/>
                </a:lnTo>
                <a:lnTo>
                  <a:pt x="2983910" y="2454268"/>
                </a:lnTo>
                <a:lnTo>
                  <a:pt x="2908300" y="2454268"/>
                </a:lnTo>
                <a:lnTo>
                  <a:pt x="2908300" y="2470101"/>
                </a:lnTo>
                <a:lnTo>
                  <a:pt x="2983910" y="2470101"/>
                </a:lnTo>
                <a:lnTo>
                  <a:pt x="2983910" y="2549271"/>
                </a:lnTo>
                <a:lnTo>
                  <a:pt x="2908300" y="2549271"/>
                </a:lnTo>
                <a:lnTo>
                  <a:pt x="2908300" y="2565104"/>
                </a:lnTo>
                <a:lnTo>
                  <a:pt x="2983910" y="2565104"/>
                </a:lnTo>
                <a:lnTo>
                  <a:pt x="2983910" y="2644275"/>
                </a:lnTo>
                <a:lnTo>
                  <a:pt x="2908300" y="2644275"/>
                </a:lnTo>
                <a:lnTo>
                  <a:pt x="2908300" y="2660109"/>
                </a:lnTo>
                <a:lnTo>
                  <a:pt x="2983910" y="2660109"/>
                </a:lnTo>
                <a:lnTo>
                  <a:pt x="2983910" y="2739279"/>
                </a:lnTo>
                <a:lnTo>
                  <a:pt x="2908300" y="2739279"/>
                </a:lnTo>
                <a:lnTo>
                  <a:pt x="2908300" y="2755113"/>
                </a:lnTo>
                <a:lnTo>
                  <a:pt x="2983910" y="2755113"/>
                </a:lnTo>
                <a:lnTo>
                  <a:pt x="2983910" y="2834283"/>
                </a:lnTo>
                <a:lnTo>
                  <a:pt x="2908300" y="2834283"/>
                </a:lnTo>
                <a:lnTo>
                  <a:pt x="2908300" y="2850118"/>
                </a:lnTo>
                <a:lnTo>
                  <a:pt x="2983910" y="2850118"/>
                </a:lnTo>
                <a:lnTo>
                  <a:pt x="2983910" y="2929288"/>
                </a:lnTo>
                <a:lnTo>
                  <a:pt x="2908300" y="2929288"/>
                </a:lnTo>
                <a:lnTo>
                  <a:pt x="2908300" y="2945121"/>
                </a:lnTo>
                <a:lnTo>
                  <a:pt x="2983910" y="2945121"/>
                </a:lnTo>
                <a:lnTo>
                  <a:pt x="2983910" y="3024292"/>
                </a:lnTo>
                <a:lnTo>
                  <a:pt x="2983910" y="3024292"/>
                </a:lnTo>
                <a:lnTo>
                  <a:pt x="2983910" y="3024292"/>
                </a:lnTo>
                <a:lnTo>
                  <a:pt x="2908300" y="3024292"/>
                </a:lnTo>
                <a:lnTo>
                  <a:pt x="2908300" y="3040126"/>
                </a:lnTo>
                <a:lnTo>
                  <a:pt x="2983910" y="3040126"/>
                </a:lnTo>
                <a:lnTo>
                  <a:pt x="2983910" y="3119297"/>
                </a:lnTo>
                <a:lnTo>
                  <a:pt x="2908300" y="3119297"/>
                </a:lnTo>
                <a:lnTo>
                  <a:pt x="2908300" y="3135130"/>
                </a:lnTo>
                <a:lnTo>
                  <a:pt x="2983910" y="3135130"/>
                </a:lnTo>
                <a:lnTo>
                  <a:pt x="2983910" y="3214301"/>
                </a:lnTo>
                <a:lnTo>
                  <a:pt x="2908300" y="3214301"/>
                </a:lnTo>
                <a:lnTo>
                  <a:pt x="2908300" y="3230134"/>
                </a:lnTo>
                <a:lnTo>
                  <a:pt x="2983910" y="3230134"/>
                </a:lnTo>
                <a:lnTo>
                  <a:pt x="2983910" y="3309305"/>
                </a:lnTo>
                <a:lnTo>
                  <a:pt x="2908300" y="3309305"/>
                </a:lnTo>
                <a:lnTo>
                  <a:pt x="2908300" y="3325138"/>
                </a:lnTo>
                <a:lnTo>
                  <a:pt x="2983910" y="3325138"/>
                </a:lnTo>
                <a:lnTo>
                  <a:pt x="2983910" y="3404309"/>
                </a:lnTo>
                <a:lnTo>
                  <a:pt x="2908300" y="3404309"/>
                </a:lnTo>
                <a:lnTo>
                  <a:pt x="2908300" y="3420142"/>
                </a:lnTo>
                <a:lnTo>
                  <a:pt x="2983910" y="3420142"/>
                </a:lnTo>
                <a:lnTo>
                  <a:pt x="2983910" y="3499313"/>
                </a:lnTo>
                <a:lnTo>
                  <a:pt x="2908300" y="3499313"/>
                </a:lnTo>
                <a:lnTo>
                  <a:pt x="2908300" y="3515147"/>
                </a:lnTo>
                <a:lnTo>
                  <a:pt x="2983910" y="3515147"/>
                </a:lnTo>
                <a:lnTo>
                  <a:pt x="2983910" y="3594317"/>
                </a:lnTo>
                <a:lnTo>
                  <a:pt x="2908300" y="3594317"/>
                </a:lnTo>
                <a:lnTo>
                  <a:pt x="2908300" y="3610151"/>
                </a:lnTo>
                <a:lnTo>
                  <a:pt x="2983910" y="3610151"/>
                </a:lnTo>
                <a:lnTo>
                  <a:pt x="2983910" y="3689322"/>
                </a:lnTo>
                <a:lnTo>
                  <a:pt x="2908300" y="3689322"/>
                </a:lnTo>
                <a:lnTo>
                  <a:pt x="2908300" y="3705155"/>
                </a:lnTo>
                <a:lnTo>
                  <a:pt x="2983910" y="3705155"/>
                </a:lnTo>
                <a:lnTo>
                  <a:pt x="2983910" y="3784326"/>
                </a:lnTo>
                <a:lnTo>
                  <a:pt x="2908300" y="3784326"/>
                </a:lnTo>
                <a:lnTo>
                  <a:pt x="2908300" y="3800159"/>
                </a:lnTo>
                <a:lnTo>
                  <a:pt x="2983910" y="3800159"/>
                </a:lnTo>
                <a:lnTo>
                  <a:pt x="2983910" y="3879330"/>
                </a:lnTo>
                <a:lnTo>
                  <a:pt x="2908300" y="3879330"/>
                </a:lnTo>
                <a:lnTo>
                  <a:pt x="2908300" y="3895164"/>
                </a:lnTo>
                <a:lnTo>
                  <a:pt x="2983910" y="3895164"/>
                </a:lnTo>
                <a:lnTo>
                  <a:pt x="2983910" y="3974334"/>
                </a:lnTo>
                <a:lnTo>
                  <a:pt x="2908300" y="3974334"/>
                </a:lnTo>
                <a:lnTo>
                  <a:pt x="2908300" y="3990167"/>
                </a:lnTo>
                <a:lnTo>
                  <a:pt x="2983910" y="3990167"/>
                </a:lnTo>
                <a:lnTo>
                  <a:pt x="2983910" y="4069338"/>
                </a:lnTo>
                <a:lnTo>
                  <a:pt x="2908300" y="4069338"/>
                </a:lnTo>
                <a:lnTo>
                  <a:pt x="2908300" y="4085172"/>
                </a:lnTo>
                <a:lnTo>
                  <a:pt x="2983910" y="4085172"/>
                </a:lnTo>
                <a:lnTo>
                  <a:pt x="2983910" y="4164342"/>
                </a:lnTo>
                <a:lnTo>
                  <a:pt x="2908300" y="4164342"/>
                </a:lnTo>
                <a:lnTo>
                  <a:pt x="2908300" y="4180175"/>
                </a:lnTo>
                <a:lnTo>
                  <a:pt x="2983910" y="4180175"/>
                </a:lnTo>
                <a:lnTo>
                  <a:pt x="2983910" y="4259346"/>
                </a:lnTo>
                <a:lnTo>
                  <a:pt x="2908300" y="4259346"/>
                </a:lnTo>
                <a:lnTo>
                  <a:pt x="2908300" y="4275180"/>
                </a:lnTo>
                <a:lnTo>
                  <a:pt x="2983910" y="4275180"/>
                </a:lnTo>
                <a:lnTo>
                  <a:pt x="2983910" y="4354351"/>
                </a:lnTo>
                <a:lnTo>
                  <a:pt x="2908300" y="4354351"/>
                </a:lnTo>
                <a:lnTo>
                  <a:pt x="2908300" y="4370184"/>
                </a:lnTo>
                <a:lnTo>
                  <a:pt x="2983910" y="4370184"/>
                </a:lnTo>
                <a:lnTo>
                  <a:pt x="2983910" y="4449355"/>
                </a:lnTo>
                <a:lnTo>
                  <a:pt x="2908300" y="4449355"/>
                </a:lnTo>
                <a:lnTo>
                  <a:pt x="2908300" y="4465188"/>
                </a:lnTo>
                <a:lnTo>
                  <a:pt x="2983910" y="4465188"/>
                </a:lnTo>
                <a:lnTo>
                  <a:pt x="2983910" y="4544359"/>
                </a:lnTo>
                <a:lnTo>
                  <a:pt x="2908300" y="4544359"/>
                </a:lnTo>
                <a:lnTo>
                  <a:pt x="2908300" y="4560193"/>
                </a:lnTo>
                <a:lnTo>
                  <a:pt x="2983910" y="4560193"/>
                </a:lnTo>
                <a:lnTo>
                  <a:pt x="2983910" y="4639363"/>
                </a:lnTo>
                <a:lnTo>
                  <a:pt x="2908300" y="4639363"/>
                </a:lnTo>
                <a:lnTo>
                  <a:pt x="2908300" y="4655197"/>
                </a:lnTo>
                <a:lnTo>
                  <a:pt x="2983910" y="4655197"/>
                </a:lnTo>
                <a:lnTo>
                  <a:pt x="2983910" y="4734367"/>
                </a:lnTo>
                <a:lnTo>
                  <a:pt x="2908300" y="4734367"/>
                </a:lnTo>
                <a:lnTo>
                  <a:pt x="2908300" y="4750201"/>
                </a:lnTo>
                <a:lnTo>
                  <a:pt x="2983910" y="4750201"/>
                </a:lnTo>
                <a:lnTo>
                  <a:pt x="2983910" y="4829371"/>
                </a:lnTo>
                <a:lnTo>
                  <a:pt x="2908300" y="4829371"/>
                </a:lnTo>
                <a:lnTo>
                  <a:pt x="2908300" y="4845205"/>
                </a:lnTo>
                <a:lnTo>
                  <a:pt x="2983910" y="4845205"/>
                </a:lnTo>
                <a:lnTo>
                  <a:pt x="2983910" y="4924375"/>
                </a:lnTo>
                <a:lnTo>
                  <a:pt x="2908300" y="4924375"/>
                </a:lnTo>
                <a:lnTo>
                  <a:pt x="2908300" y="4924378"/>
                </a:lnTo>
                <a:lnTo>
                  <a:pt x="0" y="4924378"/>
                </a:lnTo>
                <a:lnTo>
                  <a:pt x="0" y="2"/>
                </a:lnTo>
                <a:lnTo>
                  <a:pt x="2904740" y="2"/>
                </a:lnTo>
                <a:close/>
              </a:path>
            </a:pathLst>
          </a:custGeom>
        </p:spPr>
        <p:txBody>
          <a:bodyPr wrap="square" anchor="ctr">
            <a:noAutofit/>
          </a:bodyPr>
          <a:lstStyle>
            <a:lvl1pPr algn="ctr">
              <a:defRPr>
                <a:solidFill>
                  <a:schemeClr val="tx1"/>
                </a:solidFill>
              </a:defRPr>
            </a:lvl1pPr>
          </a:lstStyle>
          <a:p>
            <a:endParaRPr lang="en-US" dirty="0"/>
          </a:p>
        </p:txBody>
      </p:sp>
      <p:sp>
        <p:nvSpPr>
          <p:cNvPr id="69" name="Text Placeholder 9">
            <a:extLst>
              <a:ext uri="{FF2B5EF4-FFF2-40B4-BE49-F238E27FC236}">
                <a16:creationId xmlns:a16="http://schemas.microsoft.com/office/drawing/2014/main" id="{042C2375-3508-8172-BB2A-CDA0BA0DFA96}"/>
              </a:ext>
            </a:extLst>
          </p:cNvPr>
          <p:cNvSpPr>
            <a:spLocks noGrp="1"/>
          </p:cNvSpPr>
          <p:nvPr userDrawn="1">
            <p:ph type="body" sz="quarter" idx="14"/>
          </p:nvPr>
        </p:nvSpPr>
        <p:spPr>
          <a:xfrm>
            <a:off x="4227236" y="1399477"/>
            <a:ext cx="7264401" cy="703041"/>
          </a:xfrm>
        </p:spPr>
        <p:txBody>
          <a:bodyPr>
            <a:normAutofit/>
          </a:bodyPr>
          <a:lstStyle>
            <a:lvl1pPr>
              <a:defRPr sz="24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grpSp>
        <p:nvGrpSpPr>
          <p:cNvPr id="14" name="Group 13">
            <a:extLst>
              <a:ext uri="{FF2B5EF4-FFF2-40B4-BE49-F238E27FC236}">
                <a16:creationId xmlns:a16="http://schemas.microsoft.com/office/drawing/2014/main" id="{3447E77C-E922-547D-C553-32BF715FF453}"/>
              </a:ext>
            </a:extLst>
          </p:cNvPr>
          <p:cNvGrpSpPr/>
          <p:nvPr userDrawn="1"/>
        </p:nvGrpSpPr>
        <p:grpSpPr>
          <a:xfrm>
            <a:off x="4028523" y="1201786"/>
            <a:ext cx="7661826" cy="4924376"/>
            <a:chOff x="4028524" y="1201786"/>
            <a:chExt cx="7661826" cy="4924376"/>
          </a:xfrm>
        </p:grpSpPr>
        <p:sp>
          <p:nvSpPr>
            <p:cNvPr id="5" name="Rectangle 55">
              <a:extLst>
                <a:ext uri="{FF2B5EF4-FFF2-40B4-BE49-F238E27FC236}">
                  <a16:creationId xmlns:a16="http://schemas.microsoft.com/office/drawing/2014/main" id="{E422A358-EEC2-7DAC-5BE6-7A215CCE525C}"/>
                </a:ext>
              </a:extLst>
            </p:cNvPr>
            <p:cNvSpPr/>
            <p:nvPr userDrawn="1"/>
          </p:nvSpPr>
          <p:spPr>
            <a:xfrm>
              <a:off x="4028524" y="1201786"/>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5">
              <a:extLst>
                <a:ext uri="{FF2B5EF4-FFF2-40B4-BE49-F238E27FC236}">
                  <a16:creationId xmlns:a16="http://schemas.microsoft.com/office/drawing/2014/main" id="{C2EEBA41-EC56-FBEC-2722-42551E5E30AA}"/>
                </a:ext>
              </a:extLst>
            </p:cNvPr>
            <p:cNvSpPr/>
            <p:nvPr userDrawn="1"/>
          </p:nvSpPr>
          <p:spPr>
            <a:xfrm rot="16200000">
              <a:off x="4028524" y="5775813"/>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1F22E10-0C03-3264-A6B6-07010A9F6A68}"/>
                </a:ext>
              </a:extLst>
            </p:cNvPr>
            <p:cNvGrpSpPr/>
            <p:nvPr userDrawn="1"/>
          </p:nvGrpSpPr>
          <p:grpSpPr>
            <a:xfrm flipH="1">
              <a:off x="11340001" y="1201786"/>
              <a:ext cx="350349" cy="4924376"/>
              <a:chOff x="5362024" y="1201786"/>
              <a:chExt cx="350349" cy="4924376"/>
            </a:xfrm>
          </p:grpSpPr>
          <p:sp>
            <p:nvSpPr>
              <p:cNvPr id="10" name="Rectangle 55">
                <a:extLst>
                  <a:ext uri="{FF2B5EF4-FFF2-40B4-BE49-F238E27FC236}">
                    <a16:creationId xmlns:a16="http://schemas.microsoft.com/office/drawing/2014/main" id="{D57AAE11-E243-0B9C-AA9C-EDEF828DF5FA}"/>
                  </a:ext>
                </a:extLst>
              </p:cNvPr>
              <p:cNvSpPr/>
              <p:nvPr userDrawn="1"/>
            </p:nvSpPr>
            <p:spPr>
              <a:xfrm>
                <a:off x="5362024" y="1201786"/>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55">
                <a:extLst>
                  <a:ext uri="{FF2B5EF4-FFF2-40B4-BE49-F238E27FC236}">
                    <a16:creationId xmlns:a16="http://schemas.microsoft.com/office/drawing/2014/main" id="{212904C0-F8B1-456F-C6A6-8525EF7F1513}"/>
                  </a:ext>
                </a:extLst>
              </p:cNvPr>
              <p:cNvSpPr/>
              <p:nvPr userDrawn="1"/>
            </p:nvSpPr>
            <p:spPr>
              <a:xfrm rot="16200000">
                <a:off x="5362024" y="5775813"/>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4481297F-9388-E00E-0ADB-8880E57EE90E}"/>
              </a:ext>
            </a:extLst>
          </p:cNvPr>
          <p:cNvSpPr>
            <a:spLocks noGrp="1"/>
          </p:cNvSpPr>
          <p:nvPr>
            <p:ph type="sldNum" sz="quarter" idx="15"/>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345003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autoRev="1" fill="remove" grpId="0" nodeType="withEffect">
                                  <p:stCondLst>
                                    <p:cond delay="0"/>
                                  </p:stCondLst>
                                  <p:iterate type="lt">
                                    <p:tmPct val="5000"/>
                                  </p:iterate>
                                  <p:childTnLst>
                                    <p:animClr clrSpc="rgb" dir="cw">
                                      <p:cBhvr override="childStyle">
                                        <p:cTn id="6" dur="500" fill="hold"/>
                                        <p:tgtEl>
                                          <p:spTgt spid="2"/>
                                        </p:tgtEl>
                                        <p:attrNameLst>
                                          <p:attrName>style.color</p:attrName>
                                        </p:attrNameLst>
                                      </p:cBhvr>
                                      <p:to>
                                        <a:schemeClr val="fo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 points and Imag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AB64B94-C6B9-B244-1A5F-2D5F3CFD9620}"/>
              </a:ext>
            </a:extLst>
          </p:cNvPr>
          <p:cNvGrpSpPr/>
          <p:nvPr userDrawn="1"/>
        </p:nvGrpSpPr>
        <p:grpSpPr>
          <a:xfrm rot="287000">
            <a:off x="-2368764" y="-1780284"/>
            <a:ext cx="18332664" cy="10651414"/>
            <a:chOff x="-2368764" y="-1780284"/>
            <a:chExt cx="18332664" cy="10651414"/>
          </a:xfrm>
        </p:grpSpPr>
        <p:cxnSp>
          <p:nvCxnSpPr>
            <p:cNvPr id="13" name="Straight Connector 12">
              <a:extLst>
                <a:ext uri="{FF2B5EF4-FFF2-40B4-BE49-F238E27FC236}">
                  <a16:creationId xmlns:a16="http://schemas.microsoft.com/office/drawing/2014/main" id="{D6219AB3-E3D6-C10B-67A9-01D46BE646A2}"/>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08B960B5-CDEB-0B4C-9F1D-2C581FF3B078}"/>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ADB12D13-CCC1-C77C-7638-D420E181474B}"/>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B0721DFD-800C-22FD-92AD-11F76614E1AA}"/>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4E29DD70-0356-D1DC-5777-18A92BC954C2}"/>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16E57F31-349F-3EC2-088F-B4A3EB7310F3}"/>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F10A6FA1-0DB7-FD96-120D-7CF72D8049F6}"/>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5A6DA49E-55C4-506C-A65B-56ED9A6ADABC}"/>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94F0E5C8-A36D-AF68-3FFF-7B126150C14A}"/>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8ABC0C95-F699-7761-AD0A-B1FA8A3278F6}"/>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16" name="Picture Placeholder 15">
            <a:extLst>
              <a:ext uri="{FF2B5EF4-FFF2-40B4-BE49-F238E27FC236}">
                <a16:creationId xmlns:a16="http://schemas.microsoft.com/office/drawing/2014/main" id="{475D7CE4-7A36-0F44-040B-2A26A3472259}"/>
              </a:ext>
            </a:extLst>
          </p:cNvPr>
          <p:cNvSpPr>
            <a:spLocks noGrp="1"/>
          </p:cNvSpPr>
          <p:nvPr>
            <p:ph type="pic" sz="quarter" idx="12"/>
          </p:nvPr>
        </p:nvSpPr>
        <p:spPr>
          <a:xfrm>
            <a:off x="7048498" y="472647"/>
            <a:ext cx="4640264" cy="5661454"/>
          </a:xfrm>
          <a:custGeom>
            <a:avLst/>
            <a:gdLst>
              <a:gd name="connsiteX0" fmla="*/ 327673 w 4640264"/>
              <a:gd name="connsiteY0" fmla="*/ 5570432 h 5661454"/>
              <a:gd name="connsiteX1" fmla="*/ 418693 w 4640264"/>
              <a:gd name="connsiteY1" fmla="*/ 5570432 h 5661454"/>
              <a:gd name="connsiteX2" fmla="*/ 418693 w 4640264"/>
              <a:gd name="connsiteY2" fmla="*/ 5661454 h 5661454"/>
              <a:gd name="connsiteX3" fmla="*/ 327673 w 4640264"/>
              <a:gd name="connsiteY3" fmla="*/ 5661454 h 5661454"/>
              <a:gd name="connsiteX4" fmla="*/ 327673 w 4640264"/>
              <a:gd name="connsiteY4" fmla="*/ 5461207 h 5661454"/>
              <a:gd name="connsiteX5" fmla="*/ 418693 w 4640264"/>
              <a:gd name="connsiteY5" fmla="*/ 5461207 h 5661454"/>
              <a:gd name="connsiteX6" fmla="*/ 418693 w 4640264"/>
              <a:gd name="connsiteY6" fmla="*/ 5552229 h 5661454"/>
              <a:gd name="connsiteX7" fmla="*/ 327673 w 4640264"/>
              <a:gd name="connsiteY7" fmla="*/ 5552229 h 5661454"/>
              <a:gd name="connsiteX8" fmla="*/ 218449 w 4640264"/>
              <a:gd name="connsiteY8" fmla="*/ 5461207 h 5661454"/>
              <a:gd name="connsiteX9" fmla="*/ 309469 w 4640264"/>
              <a:gd name="connsiteY9" fmla="*/ 5461207 h 5661454"/>
              <a:gd name="connsiteX10" fmla="*/ 309469 w 4640264"/>
              <a:gd name="connsiteY10" fmla="*/ 5552229 h 5661454"/>
              <a:gd name="connsiteX11" fmla="*/ 218449 w 4640264"/>
              <a:gd name="connsiteY11" fmla="*/ 5552229 h 5661454"/>
              <a:gd name="connsiteX12" fmla="*/ 109224 w 4640264"/>
              <a:gd name="connsiteY12" fmla="*/ 5461207 h 5661454"/>
              <a:gd name="connsiteX13" fmla="*/ 200245 w 4640264"/>
              <a:gd name="connsiteY13" fmla="*/ 5461207 h 5661454"/>
              <a:gd name="connsiteX14" fmla="*/ 200245 w 4640264"/>
              <a:gd name="connsiteY14" fmla="*/ 5552229 h 5661454"/>
              <a:gd name="connsiteX15" fmla="*/ 109224 w 4640264"/>
              <a:gd name="connsiteY15" fmla="*/ 5552229 h 5661454"/>
              <a:gd name="connsiteX16" fmla="*/ 327673 w 4640264"/>
              <a:gd name="connsiteY16" fmla="*/ 5351984 h 5661454"/>
              <a:gd name="connsiteX17" fmla="*/ 418693 w 4640264"/>
              <a:gd name="connsiteY17" fmla="*/ 5351984 h 5661454"/>
              <a:gd name="connsiteX18" fmla="*/ 418693 w 4640264"/>
              <a:gd name="connsiteY18" fmla="*/ 5443004 h 5661454"/>
              <a:gd name="connsiteX19" fmla="*/ 327673 w 4640264"/>
              <a:gd name="connsiteY19" fmla="*/ 5443004 h 5661454"/>
              <a:gd name="connsiteX20" fmla="*/ 218449 w 4640264"/>
              <a:gd name="connsiteY20" fmla="*/ 5351984 h 5661454"/>
              <a:gd name="connsiteX21" fmla="*/ 309469 w 4640264"/>
              <a:gd name="connsiteY21" fmla="*/ 5351984 h 5661454"/>
              <a:gd name="connsiteX22" fmla="*/ 309469 w 4640264"/>
              <a:gd name="connsiteY22" fmla="*/ 5443004 h 5661454"/>
              <a:gd name="connsiteX23" fmla="*/ 218449 w 4640264"/>
              <a:gd name="connsiteY23" fmla="*/ 5443004 h 5661454"/>
              <a:gd name="connsiteX24" fmla="*/ 327673 w 4640264"/>
              <a:gd name="connsiteY24" fmla="*/ 5242759 h 5661454"/>
              <a:gd name="connsiteX25" fmla="*/ 418693 w 4640264"/>
              <a:gd name="connsiteY25" fmla="*/ 5242759 h 5661454"/>
              <a:gd name="connsiteX26" fmla="*/ 418693 w 4640264"/>
              <a:gd name="connsiteY26" fmla="*/ 5333779 h 5661454"/>
              <a:gd name="connsiteX27" fmla="*/ 327673 w 4640264"/>
              <a:gd name="connsiteY27" fmla="*/ 5333779 h 5661454"/>
              <a:gd name="connsiteX28" fmla="*/ 218449 w 4640264"/>
              <a:gd name="connsiteY28" fmla="*/ 5242759 h 5661454"/>
              <a:gd name="connsiteX29" fmla="*/ 309469 w 4640264"/>
              <a:gd name="connsiteY29" fmla="*/ 5242759 h 5661454"/>
              <a:gd name="connsiteX30" fmla="*/ 309469 w 4640264"/>
              <a:gd name="connsiteY30" fmla="*/ 5333779 h 5661454"/>
              <a:gd name="connsiteX31" fmla="*/ 218449 w 4640264"/>
              <a:gd name="connsiteY31" fmla="*/ 5333779 h 5661454"/>
              <a:gd name="connsiteX32" fmla="*/ 327673 w 4640264"/>
              <a:gd name="connsiteY32" fmla="*/ 5133533 h 5661454"/>
              <a:gd name="connsiteX33" fmla="*/ 418693 w 4640264"/>
              <a:gd name="connsiteY33" fmla="*/ 5133533 h 5661454"/>
              <a:gd name="connsiteX34" fmla="*/ 418693 w 4640264"/>
              <a:gd name="connsiteY34" fmla="*/ 5224555 h 5661454"/>
              <a:gd name="connsiteX35" fmla="*/ 327673 w 4640264"/>
              <a:gd name="connsiteY35" fmla="*/ 5224555 h 5661454"/>
              <a:gd name="connsiteX36" fmla="*/ 218449 w 4640264"/>
              <a:gd name="connsiteY36" fmla="*/ 5133533 h 5661454"/>
              <a:gd name="connsiteX37" fmla="*/ 309469 w 4640264"/>
              <a:gd name="connsiteY37" fmla="*/ 5133533 h 5661454"/>
              <a:gd name="connsiteX38" fmla="*/ 309469 w 4640264"/>
              <a:gd name="connsiteY38" fmla="*/ 5224555 h 5661454"/>
              <a:gd name="connsiteX39" fmla="*/ 218449 w 4640264"/>
              <a:gd name="connsiteY39" fmla="*/ 5224555 h 5661454"/>
              <a:gd name="connsiteX40" fmla="*/ 109224 w 4640264"/>
              <a:gd name="connsiteY40" fmla="*/ 5133533 h 5661454"/>
              <a:gd name="connsiteX41" fmla="*/ 200245 w 4640264"/>
              <a:gd name="connsiteY41" fmla="*/ 5133533 h 5661454"/>
              <a:gd name="connsiteX42" fmla="*/ 200245 w 4640264"/>
              <a:gd name="connsiteY42" fmla="*/ 5224555 h 5661454"/>
              <a:gd name="connsiteX43" fmla="*/ 109224 w 4640264"/>
              <a:gd name="connsiteY43" fmla="*/ 5224555 h 5661454"/>
              <a:gd name="connsiteX44" fmla="*/ 327673 w 4640264"/>
              <a:gd name="connsiteY44" fmla="*/ 5024308 h 5661454"/>
              <a:gd name="connsiteX45" fmla="*/ 418693 w 4640264"/>
              <a:gd name="connsiteY45" fmla="*/ 5024308 h 5661454"/>
              <a:gd name="connsiteX46" fmla="*/ 418693 w 4640264"/>
              <a:gd name="connsiteY46" fmla="*/ 5115330 h 5661454"/>
              <a:gd name="connsiteX47" fmla="*/ 327673 w 4640264"/>
              <a:gd name="connsiteY47" fmla="*/ 5115330 h 5661454"/>
              <a:gd name="connsiteX48" fmla="*/ 218449 w 4640264"/>
              <a:gd name="connsiteY48" fmla="*/ 5024308 h 5661454"/>
              <a:gd name="connsiteX49" fmla="*/ 309469 w 4640264"/>
              <a:gd name="connsiteY49" fmla="*/ 5024308 h 5661454"/>
              <a:gd name="connsiteX50" fmla="*/ 309469 w 4640264"/>
              <a:gd name="connsiteY50" fmla="*/ 5115330 h 5661454"/>
              <a:gd name="connsiteX51" fmla="*/ 218449 w 4640264"/>
              <a:gd name="connsiteY51" fmla="*/ 5115330 h 5661454"/>
              <a:gd name="connsiteX52" fmla="*/ 109224 w 4640264"/>
              <a:gd name="connsiteY52" fmla="*/ 5024308 h 5661454"/>
              <a:gd name="connsiteX53" fmla="*/ 200245 w 4640264"/>
              <a:gd name="connsiteY53" fmla="*/ 5024308 h 5661454"/>
              <a:gd name="connsiteX54" fmla="*/ 200245 w 4640264"/>
              <a:gd name="connsiteY54" fmla="*/ 5115330 h 5661454"/>
              <a:gd name="connsiteX55" fmla="*/ 109224 w 4640264"/>
              <a:gd name="connsiteY55" fmla="*/ 5115330 h 5661454"/>
              <a:gd name="connsiteX56" fmla="*/ 0 w 4640264"/>
              <a:gd name="connsiteY56" fmla="*/ 5024308 h 5661454"/>
              <a:gd name="connsiteX57" fmla="*/ 91021 w 4640264"/>
              <a:gd name="connsiteY57" fmla="*/ 5024308 h 5661454"/>
              <a:gd name="connsiteX58" fmla="*/ 91021 w 4640264"/>
              <a:gd name="connsiteY58" fmla="*/ 5115330 h 5661454"/>
              <a:gd name="connsiteX59" fmla="*/ 0 w 4640264"/>
              <a:gd name="connsiteY59" fmla="*/ 5115330 h 5661454"/>
              <a:gd name="connsiteX60" fmla="*/ 327673 w 4640264"/>
              <a:gd name="connsiteY60" fmla="*/ 4915086 h 5661454"/>
              <a:gd name="connsiteX61" fmla="*/ 418693 w 4640264"/>
              <a:gd name="connsiteY61" fmla="*/ 4915086 h 5661454"/>
              <a:gd name="connsiteX62" fmla="*/ 418693 w 4640264"/>
              <a:gd name="connsiteY62" fmla="*/ 5006105 h 5661454"/>
              <a:gd name="connsiteX63" fmla="*/ 327673 w 4640264"/>
              <a:gd name="connsiteY63" fmla="*/ 5006105 h 5661454"/>
              <a:gd name="connsiteX64" fmla="*/ 218449 w 4640264"/>
              <a:gd name="connsiteY64" fmla="*/ 4915086 h 5661454"/>
              <a:gd name="connsiteX65" fmla="*/ 309469 w 4640264"/>
              <a:gd name="connsiteY65" fmla="*/ 4915086 h 5661454"/>
              <a:gd name="connsiteX66" fmla="*/ 309469 w 4640264"/>
              <a:gd name="connsiteY66" fmla="*/ 5006105 h 5661454"/>
              <a:gd name="connsiteX67" fmla="*/ 218449 w 4640264"/>
              <a:gd name="connsiteY67" fmla="*/ 5006105 h 5661454"/>
              <a:gd name="connsiteX68" fmla="*/ 109224 w 4640264"/>
              <a:gd name="connsiteY68" fmla="*/ 4915086 h 5661454"/>
              <a:gd name="connsiteX69" fmla="*/ 200245 w 4640264"/>
              <a:gd name="connsiteY69" fmla="*/ 4915086 h 5661454"/>
              <a:gd name="connsiteX70" fmla="*/ 200245 w 4640264"/>
              <a:gd name="connsiteY70" fmla="*/ 5006105 h 5661454"/>
              <a:gd name="connsiteX71" fmla="*/ 109224 w 4640264"/>
              <a:gd name="connsiteY71" fmla="*/ 5006105 h 5661454"/>
              <a:gd name="connsiteX72" fmla="*/ 0 w 4640264"/>
              <a:gd name="connsiteY72" fmla="*/ 4915086 h 5661454"/>
              <a:gd name="connsiteX73" fmla="*/ 91021 w 4640264"/>
              <a:gd name="connsiteY73" fmla="*/ 4915086 h 5661454"/>
              <a:gd name="connsiteX74" fmla="*/ 91021 w 4640264"/>
              <a:gd name="connsiteY74" fmla="*/ 5006105 h 5661454"/>
              <a:gd name="connsiteX75" fmla="*/ 0 w 4640264"/>
              <a:gd name="connsiteY75" fmla="*/ 5006105 h 5661454"/>
              <a:gd name="connsiteX76" fmla="*/ 327673 w 4640264"/>
              <a:gd name="connsiteY76" fmla="*/ 4805860 h 5661454"/>
              <a:gd name="connsiteX77" fmla="*/ 418693 w 4640264"/>
              <a:gd name="connsiteY77" fmla="*/ 4805860 h 5661454"/>
              <a:gd name="connsiteX78" fmla="*/ 418693 w 4640264"/>
              <a:gd name="connsiteY78" fmla="*/ 4896880 h 5661454"/>
              <a:gd name="connsiteX79" fmla="*/ 327673 w 4640264"/>
              <a:gd name="connsiteY79" fmla="*/ 4896880 h 5661454"/>
              <a:gd name="connsiteX80" fmla="*/ 218449 w 4640264"/>
              <a:gd name="connsiteY80" fmla="*/ 4805860 h 5661454"/>
              <a:gd name="connsiteX81" fmla="*/ 309469 w 4640264"/>
              <a:gd name="connsiteY81" fmla="*/ 4805860 h 5661454"/>
              <a:gd name="connsiteX82" fmla="*/ 309469 w 4640264"/>
              <a:gd name="connsiteY82" fmla="*/ 4896880 h 5661454"/>
              <a:gd name="connsiteX83" fmla="*/ 218449 w 4640264"/>
              <a:gd name="connsiteY83" fmla="*/ 4896880 h 5661454"/>
              <a:gd name="connsiteX84" fmla="*/ 109224 w 4640264"/>
              <a:gd name="connsiteY84" fmla="*/ 4805860 h 5661454"/>
              <a:gd name="connsiteX85" fmla="*/ 200245 w 4640264"/>
              <a:gd name="connsiteY85" fmla="*/ 4805860 h 5661454"/>
              <a:gd name="connsiteX86" fmla="*/ 200245 w 4640264"/>
              <a:gd name="connsiteY86" fmla="*/ 4896880 h 5661454"/>
              <a:gd name="connsiteX87" fmla="*/ 109224 w 4640264"/>
              <a:gd name="connsiteY87" fmla="*/ 4896880 h 5661454"/>
              <a:gd name="connsiteX88" fmla="*/ 327673 w 4640264"/>
              <a:gd name="connsiteY88" fmla="*/ 4696635 h 5661454"/>
              <a:gd name="connsiteX89" fmla="*/ 418693 w 4640264"/>
              <a:gd name="connsiteY89" fmla="*/ 4696635 h 5661454"/>
              <a:gd name="connsiteX90" fmla="*/ 418693 w 4640264"/>
              <a:gd name="connsiteY90" fmla="*/ 4787656 h 5661454"/>
              <a:gd name="connsiteX91" fmla="*/ 327673 w 4640264"/>
              <a:gd name="connsiteY91" fmla="*/ 4787656 h 5661454"/>
              <a:gd name="connsiteX92" fmla="*/ 327673 w 4640264"/>
              <a:gd name="connsiteY92" fmla="*/ 4587411 h 5661454"/>
              <a:gd name="connsiteX93" fmla="*/ 418693 w 4640264"/>
              <a:gd name="connsiteY93" fmla="*/ 4587411 h 5661454"/>
              <a:gd name="connsiteX94" fmla="*/ 418693 w 4640264"/>
              <a:gd name="connsiteY94" fmla="*/ 4678432 h 5661454"/>
              <a:gd name="connsiteX95" fmla="*/ 327673 w 4640264"/>
              <a:gd name="connsiteY95" fmla="*/ 4678432 h 5661454"/>
              <a:gd name="connsiteX96" fmla="*/ 218449 w 4640264"/>
              <a:gd name="connsiteY96" fmla="*/ 4587411 h 5661454"/>
              <a:gd name="connsiteX97" fmla="*/ 309469 w 4640264"/>
              <a:gd name="connsiteY97" fmla="*/ 4587411 h 5661454"/>
              <a:gd name="connsiteX98" fmla="*/ 309469 w 4640264"/>
              <a:gd name="connsiteY98" fmla="*/ 4678432 h 5661454"/>
              <a:gd name="connsiteX99" fmla="*/ 218449 w 4640264"/>
              <a:gd name="connsiteY99" fmla="*/ 4678432 h 5661454"/>
              <a:gd name="connsiteX100" fmla="*/ 109224 w 4640264"/>
              <a:gd name="connsiteY100" fmla="*/ 4587411 h 5661454"/>
              <a:gd name="connsiteX101" fmla="*/ 200245 w 4640264"/>
              <a:gd name="connsiteY101" fmla="*/ 4587411 h 5661454"/>
              <a:gd name="connsiteX102" fmla="*/ 200245 w 4640264"/>
              <a:gd name="connsiteY102" fmla="*/ 4678432 h 5661454"/>
              <a:gd name="connsiteX103" fmla="*/ 109224 w 4640264"/>
              <a:gd name="connsiteY103" fmla="*/ 4678432 h 5661454"/>
              <a:gd name="connsiteX104" fmla="*/ 327673 w 4640264"/>
              <a:gd name="connsiteY104" fmla="*/ 4478186 h 5661454"/>
              <a:gd name="connsiteX105" fmla="*/ 418693 w 4640264"/>
              <a:gd name="connsiteY105" fmla="*/ 4478186 h 5661454"/>
              <a:gd name="connsiteX106" fmla="*/ 418693 w 4640264"/>
              <a:gd name="connsiteY106" fmla="*/ 4569208 h 5661454"/>
              <a:gd name="connsiteX107" fmla="*/ 327673 w 4640264"/>
              <a:gd name="connsiteY107" fmla="*/ 4569208 h 5661454"/>
              <a:gd name="connsiteX108" fmla="*/ 218449 w 4640264"/>
              <a:gd name="connsiteY108" fmla="*/ 4478186 h 5661454"/>
              <a:gd name="connsiteX109" fmla="*/ 309469 w 4640264"/>
              <a:gd name="connsiteY109" fmla="*/ 4478186 h 5661454"/>
              <a:gd name="connsiteX110" fmla="*/ 309469 w 4640264"/>
              <a:gd name="connsiteY110" fmla="*/ 4569208 h 5661454"/>
              <a:gd name="connsiteX111" fmla="*/ 218449 w 4640264"/>
              <a:gd name="connsiteY111" fmla="*/ 4569208 h 5661454"/>
              <a:gd name="connsiteX112" fmla="*/ 109224 w 4640264"/>
              <a:gd name="connsiteY112" fmla="*/ 4478186 h 5661454"/>
              <a:gd name="connsiteX113" fmla="*/ 200245 w 4640264"/>
              <a:gd name="connsiteY113" fmla="*/ 4478186 h 5661454"/>
              <a:gd name="connsiteX114" fmla="*/ 200245 w 4640264"/>
              <a:gd name="connsiteY114" fmla="*/ 4569208 h 5661454"/>
              <a:gd name="connsiteX115" fmla="*/ 109224 w 4640264"/>
              <a:gd name="connsiteY115" fmla="*/ 4569208 h 5661454"/>
              <a:gd name="connsiteX116" fmla="*/ 0 w 4640264"/>
              <a:gd name="connsiteY116" fmla="*/ 4478186 h 5661454"/>
              <a:gd name="connsiteX117" fmla="*/ 91021 w 4640264"/>
              <a:gd name="connsiteY117" fmla="*/ 4478186 h 5661454"/>
              <a:gd name="connsiteX118" fmla="*/ 91021 w 4640264"/>
              <a:gd name="connsiteY118" fmla="*/ 4569208 h 5661454"/>
              <a:gd name="connsiteX119" fmla="*/ 0 w 4640264"/>
              <a:gd name="connsiteY119" fmla="*/ 4569208 h 5661454"/>
              <a:gd name="connsiteX120" fmla="*/ 327673 w 4640264"/>
              <a:gd name="connsiteY120" fmla="*/ 4368976 h 5661454"/>
              <a:gd name="connsiteX121" fmla="*/ 418693 w 4640264"/>
              <a:gd name="connsiteY121" fmla="*/ 4368976 h 5661454"/>
              <a:gd name="connsiteX122" fmla="*/ 418693 w 4640264"/>
              <a:gd name="connsiteY122" fmla="*/ 4459996 h 5661454"/>
              <a:gd name="connsiteX123" fmla="*/ 327673 w 4640264"/>
              <a:gd name="connsiteY123" fmla="*/ 4459996 h 5661454"/>
              <a:gd name="connsiteX124" fmla="*/ 218449 w 4640264"/>
              <a:gd name="connsiteY124" fmla="*/ 4368976 h 5661454"/>
              <a:gd name="connsiteX125" fmla="*/ 309469 w 4640264"/>
              <a:gd name="connsiteY125" fmla="*/ 4368976 h 5661454"/>
              <a:gd name="connsiteX126" fmla="*/ 309469 w 4640264"/>
              <a:gd name="connsiteY126" fmla="*/ 4459996 h 5661454"/>
              <a:gd name="connsiteX127" fmla="*/ 218449 w 4640264"/>
              <a:gd name="connsiteY127" fmla="*/ 4459996 h 5661454"/>
              <a:gd name="connsiteX128" fmla="*/ 109224 w 4640264"/>
              <a:gd name="connsiteY128" fmla="*/ 4368976 h 5661454"/>
              <a:gd name="connsiteX129" fmla="*/ 200245 w 4640264"/>
              <a:gd name="connsiteY129" fmla="*/ 4368976 h 5661454"/>
              <a:gd name="connsiteX130" fmla="*/ 200245 w 4640264"/>
              <a:gd name="connsiteY130" fmla="*/ 4459996 h 5661454"/>
              <a:gd name="connsiteX131" fmla="*/ 109224 w 4640264"/>
              <a:gd name="connsiteY131" fmla="*/ 4459996 h 5661454"/>
              <a:gd name="connsiteX132" fmla="*/ 0 w 4640264"/>
              <a:gd name="connsiteY132" fmla="*/ 4368976 h 5661454"/>
              <a:gd name="connsiteX133" fmla="*/ 91021 w 4640264"/>
              <a:gd name="connsiteY133" fmla="*/ 4368976 h 5661454"/>
              <a:gd name="connsiteX134" fmla="*/ 91021 w 4640264"/>
              <a:gd name="connsiteY134" fmla="*/ 4459996 h 5661454"/>
              <a:gd name="connsiteX135" fmla="*/ 0 w 4640264"/>
              <a:gd name="connsiteY135" fmla="*/ 4459996 h 5661454"/>
              <a:gd name="connsiteX136" fmla="*/ 327673 w 4640264"/>
              <a:gd name="connsiteY136" fmla="*/ 4259750 h 5661454"/>
              <a:gd name="connsiteX137" fmla="*/ 418693 w 4640264"/>
              <a:gd name="connsiteY137" fmla="*/ 4259750 h 5661454"/>
              <a:gd name="connsiteX138" fmla="*/ 418693 w 4640264"/>
              <a:gd name="connsiteY138" fmla="*/ 4350772 h 5661454"/>
              <a:gd name="connsiteX139" fmla="*/ 327673 w 4640264"/>
              <a:gd name="connsiteY139" fmla="*/ 4350772 h 5661454"/>
              <a:gd name="connsiteX140" fmla="*/ 218449 w 4640264"/>
              <a:gd name="connsiteY140" fmla="*/ 4259750 h 5661454"/>
              <a:gd name="connsiteX141" fmla="*/ 309469 w 4640264"/>
              <a:gd name="connsiteY141" fmla="*/ 4259750 h 5661454"/>
              <a:gd name="connsiteX142" fmla="*/ 309469 w 4640264"/>
              <a:gd name="connsiteY142" fmla="*/ 4350772 h 5661454"/>
              <a:gd name="connsiteX143" fmla="*/ 218449 w 4640264"/>
              <a:gd name="connsiteY143" fmla="*/ 4350772 h 5661454"/>
              <a:gd name="connsiteX144" fmla="*/ 109224 w 4640264"/>
              <a:gd name="connsiteY144" fmla="*/ 4259750 h 5661454"/>
              <a:gd name="connsiteX145" fmla="*/ 200245 w 4640264"/>
              <a:gd name="connsiteY145" fmla="*/ 4259750 h 5661454"/>
              <a:gd name="connsiteX146" fmla="*/ 200245 w 4640264"/>
              <a:gd name="connsiteY146" fmla="*/ 4350772 h 5661454"/>
              <a:gd name="connsiteX147" fmla="*/ 109224 w 4640264"/>
              <a:gd name="connsiteY147" fmla="*/ 4350772 h 5661454"/>
              <a:gd name="connsiteX148" fmla="*/ 327673 w 4640264"/>
              <a:gd name="connsiteY148" fmla="*/ 4150526 h 5661454"/>
              <a:gd name="connsiteX149" fmla="*/ 418693 w 4640264"/>
              <a:gd name="connsiteY149" fmla="*/ 4150526 h 5661454"/>
              <a:gd name="connsiteX150" fmla="*/ 418693 w 4640264"/>
              <a:gd name="connsiteY150" fmla="*/ 4241547 h 5661454"/>
              <a:gd name="connsiteX151" fmla="*/ 327673 w 4640264"/>
              <a:gd name="connsiteY151" fmla="*/ 4241547 h 5661454"/>
              <a:gd name="connsiteX152" fmla="*/ 327673 w 4640264"/>
              <a:gd name="connsiteY152" fmla="*/ 4041301 h 5661454"/>
              <a:gd name="connsiteX153" fmla="*/ 418693 w 4640264"/>
              <a:gd name="connsiteY153" fmla="*/ 4041301 h 5661454"/>
              <a:gd name="connsiteX154" fmla="*/ 418693 w 4640264"/>
              <a:gd name="connsiteY154" fmla="*/ 4132323 h 5661454"/>
              <a:gd name="connsiteX155" fmla="*/ 327673 w 4640264"/>
              <a:gd name="connsiteY155" fmla="*/ 4132323 h 5661454"/>
              <a:gd name="connsiteX156" fmla="*/ 218449 w 4640264"/>
              <a:gd name="connsiteY156" fmla="*/ 4041301 h 5661454"/>
              <a:gd name="connsiteX157" fmla="*/ 309469 w 4640264"/>
              <a:gd name="connsiteY157" fmla="*/ 4041301 h 5661454"/>
              <a:gd name="connsiteX158" fmla="*/ 309469 w 4640264"/>
              <a:gd name="connsiteY158" fmla="*/ 4132323 h 5661454"/>
              <a:gd name="connsiteX159" fmla="*/ 218449 w 4640264"/>
              <a:gd name="connsiteY159" fmla="*/ 4132323 h 5661454"/>
              <a:gd name="connsiteX160" fmla="*/ 327673 w 4640264"/>
              <a:gd name="connsiteY160" fmla="*/ 3932078 h 5661454"/>
              <a:gd name="connsiteX161" fmla="*/ 418693 w 4640264"/>
              <a:gd name="connsiteY161" fmla="*/ 3932078 h 5661454"/>
              <a:gd name="connsiteX162" fmla="*/ 418693 w 4640264"/>
              <a:gd name="connsiteY162" fmla="*/ 4023099 h 5661454"/>
              <a:gd name="connsiteX163" fmla="*/ 327673 w 4640264"/>
              <a:gd name="connsiteY163" fmla="*/ 4023099 h 5661454"/>
              <a:gd name="connsiteX164" fmla="*/ 218449 w 4640264"/>
              <a:gd name="connsiteY164" fmla="*/ 3932078 h 5661454"/>
              <a:gd name="connsiteX165" fmla="*/ 309469 w 4640264"/>
              <a:gd name="connsiteY165" fmla="*/ 3932078 h 5661454"/>
              <a:gd name="connsiteX166" fmla="*/ 309469 w 4640264"/>
              <a:gd name="connsiteY166" fmla="*/ 4023099 h 5661454"/>
              <a:gd name="connsiteX167" fmla="*/ 218449 w 4640264"/>
              <a:gd name="connsiteY167" fmla="*/ 4023099 h 5661454"/>
              <a:gd name="connsiteX168" fmla="*/ 109224 w 4640264"/>
              <a:gd name="connsiteY168" fmla="*/ 3932078 h 5661454"/>
              <a:gd name="connsiteX169" fmla="*/ 200245 w 4640264"/>
              <a:gd name="connsiteY169" fmla="*/ 3932078 h 5661454"/>
              <a:gd name="connsiteX170" fmla="*/ 200245 w 4640264"/>
              <a:gd name="connsiteY170" fmla="*/ 4023099 h 5661454"/>
              <a:gd name="connsiteX171" fmla="*/ 109224 w 4640264"/>
              <a:gd name="connsiteY171" fmla="*/ 4023099 h 5661454"/>
              <a:gd name="connsiteX172" fmla="*/ 327673 w 4640264"/>
              <a:gd name="connsiteY172" fmla="*/ 3822854 h 5661454"/>
              <a:gd name="connsiteX173" fmla="*/ 418693 w 4640264"/>
              <a:gd name="connsiteY173" fmla="*/ 3822854 h 5661454"/>
              <a:gd name="connsiteX174" fmla="*/ 418693 w 4640264"/>
              <a:gd name="connsiteY174" fmla="*/ 3913874 h 5661454"/>
              <a:gd name="connsiteX175" fmla="*/ 327673 w 4640264"/>
              <a:gd name="connsiteY175" fmla="*/ 3913874 h 5661454"/>
              <a:gd name="connsiteX176" fmla="*/ 218449 w 4640264"/>
              <a:gd name="connsiteY176" fmla="*/ 3822854 h 5661454"/>
              <a:gd name="connsiteX177" fmla="*/ 309469 w 4640264"/>
              <a:gd name="connsiteY177" fmla="*/ 3822854 h 5661454"/>
              <a:gd name="connsiteX178" fmla="*/ 309469 w 4640264"/>
              <a:gd name="connsiteY178" fmla="*/ 3913874 h 5661454"/>
              <a:gd name="connsiteX179" fmla="*/ 218449 w 4640264"/>
              <a:gd name="connsiteY179" fmla="*/ 3913874 h 5661454"/>
              <a:gd name="connsiteX180" fmla="*/ 109224 w 4640264"/>
              <a:gd name="connsiteY180" fmla="*/ 3822854 h 5661454"/>
              <a:gd name="connsiteX181" fmla="*/ 200245 w 4640264"/>
              <a:gd name="connsiteY181" fmla="*/ 3822854 h 5661454"/>
              <a:gd name="connsiteX182" fmla="*/ 200245 w 4640264"/>
              <a:gd name="connsiteY182" fmla="*/ 3913874 h 5661454"/>
              <a:gd name="connsiteX183" fmla="*/ 109224 w 4640264"/>
              <a:gd name="connsiteY183" fmla="*/ 3913874 h 5661454"/>
              <a:gd name="connsiteX184" fmla="*/ 0 w 4640264"/>
              <a:gd name="connsiteY184" fmla="*/ 3822854 h 5661454"/>
              <a:gd name="connsiteX185" fmla="*/ 91021 w 4640264"/>
              <a:gd name="connsiteY185" fmla="*/ 3822854 h 5661454"/>
              <a:gd name="connsiteX186" fmla="*/ 91021 w 4640264"/>
              <a:gd name="connsiteY186" fmla="*/ 3913874 h 5661454"/>
              <a:gd name="connsiteX187" fmla="*/ 0 w 4640264"/>
              <a:gd name="connsiteY187" fmla="*/ 3913874 h 5661454"/>
              <a:gd name="connsiteX188" fmla="*/ 327673 w 4640264"/>
              <a:gd name="connsiteY188" fmla="*/ 3713629 h 5661454"/>
              <a:gd name="connsiteX189" fmla="*/ 418693 w 4640264"/>
              <a:gd name="connsiteY189" fmla="*/ 3713629 h 5661454"/>
              <a:gd name="connsiteX190" fmla="*/ 418693 w 4640264"/>
              <a:gd name="connsiteY190" fmla="*/ 3804651 h 5661454"/>
              <a:gd name="connsiteX191" fmla="*/ 327673 w 4640264"/>
              <a:gd name="connsiteY191" fmla="*/ 3804651 h 5661454"/>
              <a:gd name="connsiteX192" fmla="*/ 218449 w 4640264"/>
              <a:gd name="connsiteY192" fmla="*/ 3713629 h 5661454"/>
              <a:gd name="connsiteX193" fmla="*/ 309469 w 4640264"/>
              <a:gd name="connsiteY193" fmla="*/ 3713629 h 5661454"/>
              <a:gd name="connsiteX194" fmla="*/ 309469 w 4640264"/>
              <a:gd name="connsiteY194" fmla="*/ 3804651 h 5661454"/>
              <a:gd name="connsiteX195" fmla="*/ 218449 w 4640264"/>
              <a:gd name="connsiteY195" fmla="*/ 3804651 h 5661454"/>
              <a:gd name="connsiteX196" fmla="*/ 109224 w 4640264"/>
              <a:gd name="connsiteY196" fmla="*/ 3713629 h 5661454"/>
              <a:gd name="connsiteX197" fmla="*/ 200245 w 4640264"/>
              <a:gd name="connsiteY197" fmla="*/ 3713629 h 5661454"/>
              <a:gd name="connsiteX198" fmla="*/ 200245 w 4640264"/>
              <a:gd name="connsiteY198" fmla="*/ 3804651 h 5661454"/>
              <a:gd name="connsiteX199" fmla="*/ 109224 w 4640264"/>
              <a:gd name="connsiteY199" fmla="*/ 3804651 h 5661454"/>
              <a:gd name="connsiteX200" fmla="*/ 327673 w 4640264"/>
              <a:gd name="connsiteY200" fmla="*/ 3604405 h 5661454"/>
              <a:gd name="connsiteX201" fmla="*/ 418693 w 4640264"/>
              <a:gd name="connsiteY201" fmla="*/ 3604405 h 5661454"/>
              <a:gd name="connsiteX202" fmla="*/ 418693 w 4640264"/>
              <a:gd name="connsiteY202" fmla="*/ 3695427 h 5661454"/>
              <a:gd name="connsiteX203" fmla="*/ 327673 w 4640264"/>
              <a:gd name="connsiteY203" fmla="*/ 3695427 h 5661454"/>
              <a:gd name="connsiteX204" fmla="*/ 218449 w 4640264"/>
              <a:gd name="connsiteY204" fmla="*/ 3604405 h 5661454"/>
              <a:gd name="connsiteX205" fmla="*/ 309469 w 4640264"/>
              <a:gd name="connsiteY205" fmla="*/ 3604405 h 5661454"/>
              <a:gd name="connsiteX206" fmla="*/ 309469 w 4640264"/>
              <a:gd name="connsiteY206" fmla="*/ 3695427 h 5661454"/>
              <a:gd name="connsiteX207" fmla="*/ 218449 w 4640264"/>
              <a:gd name="connsiteY207" fmla="*/ 3695427 h 5661454"/>
              <a:gd name="connsiteX208" fmla="*/ 327673 w 4640264"/>
              <a:gd name="connsiteY208" fmla="*/ 3495181 h 5661454"/>
              <a:gd name="connsiteX209" fmla="*/ 418693 w 4640264"/>
              <a:gd name="connsiteY209" fmla="*/ 3495181 h 5661454"/>
              <a:gd name="connsiteX210" fmla="*/ 418693 w 4640264"/>
              <a:gd name="connsiteY210" fmla="*/ 3586201 h 5661454"/>
              <a:gd name="connsiteX211" fmla="*/ 327673 w 4640264"/>
              <a:gd name="connsiteY211" fmla="*/ 3586201 h 5661454"/>
              <a:gd name="connsiteX212" fmla="*/ 218449 w 4640264"/>
              <a:gd name="connsiteY212" fmla="*/ 3495181 h 5661454"/>
              <a:gd name="connsiteX213" fmla="*/ 309469 w 4640264"/>
              <a:gd name="connsiteY213" fmla="*/ 3495181 h 5661454"/>
              <a:gd name="connsiteX214" fmla="*/ 309469 w 4640264"/>
              <a:gd name="connsiteY214" fmla="*/ 3586201 h 5661454"/>
              <a:gd name="connsiteX215" fmla="*/ 218449 w 4640264"/>
              <a:gd name="connsiteY215" fmla="*/ 3586201 h 5661454"/>
              <a:gd name="connsiteX216" fmla="*/ 327674 w 4640264"/>
              <a:gd name="connsiteY216" fmla="*/ 3385956 h 5661454"/>
              <a:gd name="connsiteX217" fmla="*/ 418694 w 4640264"/>
              <a:gd name="connsiteY217" fmla="*/ 3385956 h 5661454"/>
              <a:gd name="connsiteX218" fmla="*/ 418694 w 4640264"/>
              <a:gd name="connsiteY218" fmla="*/ 3476976 h 5661454"/>
              <a:gd name="connsiteX219" fmla="*/ 418693 w 4640264"/>
              <a:gd name="connsiteY219" fmla="*/ 3476976 h 5661454"/>
              <a:gd name="connsiteX220" fmla="*/ 418693 w 4640264"/>
              <a:gd name="connsiteY220" fmla="*/ 3476977 h 5661454"/>
              <a:gd name="connsiteX221" fmla="*/ 327673 w 4640264"/>
              <a:gd name="connsiteY221" fmla="*/ 3476977 h 5661454"/>
              <a:gd name="connsiteX222" fmla="*/ 327673 w 4640264"/>
              <a:gd name="connsiteY222" fmla="*/ 3385957 h 5661454"/>
              <a:gd name="connsiteX223" fmla="*/ 327674 w 4640264"/>
              <a:gd name="connsiteY223" fmla="*/ 3385957 h 5661454"/>
              <a:gd name="connsiteX224" fmla="*/ 218450 w 4640264"/>
              <a:gd name="connsiteY224" fmla="*/ 3385956 h 5661454"/>
              <a:gd name="connsiteX225" fmla="*/ 309470 w 4640264"/>
              <a:gd name="connsiteY225" fmla="*/ 3385956 h 5661454"/>
              <a:gd name="connsiteX226" fmla="*/ 309470 w 4640264"/>
              <a:gd name="connsiteY226" fmla="*/ 3476976 h 5661454"/>
              <a:gd name="connsiteX227" fmla="*/ 309469 w 4640264"/>
              <a:gd name="connsiteY227" fmla="*/ 3476976 h 5661454"/>
              <a:gd name="connsiteX228" fmla="*/ 309469 w 4640264"/>
              <a:gd name="connsiteY228" fmla="*/ 3476977 h 5661454"/>
              <a:gd name="connsiteX229" fmla="*/ 218449 w 4640264"/>
              <a:gd name="connsiteY229" fmla="*/ 3476977 h 5661454"/>
              <a:gd name="connsiteX230" fmla="*/ 218449 w 4640264"/>
              <a:gd name="connsiteY230" fmla="*/ 3385957 h 5661454"/>
              <a:gd name="connsiteX231" fmla="*/ 218450 w 4640264"/>
              <a:gd name="connsiteY231" fmla="*/ 3385957 h 5661454"/>
              <a:gd name="connsiteX232" fmla="*/ 109225 w 4640264"/>
              <a:gd name="connsiteY232" fmla="*/ 3385956 h 5661454"/>
              <a:gd name="connsiteX233" fmla="*/ 200246 w 4640264"/>
              <a:gd name="connsiteY233" fmla="*/ 3385956 h 5661454"/>
              <a:gd name="connsiteX234" fmla="*/ 200246 w 4640264"/>
              <a:gd name="connsiteY234" fmla="*/ 3476976 h 5661454"/>
              <a:gd name="connsiteX235" fmla="*/ 200245 w 4640264"/>
              <a:gd name="connsiteY235" fmla="*/ 3476976 h 5661454"/>
              <a:gd name="connsiteX236" fmla="*/ 200245 w 4640264"/>
              <a:gd name="connsiteY236" fmla="*/ 3476977 h 5661454"/>
              <a:gd name="connsiteX237" fmla="*/ 109224 w 4640264"/>
              <a:gd name="connsiteY237" fmla="*/ 3476977 h 5661454"/>
              <a:gd name="connsiteX238" fmla="*/ 109224 w 4640264"/>
              <a:gd name="connsiteY238" fmla="*/ 3385957 h 5661454"/>
              <a:gd name="connsiteX239" fmla="*/ 109225 w 4640264"/>
              <a:gd name="connsiteY239" fmla="*/ 3385957 h 5661454"/>
              <a:gd name="connsiteX240" fmla="*/ 327674 w 4640264"/>
              <a:gd name="connsiteY240" fmla="*/ 3276731 h 5661454"/>
              <a:gd name="connsiteX241" fmla="*/ 418694 w 4640264"/>
              <a:gd name="connsiteY241" fmla="*/ 3276731 h 5661454"/>
              <a:gd name="connsiteX242" fmla="*/ 418694 w 4640264"/>
              <a:gd name="connsiteY242" fmla="*/ 3367751 h 5661454"/>
              <a:gd name="connsiteX243" fmla="*/ 327674 w 4640264"/>
              <a:gd name="connsiteY243" fmla="*/ 3367751 h 5661454"/>
              <a:gd name="connsiteX244" fmla="*/ 218450 w 4640264"/>
              <a:gd name="connsiteY244" fmla="*/ 3276731 h 5661454"/>
              <a:gd name="connsiteX245" fmla="*/ 309470 w 4640264"/>
              <a:gd name="connsiteY245" fmla="*/ 3276731 h 5661454"/>
              <a:gd name="connsiteX246" fmla="*/ 309470 w 4640264"/>
              <a:gd name="connsiteY246" fmla="*/ 3367751 h 5661454"/>
              <a:gd name="connsiteX247" fmla="*/ 218450 w 4640264"/>
              <a:gd name="connsiteY247" fmla="*/ 3367751 h 5661454"/>
              <a:gd name="connsiteX248" fmla="*/ 327674 w 4640264"/>
              <a:gd name="connsiteY248" fmla="*/ 3167507 h 5661454"/>
              <a:gd name="connsiteX249" fmla="*/ 418694 w 4640264"/>
              <a:gd name="connsiteY249" fmla="*/ 3167507 h 5661454"/>
              <a:gd name="connsiteX250" fmla="*/ 418694 w 4640264"/>
              <a:gd name="connsiteY250" fmla="*/ 3258528 h 5661454"/>
              <a:gd name="connsiteX251" fmla="*/ 327674 w 4640264"/>
              <a:gd name="connsiteY251" fmla="*/ 3258528 h 5661454"/>
              <a:gd name="connsiteX252" fmla="*/ 218450 w 4640264"/>
              <a:gd name="connsiteY252" fmla="*/ 3167507 h 5661454"/>
              <a:gd name="connsiteX253" fmla="*/ 309470 w 4640264"/>
              <a:gd name="connsiteY253" fmla="*/ 3167507 h 5661454"/>
              <a:gd name="connsiteX254" fmla="*/ 309470 w 4640264"/>
              <a:gd name="connsiteY254" fmla="*/ 3258528 h 5661454"/>
              <a:gd name="connsiteX255" fmla="*/ 218450 w 4640264"/>
              <a:gd name="connsiteY255" fmla="*/ 3258528 h 5661454"/>
              <a:gd name="connsiteX256" fmla="*/ 327674 w 4640264"/>
              <a:gd name="connsiteY256" fmla="*/ 3058282 h 5661454"/>
              <a:gd name="connsiteX257" fmla="*/ 418694 w 4640264"/>
              <a:gd name="connsiteY257" fmla="*/ 3058282 h 5661454"/>
              <a:gd name="connsiteX258" fmla="*/ 418694 w 4640264"/>
              <a:gd name="connsiteY258" fmla="*/ 3149304 h 5661454"/>
              <a:gd name="connsiteX259" fmla="*/ 327674 w 4640264"/>
              <a:gd name="connsiteY259" fmla="*/ 3149304 h 5661454"/>
              <a:gd name="connsiteX260" fmla="*/ 218450 w 4640264"/>
              <a:gd name="connsiteY260" fmla="*/ 3058282 h 5661454"/>
              <a:gd name="connsiteX261" fmla="*/ 309470 w 4640264"/>
              <a:gd name="connsiteY261" fmla="*/ 3058282 h 5661454"/>
              <a:gd name="connsiteX262" fmla="*/ 309470 w 4640264"/>
              <a:gd name="connsiteY262" fmla="*/ 3149304 h 5661454"/>
              <a:gd name="connsiteX263" fmla="*/ 218450 w 4640264"/>
              <a:gd name="connsiteY263" fmla="*/ 3149304 h 5661454"/>
              <a:gd name="connsiteX264" fmla="*/ 109225 w 4640264"/>
              <a:gd name="connsiteY264" fmla="*/ 3058282 h 5661454"/>
              <a:gd name="connsiteX265" fmla="*/ 200246 w 4640264"/>
              <a:gd name="connsiteY265" fmla="*/ 3058282 h 5661454"/>
              <a:gd name="connsiteX266" fmla="*/ 200246 w 4640264"/>
              <a:gd name="connsiteY266" fmla="*/ 3149304 h 5661454"/>
              <a:gd name="connsiteX267" fmla="*/ 109225 w 4640264"/>
              <a:gd name="connsiteY267" fmla="*/ 3149304 h 5661454"/>
              <a:gd name="connsiteX268" fmla="*/ 327674 w 4640264"/>
              <a:gd name="connsiteY268" fmla="*/ 2949059 h 5661454"/>
              <a:gd name="connsiteX269" fmla="*/ 418694 w 4640264"/>
              <a:gd name="connsiteY269" fmla="*/ 2949059 h 5661454"/>
              <a:gd name="connsiteX270" fmla="*/ 418694 w 4640264"/>
              <a:gd name="connsiteY270" fmla="*/ 3040079 h 5661454"/>
              <a:gd name="connsiteX271" fmla="*/ 327674 w 4640264"/>
              <a:gd name="connsiteY271" fmla="*/ 3040079 h 5661454"/>
              <a:gd name="connsiteX272" fmla="*/ 218450 w 4640264"/>
              <a:gd name="connsiteY272" fmla="*/ 2949059 h 5661454"/>
              <a:gd name="connsiteX273" fmla="*/ 309470 w 4640264"/>
              <a:gd name="connsiteY273" fmla="*/ 2949059 h 5661454"/>
              <a:gd name="connsiteX274" fmla="*/ 309470 w 4640264"/>
              <a:gd name="connsiteY274" fmla="*/ 3040079 h 5661454"/>
              <a:gd name="connsiteX275" fmla="*/ 218450 w 4640264"/>
              <a:gd name="connsiteY275" fmla="*/ 3040079 h 5661454"/>
              <a:gd name="connsiteX276" fmla="*/ 109225 w 4640264"/>
              <a:gd name="connsiteY276" fmla="*/ 2949059 h 5661454"/>
              <a:gd name="connsiteX277" fmla="*/ 200246 w 4640264"/>
              <a:gd name="connsiteY277" fmla="*/ 2949059 h 5661454"/>
              <a:gd name="connsiteX278" fmla="*/ 200246 w 4640264"/>
              <a:gd name="connsiteY278" fmla="*/ 3040079 h 5661454"/>
              <a:gd name="connsiteX279" fmla="*/ 109225 w 4640264"/>
              <a:gd name="connsiteY279" fmla="*/ 3040079 h 5661454"/>
              <a:gd name="connsiteX280" fmla="*/ 1 w 4640264"/>
              <a:gd name="connsiteY280" fmla="*/ 2949059 h 5661454"/>
              <a:gd name="connsiteX281" fmla="*/ 91022 w 4640264"/>
              <a:gd name="connsiteY281" fmla="*/ 2949059 h 5661454"/>
              <a:gd name="connsiteX282" fmla="*/ 91022 w 4640264"/>
              <a:gd name="connsiteY282" fmla="*/ 3040079 h 5661454"/>
              <a:gd name="connsiteX283" fmla="*/ 1 w 4640264"/>
              <a:gd name="connsiteY283" fmla="*/ 3040079 h 5661454"/>
              <a:gd name="connsiteX284" fmla="*/ 327674 w 4640264"/>
              <a:gd name="connsiteY284" fmla="*/ 2839834 h 5661454"/>
              <a:gd name="connsiteX285" fmla="*/ 418694 w 4640264"/>
              <a:gd name="connsiteY285" fmla="*/ 2839834 h 5661454"/>
              <a:gd name="connsiteX286" fmla="*/ 418694 w 4640264"/>
              <a:gd name="connsiteY286" fmla="*/ 2930855 h 5661454"/>
              <a:gd name="connsiteX287" fmla="*/ 327674 w 4640264"/>
              <a:gd name="connsiteY287" fmla="*/ 2930855 h 5661454"/>
              <a:gd name="connsiteX288" fmla="*/ 218450 w 4640264"/>
              <a:gd name="connsiteY288" fmla="*/ 2839834 h 5661454"/>
              <a:gd name="connsiteX289" fmla="*/ 309470 w 4640264"/>
              <a:gd name="connsiteY289" fmla="*/ 2839834 h 5661454"/>
              <a:gd name="connsiteX290" fmla="*/ 309470 w 4640264"/>
              <a:gd name="connsiteY290" fmla="*/ 2930855 h 5661454"/>
              <a:gd name="connsiteX291" fmla="*/ 218450 w 4640264"/>
              <a:gd name="connsiteY291" fmla="*/ 2930855 h 5661454"/>
              <a:gd name="connsiteX292" fmla="*/ 109225 w 4640264"/>
              <a:gd name="connsiteY292" fmla="*/ 2839834 h 5661454"/>
              <a:gd name="connsiteX293" fmla="*/ 200246 w 4640264"/>
              <a:gd name="connsiteY293" fmla="*/ 2839834 h 5661454"/>
              <a:gd name="connsiteX294" fmla="*/ 200246 w 4640264"/>
              <a:gd name="connsiteY294" fmla="*/ 2930855 h 5661454"/>
              <a:gd name="connsiteX295" fmla="*/ 109225 w 4640264"/>
              <a:gd name="connsiteY295" fmla="*/ 2930855 h 5661454"/>
              <a:gd name="connsiteX296" fmla="*/ 327674 w 4640264"/>
              <a:gd name="connsiteY296" fmla="*/ 2730610 h 5661454"/>
              <a:gd name="connsiteX297" fmla="*/ 418694 w 4640264"/>
              <a:gd name="connsiteY297" fmla="*/ 2730610 h 5661454"/>
              <a:gd name="connsiteX298" fmla="*/ 418694 w 4640264"/>
              <a:gd name="connsiteY298" fmla="*/ 2821631 h 5661454"/>
              <a:gd name="connsiteX299" fmla="*/ 327674 w 4640264"/>
              <a:gd name="connsiteY299" fmla="*/ 2821631 h 5661454"/>
              <a:gd name="connsiteX300" fmla="*/ 218450 w 4640264"/>
              <a:gd name="connsiteY300" fmla="*/ 2730610 h 5661454"/>
              <a:gd name="connsiteX301" fmla="*/ 309470 w 4640264"/>
              <a:gd name="connsiteY301" fmla="*/ 2730610 h 5661454"/>
              <a:gd name="connsiteX302" fmla="*/ 309470 w 4640264"/>
              <a:gd name="connsiteY302" fmla="*/ 2821631 h 5661454"/>
              <a:gd name="connsiteX303" fmla="*/ 218450 w 4640264"/>
              <a:gd name="connsiteY303" fmla="*/ 2821631 h 5661454"/>
              <a:gd name="connsiteX304" fmla="*/ 327674 w 4640264"/>
              <a:gd name="connsiteY304" fmla="*/ 2621385 h 5661454"/>
              <a:gd name="connsiteX305" fmla="*/ 418694 w 4640264"/>
              <a:gd name="connsiteY305" fmla="*/ 2621385 h 5661454"/>
              <a:gd name="connsiteX306" fmla="*/ 418694 w 4640264"/>
              <a:gd name="connsiteY306" fmla="*/ 2712406 h 5661454"/>
              <a:gd name="connsiteX307" fmla="*/ 327674 w 4640264"/>
              <a:gd name="connsiteY307" fmla="*/ 2712406 h 5661454"/>
              <a:gd name="connsiteX308" fmla="*/ 327674 w 4640264"/>
              <a:gd name="connsiteY308" fmla="*/ 2512161 h 5661454"/>
              <a:gd name="connsiteX309" fmla="*/ 418694 w 4640264"/>
              <a:gd name="connsiteY309" fmla="*/ 2512161 h 5661454"/>
              <a:gd name="connsiteX310" fmla="*/ 418694 w 4640264"/>
              <a:gd name="connsiteY310" fmla="*/ 2603181 h 5661454"/>
              <a:gd name="connsiteX311" fmla="*/ 327674 w 4640264"/>
              <a:gd name="connsiteY311" fmla="*/ 2603181 h 5661454"/>
              <a:gd name="connsiteX312" fmla="*/ 218450 w 4640264"/>
              <a:gd name="connsiteY312" fmla="*/ 2512161 h 5661454"/>
              <a:gd name="connsiteX313" fmla="*/ 309470 w 4640264"/>
              <a:gd name="connsiteY313" fmla="*/ 2512161 h 5661454"/>
              <a:gd name="connsiteX314" fmla="*/ 309470 w 4640264"/>
              <a:gd name="connsiteY314" fmla="*/ 2603181 h 5661454"/>
              <a:gd name="connsiteX315" fmla="*/ 218450 w 4640264"/>
              <a:gd name="connsiteY315" fmla="*/ 2603181 h 5661454"/>
              <a:gd name="connsiteX316" fmla="*/ 109225 w 4640264"/>
              <a:gd name="connsiteY316" fmla="*/ 2512161 h 5661454"/>
              <a:gd name="connsiteX317" fmla="*/ 200246 w 4640264"/>
              <a:gd name="connsiteY317" fmla="*/ 2512161 h 5661454"/>
              <a:gd name="connsiteX318" fmla="*/ 200246 w 4640264"/>
              <a:gd name="connsiteY318" fmla="*/ 2603181 h 5661454"/>
              <a:gd name="connsiteX319" fmla="*/ 109225 w 4640264"/>
              <a:gd name="connsiteY319" fmla="*/ 2603181 h 5661454"/>
              <a:gd name="connsiteX320" fmla="*/ 327674 w 4640264"/>
              <a:gd name="connsiteY320" fmla="*/ 2402937 h 5661454"/>
              <a:gd name="connsiteX321" fmla="*/ 418694 w 4640264"/>
              <a:gd name="connsiteY321" fmla="*/ 2402937 h 5661454"/>
              <a:gd name="connsiteX322" fmla="*/ 418694 w 4640264"/>
              <a:gd name="connsiteY322" fmla="*/ 2493957 h 5661454"/>
              <a:gd name="connsiteX323" fmla="*/ 327674 w 4640264"/>
              <a:gd name="connsiteY323" fmla="*/ 2493957 h 5661454"/>
              <a:gd name="connsiteX324" fmla="*/ 218450 w 4640264"/>
              <a:gd name="connsiteY324" fmla="*/ 2402937 h 5661454"/>
              <a:gd name="connsiteX325" fmla="*/ 309470 w 4640264"/>
              <a:gd name="connsiteY325" fmla="*/ 2402937 h 5661454"/>
              <a:gd name="connsiteX326" fmla="*/ 309470 w 4640264"/>
              <a:gd name="connsiteY326" fmla="*/ 2493957 h 5661454"/>
              <a:gd name="connsiteX327" fmla="*/ 218450 w 4640264"/>
              <a:gd name="connsiteY327" fmla="*/ 2493957 h 5661454"/>
              <a:gd name="connsiteX328" fmla="*/ 109225 w 4640264"/>
              <a:gd name="connsiteY328" fmla="*/ 2402937 h 5661454"/>
              <a:gd name="connsiteX329" fmla="*/ 200246 w 4640264"/>
              <a:gd name="connsiteY329" fmla="*/ 2402937 h 5661454"/>
              <a:gd name="connsiteX330" fmla="*/ 200246 w 4640264"/>
              <a:gd name="connsiteY330" fmla="*/ 2493957 h 5661454"/>
              <a:gd name="connsiteX331" fmla="*/ 109225 w 4640264"/>
              <a:gd name="connsiteY331" fmla="*/ 2493957 h 5661454"/>
              <a:gd name="connsiteX332" fmla="*/ 1 w 4640264"/>
              <a:gd name="connsiteY332" fmla="*/ 2402937 h 5661454"/>
              <a:gd name="connsiteX333" fmla="*/ 91022 w 4640264"/>
              <a:gd name="connsiteY333" fmla="*/ 2402937 h 5661454"/>
              <a:gd name="connsiteX334" fmla="*/ 91022 w 4640264"/>
              <a:gd name="connsiteY334" fmla="*/ 2493957 h 5661454"/>
              <a:gd name="connsiteX335" fmla="*/ 1 w 4640264"/>
              <a:gd name="connsiteY335" fmla="*/ 2493957 h 5661454"/>
              <a:gd name="connsiteX336" fmla="*/ 327674 w 4640264"/>
              <a:gd name="connsiteY336" fmla="*/ 2293712 h 5661454"/>
              <a:gd name="connsiteX337" fmla="*/ 418694 w 4640264"/>
              <a:gd name="connsiteY337" fmla="*/ 2293712 h 5661454"/>
              <a:gd name="connsiteX338" fmla="*/ 418694 w 4640264"/>
              <a:gd name="connsiteY338" fmla="*/ 2384732 h 5661454"/>
              <a:gd name="connsiteX339" fmla="*/ 327674 w 4640264"/>
              <a:gd name="connsiteY339" fmla="*/ 2384732 h 5661454"/>
              <a:gd name="connsiteX340" fmla="*/ 218450 w 4640264"/>
              <a:gd name="connsiteY340" fmla="*/ 2293712 h 5661454"/>
              <a:gd name="connsiteX341" fmla="*/ 309470 w 4640264"/>
              <a:gd name="connsiteY341" fmla="*/ 2293712 h 5661454"/>
              <a:gd name="connsiteX342" fmla="*/ 309470 w 4640264"/>
              <a:gd name="connsiteY342" fmla="*/ 2384732 h 5661454"/>
              <a:gd name="connsiteX343" fmla="*/ 218450 w 4640264"/>
              <a:gd name="connsiteY343" fmla="*/ 2384732 h 5661454"/>
              <a:gd name="connsiteX344" fmla="*/ 109225 w 4640264"/>
              <a:gd name="connsiteY344" fmla="*/ 2293712 h 5661454"/>
              <a:gd name="connsiteX345" fmla="*/ 200246 w 4640264"/>
              <a:gd name="connsiteY345" fmla="*/ 2293712 h 5661454"/>
              <a:gd name="connsiteX346" fmla="*/ 200246 w 4640264"/>
              <a:gd name="connsiteY346" fmla="*/ 2384732 h 5661454"/>
              <a:gd name="connsiteX347" fmla="*/ 109225 w 4640264"/>
              <a:gd name="connsiteY347" fmla="*/ 2384732 h 5661454"/>
              <a:gd name="connsiteX348" fmla="*/ 1 w 4640264"/>
              <a:gd name="connsiteY348" fmla="*/ 2293712 h 5661454"/>
              <a:gd name="connsiteX349" fmla="*/ 91022 w 4640264"/>
              <a:gd name="connsiteY349" fmla="*/ 2293712 h 5661454"/>
              <a:gd name="connsiteX350" fmla="*/ 91022 w 4640264"/>
              <a:gd name="connsiteY350" fmla="*/ 2384732 h 5661454"/>
              <a:gd name="connsiteX351" fmla="*/ 1 w 4640264"/>
              <a:gd name="connsiteY351" fmla="*/ 2384732 h 5661454"/>
              <a:gd name="connsiteX352" fmla="*/ 327674 w 4640264"/>
              <a:gd name="connsiteY352" fmla="*/ 2184488 h 5661454"/>
              <a:gd name="connsiteX353" fmla="*/ 418694 w 4640264"/>
              <a:gd name="connsiteY353" fmla="*/ 2184488 h 5661454"/>
              <a:gd name="connsiteX354" fmla="*/ 418694 w 4640264"/>
              <a:gd name="connsiteY354" fmla="*/ 2275509 h 5661454"/>
              <a:gd name="connsiteX355" fmla="*/ 327674 w 4640264"/>
              <a:gd name="connsiteY355" fmla="*/ 2275509 h 5661454"/>
              <a:gd name="connsiteX356" fmla="*/ 218450 w 4640264"/>
              <a:gd name="connsiteY356" fmla="*/ 2184488 h 5661454"/>
              <a:gd name="connsiteX357" fmla="*/ 309470 w 4640264"/>
              <a:gd name="connsiteY357" fmla="*/ 2184488 h 5661454"/>
              <a:gd name="connsiteX358" fmla="*/ 309470 w 4640264"/>
              <a:gd name="connsiteY358" fmla="*/ 2275509 h 5661454"/>
              <a:gd name="connsiteX359" fmla="*/ 218450 w 4640264"/>
              <a:gd name="connsiteY359" fmla="*/ 2275509 h 5661454"/>
              <a:gd name="connsiteX360" fmla="*/ 109225 w 4640264"/>
              <a:gd name="connsiteY360" fmla="*/ 2184488 h 5661454"/>
              <a:gd name="connsiteX361" fmla="*/ 200246 w 4640264"/>
              <a:gd name="connsiteY361" fmla="*/ 2184488 h 5661454"/>
              <a:gd name="connsiteX362" fmla="*/ 200246 w 4640264"/>
              <a:gd name="connsiteY362" fmla="*/ 2275509 h 5661454"/>
              <a:gd name="connsiteX363" fmla="*/ 109225 w 4640264"/>
              <a:gd name="connsiteY363" fmla="*/ 2275509 h 5661454"/>
              <a:gd name="connsiteX364" fmla="*/ 327674 w 4640264"/>
              <a:gd name="connsiteY364" fmla="*/ 2075263 h 5661454"/>
              <a:gd name="connsiteX365" fmla="*/ 418694 w 4640264"/>
              <a:gd name="connsiteY365" fmla="*/ 2075263 h 5661454"/>
              <a:gd name="connsiteX366" fmla="*/ 418694 w 4640264"/>
              <a:gd name="connsiteY366" fmla="*/ 2166284 h 5661454"/>
              <a:gd name="connsiteX367" fmla="*/ 327674 w 4640264"/>
              <a:gd name="connsiteY367" fmla="*/ 2166284 h 5661454"/>
              <a:gd name="connsiteX368" fmla="*/ 327674 w 4640264"/>
              <a:gd name="connsiteY368" fmla="*/ 1966040 h 5661454"/>
              <a:gd name="connsiteX369" fmla="*/ 418694 w 4640264"/>
              <a:gd name="connsiteY369" fmla="*/ 1966040 h 5661454"/>
              <a:gd name="connsiteX370" fmla="*/ 418694 w 4640264"/>
              <a:gd name="connsiteY370" fmla="*/ 2057061 h 5661454"/>
              <a:gd name="connsiteX371" fmla="*/ 327674 w 4640264"/>
              <a:gd name="connsiteY371" fmla="*/ 2057061 h 5661454"/>
              <a:gd name="connsiteX372" fmla="*/ 218450 w 4640264"/>
              <a:gd name="connsiteY372" fmla="*/ 1966040 h 5661454"/>
              <a:gd name="connsiteX373" fmla="*/ 309470 w 4640264"/>
              <a:gd name="connsiteY373" fmla="*/ 1966040 h 5661454"/>
              <a:gd name="connsiteX374" fmla="*/ 309470 w 4640264"/>
              <a:gd name="connsiteY374" fmla="*/ 2057061 h 5661454"/>
              <a:gd name="connsiteX375" fmla="*/ 218450 w 4640264"/>
              <a:gd name="connsiteY375" fmla="*/ 2057061 h 5661454"/>
              <a:gd name="connsiteX376" fmla="*/ 109225 w 4640264"/>
              <a:gd name="connsiteY376" fmla="*/ 1966040 h 5661454"/>
              <a:gd name="connsiteX377" fmla="*/ 200246 w 4640264"/>
              <a:gd name="connsiteY377" fmla="*/ 1966040 h 5661454"/>
              <a:gd name="connsiteX378" fmla="*/ 200246 w 4640264"/>
              <a:gd name="connsiteY378" fmla="*/ 2057061 h 5661454"/>
              <a:gd name="connsiteX379" fmla="*/ 109225 w 4640264"/>
              <a:gd name="connsiteY379" fmla="*/ 2057060 h 5661454"/>
              <a:gd name="connsiteX380" fmla="*/ 327674 w 4640264"/>
              <a:gd name="connsiteY380" fmla="*/ 1856815 h 5661454"/>
              <a:gd name="connsiteX381" fmla="*/ 418694 w 4640264"/>
              <a:gd name="connsiteY381" fmla="*/ 1856815 h 5661454"/>
              <a:gd name="connsiteX382" fmla="*/ 418694 w 4640264"/>
              <a:gd name="connsiteY382" fmla="*/ 1947836 h 5661454"/>
              <a:gd name="connsiteX383" fmla="*/ 327674 w 4640264"/>
              <a:gd name="connsiteY383" fmla="*/ 1947836 h 5661454"/>
              <a:gd name="connsiteX384" fmla="*/ 218450 w 4640264"/>
              <a:gd name="connsiteY384" fmla="*/ 1856815 h 5661454"/>
              <a:gd name="connsiteX385" fmla="*/ 309470 w 4640264"/>
              <a:gd name="connsiteY385" fmla="*/ 1856815 h 5661454"/>
              <a:gd name="connsiteX386" fmla="*/ 309470 w 4640264"/>
              <a:gd name="connsiteY386" fmla="*/ 1947836 h 5661454"/>
              <a:gd name="connsiteX387" fmla="*/ 218450 w 4640264"/>
              <a:gd name="connsiteY387" fmla="*/ 1947836 h 5661454"/>
              <a:gd name="connsiteX388" fmla="*/ 109225 w 4640264"/>
              <a:gd name="connsiteY388" fmla="*/ 1856814 h 5661454"/>
              <a:gd name="connsiteX389" fmla="*/ 200246 w 4640264"/>
              <a:gd name="connsiteY389" fmla="*/ 1856815 h 5661454"/>
              <a:gd name="connsiteX390" fmla="*/ 200246 w 4640264"/>
              <a:gd name="connsiteY390" fmla="*/ 1947836 h 5661454"/>
              <a:gd name="connsiteX391" fmla="*/ 109225 w 4640264"/>
              <a:gd name="connsiteY391" fmla="*/ 1947836 h 5661454"/>
              <a:gd name="connsiteX392" fmla="*/ 1 w 4640264"/>
              <a:gd name="connsiteY392" fmla="*/ 1856814 h 5661454"/>
              <a:gd name="connsiteX393" fmla="*/ 91022 w 4640264"/>
              <a:gd name="connsiteY393" fmla="*/ 1856814 h 5661454"/>
              <a:gd name="connsiteX394" fmla="*/ 91022 w 4640264"/>
              <a:gd name="connsiteY394" fmla="*/ 1947836 h 5661454"/>
              <a:gd name="connsiteX395" fmla="*/ 1 w 4640264"/>
              <a:gd name="connsiteY395" fmla="*/ 1947836 h 5661454"/>
              <a:gd name="connsiteX396" fmla="*/ 327674 w 4640264"/>
              <a:gd name="connsiteY396" fmla="*/ 1747590 h 5661454"/>
              <a:gd name="connsiteX397" fmla="*/ 418694 w 4640264"/>
              <a:gd name="connsiteY397" fmla="*/ 1747590 h 5661454"/>
              <a:gd name="connsiteX398" fmla="*/ 418694 w 4640264"/>
              <a:gd name="connsiteY398" fmla="*/ 1838612 h 5661454"/>
              <a:gd name="connsiteX399" fmla="*/ 327674 w 4640264"/>
              <a:gd name="connsiteY399" fmla="*/ 1838612 h 5661454"/>
              <a:gd name="connsiteX400" fmla="*/ 218450 w 4640264"/>
              <a:gd name="connsiteY400" fmla="*/ 1747590 h 5661454"/>
              <a:gd name="connsiteX401" fmla="*/ 309470 w 4640264"/>
              <a:gd name="connsiteY401" fmla="*/ 1747590 h 5661454"/>
              <a:gd name="connsiteX402" fmla="*/ 309470 w 4640264"/>
              <a:gd name="connsiteY402" fmla="*/ 1838612 h 5661454"/>
              <a:gd name="connsiteX403" fmla="*/ 218450 w 4640264"/>
              <a:gd name="connsiteY403" fmla="*/ 1838612 h 5661454"/>
              <a:gd name="connsiteX404" fmla="*/ 109225 w 4640264"/>
              <a:gd name="connsiteY404" fmla="*/ 1747590 h 5661454"/>
              <a:gd name="connsiteX405" fmla="*/ 200246 w 4640264"/>
              <a:gd name="connsiteY405" fmla="*/ 1747590 h 5661454"/>
              <a:gd name="connsiteX406" fmla="*/ 200246 w 4640264"/>
              <a:gd name="connsiteY406" fmla="*/ 1838612 h 5661454"/>
              <a:gd name="connsiteX407" fmla="*/ 109225 w 4640264"/>
              <a:gd name="connsiteY407" fmla="*/ 1838612 h 5661454"/>
              <a:gd name="connsiteX408" fmla="*/ 1 w 4640264"/>
              <a:gd name="connsiteY408" fmla="*/ 1747590 h 5661454"/>
              <a:gd name="connsiteX409" fmla="*/ 91022 w 4640264"/>
              <a:gd name="connsiteY409" fmla="*/ 1747590 h 5661454"/>
              <a:gd name="connsiteX410" fmla="*/ 91022 w 4640264"/>
              <a:gd name="connsiteY410" fmla="*/ 1838612 h 5661454"/>
              <a:gd name="connsiteX411" fmla="*/ 1 w 4640264"/>
              <a:gd name="connsiteY411" fmla="*/ 1838612 h 5661454"/>
              <a:gd name="connsiteX412" fmla="*/ 327674 w 4640264"/>
              <a:gd name="connsiteY412" fmla="*/ 1638366 h 5661454"/>
              <a:gd name="connsiteX413" fmla="*/ 418694 w 4640264"/>
              <a:gd name="connsiteY413" fmla="*/ 1638366 h 5661454"/>
              <a:gd name="connsiteX414" fmla="*/ 418694 w 4640264"/>
              <a:gd name="connsiteY414" fmla="*/ 1729387 h 5661454"/>
              <a:gd name="connsiteX415" fmla="*/ 327674 w 4640264"/>
              <a:gd name="connsiteY415" fmla="*/ 1729387 h 5661454"/>
              <a:gd name="connsiteX416" fmla="*/ 218450 w 4640264"/>
              <a:gd name="connsiteY416" fmla="*/ 1638366 h 5661454"/>
              <a:gd name="connsiteX417" fmla="*/ 309470 w 4640264"/>
              <a:gd name="connsiteY417" fmla="*/ 1638366 h 5661454"/>
              <a:gd name="connsiteX418" fmla="*/ 309470 w 4640264"/>
              <a:gd name="connsiteY418" fmla="*/ 1729387 h 5661454"/>
              <a:gd name="connsiteX419" fmla="*/ 218450 w 4640264"/>
              <a:gd name="connsiteY419" fmla="*/ 1729387 h 5661454"/>
              <a:gd name="connsiteX420" fmla="*/ 109225 w 4640264"/>
              <a:gd name="connsiteY420" fmla="*/ 1638366 h 5661454"/>
              <a:gd name="connsiteX421" fmla="*/ 200246 w 4640264"/>
              <a:gd name="connsiteY421" fmla="*/ 1638366 h 5661454"/>
              <a:gd name="connsiteX422" fmla="*/ 200246 w 4640264"/>
              <a:gd name="connsiteY422" fmla="*/ 1729387 h 5661454"/>
              <a:gd name="connsiteX423" fmla="*/ 109225 w 4640264"/>
              <a:gd name="connsiteY423" fmla="*/ 1729387 h 5661454"/>
              <a:gd name="connsiteX424" fmla="*/ 327674 w 4640264"/>
              <a:gd name="connsiteY424" fmla="*/ 1529142 h 5661454"/>
              <a:gd name="connsiteX425" fmla="*/ 418694 w 4640264"/>
              <a:gd name="connsiteY425" fmla="*/ 1529142 h 5661454"/>
              <a:gd name="connsiteX426" fmla="*/ 418694 w 4640264"/>
              <a:gd name="connsiteY426" fmla="*/ 1620162 h 5661454"/>
              <a:gd name="connsiteX427" fmla="*/ 327674 w 4640264"/>
              <a:gd name="connsiteY427" fmla="*/ 1620162 h 5661454"/>
              <a:gd name="connsiteX428" fmla="*/ 218450 w 4640264"/>
              <a:gd name="connsiteY428" fmla="*/ 1529142 h 5661454"/>
              <a:gd name="connsiteX429" fmla="*/ 309470 w 4640264"/>
              <a:gd name="connsiteY429" fmla="*/ 1529142 h 5661454"/>
              <a:gd name="connsiteX430" fmla="*/ 309470 w 4640264"/>
              <a:gd name="connsiteY430" fmla="*/ 1620162 h 5661454"/>
              <a:gd name="connsiteX431" fmla="*/ 218450 w 4640264"/>
              <a:gd name="connsiteY431" fmla="*/ 1620162 h 5661454"/>
              <a:gd name="connsiteX432" fmla="*/ 327674 w 4640264"/>
              <a:gd name="connsiteY432" fmla="*/ 1419918 h 5661454"/>
              <a:gd name="connsiteX433" fmla="*/ 418694 w 4640264"/>
              <a:gd name="connsiteY433" fmla="*/ 1419918 h 5661454"/>
              <a:gd name="connsiteX434" fmla="*/ 418694 w 4640264"/>
              <a:gd name="connsiteY434" fmla="*/ 1510938 h 5661454"/>
              <a:gd name="connsiteX435" fmla="*/ 327674 w 4640264"/>
              <a:gd name="connsiteY435" fmla="*/ 1510938 h 5661454"/>
              <a:gd name="connsiteX436" fmla="*/ 218450 w 4640264"/>
              <a:gd name="connsiteY436" fmla="*/ 1419918 h 5661454"/>
              <a:gd name="connsiteX437" fmla="*/ 309470 w 4640264"/>
              <a:gd name="connsiteY437" fmla="*/ 1419918 h 5661454"/>
              <a:gd name="connsiteX438" fmla="*/ 309470 w 4640264"/>
              <a:gd name="connsiteY438" fmla="*/ 1510938 h 5661454"/>
              <a:gd name="connsiteX439" fmla="*/ 218450 w 4640264"/>
              <a:gd name="connsiteY439" fmla="*/ 1510938 h 5661454"/>
              <a:gd name="connsiteX440" fmla="*/ 327674 w 4640264"/>
              <a:gd name="connsiteY440" fmla="*/ 1310693 h 5661454"/>
              <a:gd name="connsiteX441" fmla="*/ 418694 w 4640264"/>
              <a:gd name="connsiteY441" fmla="*/ 1310693 h 5661454"/>
              <a:gd name="connsiteX442" fmla="*/ 418694 w 4640264"/>
              <a:gd name="connsiteY442" fmla="*/ 1401714 h 5661454"/>
              <a:gd name="connsiteX443" fmla="*/ 327674 w 4640264"/>
              <a:gd name="connsiteY443" fmla="*/ 1401714 h 5661454"/>
              <a:gd name="connsiteX444" fmla="*/ 218450 w 4640264"/>
              <a:gd name="connsiteY444" fmla="*/ 1310693 h 5661454"/>
              <a:gd name="connsiteX445" fmla="*/ 309470 w 4640264"/>
              <a:gd name="connsiteY445" fmla="*/ 1310693 h 5661454"/>
              <a:gd name="connsiteX446" fmla="*/ 309470 w 4640264"/>
              <a:gd name="connsiteY446" fmla="*/ 1401714 h 5661454"/>
              <a:gd name="connsiteX447" fmla="*/ 218450 w 4640264"/>
              <a:gd name="connsiteY447" fmla="*/ 1401714 h 5661454"/>
              <a:gd name="connsiteX448" fmla="*/ 109225 w 4640264"/>
              <a:gd name="connsiteY448" fmla="*/ 1310693 h 5661454"/>
              <a:gd name="connsiteX449" fmla="*/ 200246 w 4640264"/>
              <a:gd name="connsiteY449" fmla="*/ 1310693 h 5661454"/>
              <a:gd name="connsiteX450" fmla="*/ 200246 w 4640264"/>
              <a:gd name="connsiteY450" fmla="*/ 1401714 h 5661454"/>
              <a:gd name="connsiteX451" fmla="*/ 109225 w 4640264"/>
              <a:gd name="connsiteY451" fmla="*/ 1401714 h 5661454"/>
              <a:gd name="connsiteX452" fmla="*/ 327674 w 4640264"/>
              <a:gd name="connsiteY452" fmla="*/ 1201469 h 5661454"/>
              <a:gd name="connsiteX453" fmla="*/ 418694 w 4640264"/>
              <a:gd name="connsiteY453" fmla="*/ 1201469 h 5661454"/>
              <a:gd name="connsiteX454" fmla="*/ 418694 w 4640264"/>
              <a:gd name="connsiteY454" fmla="*/ 1292490 h 5661454"/>
              <a:gd name="connsiteX455" fmla="*/ 327674 w 4640264"/>
              <a:gd name="connsiteY455" fmla="*/ 1292490 h 5661454"/>
              <a:gd name="connsiteX456" fmla="*/ 327674 w 4640264"/>
              <a:gd name="connsiteY456" fmla="*/ 983020 h 5661454"/>
              <a:gd name="connsiteX457" fmla="*/ 418694 w 4640264"/>
              <a:gd name="connsiteY457" fmla="*/ 983020 h 5661454"/>
              <a:gd name="connsiteX458" fmla="*/ 418694 w 4640264"/>
              <a:gd name="connsiteY458" fmla="*/ 1074041 h 5661454"/>
              <a:gd name="connsiteX459" fmla="*/ 327674 w 4640264"/>
              <a:gd name="connsiteY459" fmla="*/ 1074041 h 5661454"/>
              <a:gd name="connsiteX460" fmla="*/ 218450 w 4640264"/>
              <a:gd name="connsiteY460" fmla="*/ 983020 h 5661454"/>
              <a:gd name="connsiteX461" fmla="*/ 309470 w 4640264"/>
              <a:gd name="connsiteY461" fmla="*/ 983020 h 5661454"/>
              <a:gd name="connsiteX462" fmla="*/ 309470 w 4640264"/>
              <a:gd name="connsiteY462" fmla="*/ 1074041 h 5661454"/>
              <a:gd name="connsiteX463" fmla="*/ 218450 w 4640264"/>
              <a:gd name="connsiteY463" fmla="*/ 1074041 h 5661454"/>
              <a:gd name="connsiteX464" fmla="*/ 109225 w 4640264"/>
              <a:gd name="connsiteY464" fmla="*/ 983020 h 5661454"/>
              <a:gd name="connsiteX465" fmla="*/ 200246 w 4640264"/>
              <a:gd name="connsiteY465" fmla="*/ 983020 h 5661454"/>
              <a:gd name="connsiteX466" fmla="*/ 200246 w 4640264"/>
              <a:gd name="connsiteY466" fmla="*/ 1074041 h 5661454"/>
              <a:gd name="connsiteX467" fmla="*/ 109225 w 4640264"/>
              <a:gd name="connsiteY467" fmla="*/ 1074041 h 5661454"/>
              <a:gd name="connsiteX468" fmla="*/ 1 w 4640264"/>
              <a:gd name="connsiteY468" fmla="*/ 983020 h 5661454"/>
              <a:gd name="connsiteX469" fmla="*/ 91022 w 4640264"/>
              <a:gd name="connsiteY469" fmla="*/ 983020 h 5661454"/>
              <a:gd name="connsiteX470" fmla="*/ 91022 w 4640264"/>
              <a:gd name="connsiteY470" fmla="*/ 1074041 h 5661454"/>
              <a:gd name="connsiteX471" fmla="*/ 1 w 4640264"/>
              <a:gd name="connsiteY471" fmla="*/ 1074041 h 5661454"/>
              <a:gd name="connsiteX472" fmla="*/ 327674 w 4640264"/>
              <a:gd name="connsiteY472" fmla="*/ 873795 h 5661454"/>
              <a:gd name="connsiteX473" fmla="*/ 418694 w 4640264"/>
              <a:gd name="connsiteY473" fmla="*/ 873795 h 5661454"/>
              <a:gd name="connsiteX474" fmla="*/ 418694 w 4640264"/>
              <a:gd name="connsiteY474" fmla="*/ 964816 h 5661454"/>
              <a:gd name="connsiteX475" fmla="*/ 327674 w 4640264"/>
              <a:gd name="connsiteY475" fmla="*/ 964816 h 5661454"/>
              <a:gd name="connsiteX476" fmla="*/ 218450 w 4640264"/>
              <a:gd name="connsiteY476" fmla="*/ 873795 h 5661454"/>
              <a:gd name="connsiteX477" fmla="*/ 309470 w 4640264"/>
              <a:gd name="connsiteY477" fmla="*/ 873795 h 5661454"/>
              <a:gd name="connsiteX478" fmla="*/ 309470 w 4640264"/>
              <a:gd name="connsiteY478" fmla="*/ 964816 h 5661454"/>
              <a:gd name="connsiteX479" fmla="*/ 218450 w 4640264"/>
              <a:gd name="connsiteY479" fmla="*/ 964816 h 5661454"/>
              <a:gd name="connsiteX480" fmla="*/ 109225 w 4640264"/>
              <a:gd name="connsiteY480" fmla="*/ 873795 h 5661454"/>
              <a:gd name="connsiteX481" fmla="*/ 200246 w 4640264"/>
              <a:gd name="connsiteY481" fmla="*/ 873795 h 5661454"/>
              <a:gd name="connsiteX482" fmla="*/ 200246 w 4640264"/>
              <a:gd name="connsiteY482" fmla="*/ 964816 h 5661454"/>
              <a:gd name="connsiteX483" fmla="*/ 109225 w 4640264"/>
              <a:gd name="connsiteY483" fmla="*/ 964816 h 5661454"/>
              <a:gd name="connsiteX484" fmla="*/ 1 w 4640264"/>
              <a:gd name="connsiteY484" fmla="*/ 873795 h 5661454"/>
              <a:gd name="connsiteX485" fmla="*/ 91022 w 4640264"/>
              <a:gd name="connsiteY485" fmla="*/ 873795 h 5661454"/>
              <a:gd name="connsiteX486" fmla="*/ 91022 w 4640264"/>
              <a:gd name="connsiteY486" fmla="*/ 964816 h 5661454"/>
              <a:gd name="connsiteX487" fmla="*/ 1 w 4640264"/>
              <a:gd name="connsiteY487" fmla="*/ 964816 h 5661454"/>
              <a:gd name="connsiteX488" fmla="*/ 327674 w 4640264"/>
              <a:gd name="connsiteY488" fmla="*/ 764571 h 5661454"/>
              <a:gd name="connsiteX489" fmla="*/ 418694 w 4640264"/>
              <a:gd name="connsiteY489" fmla="*/ 764571 h 5661454"/>
              <a:gd name="connsiteX490" fmla="*/ 418694 w 4640264"/>
              <a:gd name="connsiteY490" fmla="*/ 855593 h 5661454"/>
              <a:gd name="connsiteX491" fmla="*/ 327674 w 4640264"/>
              <a:gd name="connsiteY491" fmla="*/ 855593 h 5661454"/>
              <a:gd name="connsiteX492" fmla="*/ 109225 w 4640264"/>
              <a:gd name="connsiteY492" fmla="*/ 764571 h 5661454"/>
              <a:gd name="connsiteX493" fmla="*/ 200246 w 4640264"/>
              <a:gd name="connsiteY493" fmla="*/ 764571 h 5661454"/>
              <a:gd name="connsiteX494" fmla="*/ 200246 w 4640264"/>
              <a:gd name="connsiteY494" fmla="*/ 855593 h 5661454"/>
              <a:gd name="connsiteX495" fmla="*/ 109225 w 4640264"/>
              <a:gd name="connsiteY495" fmla="*/ 855593 h 5661454"/>
              <a:gd name="connsiteX496" fmla="*/ 327674 w 4640264"/>
              <a:gd name="connsiteY496" fmla="*/ 655347 h 5661454"/>
              <a:gd name="connsiteX497" fmla="*/ 418694 w 4640264"/>
              <a:gd name="connsiteY497" fmla="*/ 655347 h 5661454"/>
              <a:gd name="connsiteX498" fmla="*/ 418694 w 4640264"/>
              <a:gd name="connsiteY498" fmla="*/ 746368 h 5661454"/>
              <a:gd name="connsiteX499" fmla="*/ 327674 w 4640264"/>
              <a:gd name="connsiteY499" fmla="*/ 746368 h 5661454"/>
              <a:gd name="connsiteX500" fmla="*/ 109225 w 4640264"/>
              <a:gd name="connsiteY500" fmla="*/ 655347 h 5661454"/>
              <a:gd name="connsiteX501" fmla="*/ 200246 w 4640264"/>
              <a:gd name="connsiteY501" fmla="*/ 655347 h 5661454"/>
              <a:gd name="connsiteX502" fmla="*/ 200246 w 4640264"/>
              <a:gd name="connsiteY502" fmla="*/ 746368 h 5661454"/>
              <a:gd name="connsiteX503" fmla="*/ 109225 w 4640264"/>
              <a:gd name="connsiteY503" fmla="*/ 746368 h 5661454"/>
              <a:gd name="connsiteX504" fmla="*/ 327674 w 4640264"/>
              <a:gd name="connsiteY504" fmla="*/ 546122 h 5661454"/>
              <a:gd name="connsiteX505" fmla="*/ 418694 w 4640264"/>
              <a:gd name="connsiteY505" fmla="*/ 546122 h 5661454"/>
              <a:gd name="connsiteX506" fmla="*/ 418694 w 4640264"/>
              <a:gd name="connsiteY506" fmla="*/ 637143 h 5661454"/>
              <a:gd name="connsiteX507" fmla="*/ 327674 w 4640264"/>
              <a:gd name="connsiteY507" fmla="*/ 637143 h 5661454"/>
              <a:gd name="connsiteX508" fmla="*/ 218450 w 4640264"/>
              <a:gd name="connsiteY508" fmla="*/ 546122 h 5661454"/>
              <a:gd name="connsiteX509" fmla="*/ 309470 w 4640264"/>
              <a:gd name="connsiteY509" fmla="*/ 546122 h 5661454"/>
              <a:gd name="connsiteX510" fmla="*/ 309470 w 4640264"/>
              <a:gd name="connsiteY510" fmla="*/ 637143 h 5661454"/>
              <a:gd name="connsiteX511" fmla="*/ 218450 w 4640264"/>
              <a:gd name="connsiteY511" fmla="*/ 637143 h 5661454"/>
              <a:gd name="connsiteX512" fmla="*/ 109225 w 4640264"/>
              <a:gd name="connsiteY512" fmla="*/ 546122 h 5661454"/>
              <a:gd name="connsiteX513" fmla="*/ 200246 w 4640264"/>
              <a:gd name="connsiteY513" fmla="*/ 546122 h 5661454"/>
              <a:gd name="connsiteX514" fmla="*/ 200246 w 4640264"/>
              <a:gd name="connsiteY514" fmla="*/ 637143 h 5661454"/>
              <a:gd name="connsiteX515" fmla="*/ 109225 w 4640264"/>
              <a:gd name="connsiteY515" fmla="*/ 637143 h 5661454"/>
              <a:gd name="connsiteX516" fmla="*/ 1 w 4640264"/>
              <a:gd name="connsiteY516" fmla="*/ 546122 h 5661454"/>
              <a:gd name="connsiteX517" fmla="*/ 91022 w 4640264"/>
              <a:gd name="connsiteY517" fmla="*/ 546122 h 5661454"/>
              <a:gd name="connsiteX518" fmla="*/ 91022 w 4640264"/>
              <a:gd name="connsiteY518" fmla="*/ 637143 h 5661454"/>
              <a:gd name="connsiteX519" fmla="*/ 1 w 4640264"/>
              <a:gd name="connsiteY519" fmla="*/ 637143 h 5661454"/>
              <a:gd name="connsiteX520" fmla="*/ 327674 w 4640264"/>
              <a:gd name="connsiteY520" fmla="*/ 436899 h 5661454"/>
              <a:gd name="connsiteX521" fmla="*/ 418694 w 4640264"/>
              <a:gd name="connsiteY521" fmla="*/ 436899 h 5661454"/>
              <a:gd name="connsiteX522" fmla="*/ 418694 w 4640264"/>
              <a:gd name="connsiteY522" fmla="*/ 527919 h 5661454"/>
              <a:gd name="connsiteX523" fmla="*/ 327674 w 4640264"/>
              <a:gd name="connsiteY523" fmla="*/ 527919 h 5661454"/>
              <a:gd name="connsiteX524" fmla="*/ 218450 w 4640264"/>
              <a:gd name="connsiteY524" fmla="*/ 436899 h 5661454"/>
              <a:gd name="connsiteX525" fmla="*/ 309470 w 4640264"/>
              <a:gd name="connsiteY525" fmla="*/ 436899 h 5661454"/>
              <a:gd name="connsiteX526" fmla="*/ 309470 w 4640264"/>
              <a:gd name="connsiteY526" fmla="*/ 527919 h 5661454"/>
              <a:gd name="connsiteX527" fmla="*/ 218450 w 4640264"/>
              <a:gd name="connsiteY527" fmla="*/ 527919 h 5661454"/>
              <a:gd name="connsiteX528" fmla="*/ 109225 w 4640264"/>
              <a:gd name="connsiteY528" fmla="*/ 436899 h 5661454"/>
              <a:gd name="connsiteX529" fmla="*/ 200246 w 4640264"/>
              <a:gd name="connsiteY529" fmla="*/ 436899 h 5661454"/>
              <a:gd name="connsiteX530" fmla="*/ 200246 w 4640264"/>
              <a:gd name="connsiteY530" fmla="*/ 527919 h 5661454"/>
              <a:gd name="connsiteX531" fmla="*/ 109225 w 4640264"/>
              <a:gd name="connsiteY531" fmla="*/ 527919 h 5661454"/>
              <a:gd name="connsiteX532" fmla="*/ 327674 w 4640264"/>
              <a:gd name="connsiteY532" fmla="*/ 327674 h 5661454"/>
              <a:gd name="connsiteX533" fmla="*/ 418694 w 4640264"/>
              <a:gd name="connsiteY533" fmla="*/ 327674 h 5661454"/>
              <a:gd name="connsiteX534" fmla="*/ 418694 w 4640264"/>
              <a:gd name="connsiteY534" fmla="*/ 418694 h 5661454"/>
              <a:gd name="connsiteX535" fmla="*/ 327674 w 4640264"/>
              <a:gd name="connsiteY535" fmla="*/ 418694 h 5661454"/>
              <a:gd name="connsiteX536" fmla="*/ 218450 w 4640264"/>
              <a:gd name="connsiteY536" fmla="*/ 327674 h 5661454"/>
              <a:gd name="connsiteX537" fmla="*/ 309470 w 4640264"/>
              <a:gd name="connsiteY537" fmla="*/ 327674 h 5661454"/>
              <a:gd name="connsiteX538" fmla="*/ 309470 w 4640264"/>
              <a:gd name="connsiteY538" fmla="*/ 418694 h 5661454"/>
              <a:gd name="connsiteX539" fmla="*/ 218450 w 4640264"/>
              <a:gd name="connsiteY539" fmla="*/ 418694 h 5661454"/>
              <a:gd name="connsiteX540" fmla="*/ 109225 w 4640264"/>
              <a:gd name="connsiteY540" fmla="*/ 327674 h 5661454"/>
              <a:gd name="connsiteX541" fmla="*/ 200246 w 4640264"/>
              <a:gd name="connsiteY541" fmla="*/ 327674 h 5661454"/>
              <a:gd name="connsiteX542" fmla="*/ 200246 w 4640264"/>
              <a:gd name="connsiteY542" fmla="*/ 418694 h 5661454"/>
              <a:gd name="connsiteX543" fmla="*/ 109225 w 4640264"/>
              <a:gd name="connsiteY543" fmla="*/ 418694 h 5661454"/>
              <a:gd name="connsiteX544" fmla="*/ 1 w 4640264"/>
              <a:gd name="connsiteY544" fmla="*/ 327674 h 5661454"/>
              <a:gd name="connsiteX545" fmla="*/ 91022 w 4640264"/>
              <a:gd name="connsiteY545" fmla="*/ 327674 h 5661454"/>
              <a:gd name="connsiteX546" fmla="*/ 91022 w 4640264"/>
              <a:gd name="connsiteY546" fmla="*/ 418694 h 5661454"/>
              <a:gd name="connsiteX547" fmla="*/ 1 w 4640264"/>
              <a:gd name="connsiteY547" fmla="*/ 418694 h 5661454"/>
              <a:gd name="connsiteX548" fmla="*/ 327674 w 4640264"/>
              <a:gd name="connsiteY548" fmla="*/ 218449 h 5661454"/>
              <a:gd name="connsiteX549" fmla="*/ 418694 w 4640264"/>
              <a:gd name="connsiteY549" fmla="*/ 218449 h 5661454"/>
              <a:gd name="connsiteX550" fmla="*/ 418694 w 4640264"/>
              <a:gd name="connsiteY550" fmla="*/ 309470 h 5661454"/>
              <a:gd name="connsiteX551" fmla="*/ 327674 w 4640264"/>
              <a:gd name="connsiteY551" fmla="*/ 309470 h 5661454"/>
              <a:gd name="connsiteX552" fmla="*/ 218450 w 4640264"/>
              <a:gd name="connsiteY552" fmla="*/ 218449 h 5661454"/>
              <a:gd name="connsiteX553" fmla="*/ 309470 w 4640264"/>
              <a:gd name="connsiteY553" fmla="*/ 218449 h 5661454"/>
              <a:gd name="connsiteX554" fmla="*/ 309470 w 4640264"/>
              <a:gd name="connsiteY554" fmla="*/ 309470 h 5661454"/>
              <a:gd name="connsiteX555" fmla="*/ 218450 w 4640264"/>
              <a:gd name="connsiteY555" fmla="*/ 309470 h 5661454"/>
              <a:gd name="connsiteX556" fmla="*/ 109225 w 4640264"/>
              <a:gd name="connsiteY556" fmla="*/ 218449 h 5661454"/>
              <a:gd name="connsiteX557" fmla="*/ 200246 w 4640264"/>
              <a:gd name="connsiteY557" fmla="*/ 218449 h 5661454"/>
              <a:gd name="connsiteX558" fmla="*/ 200246 w 4640264"/>
              <a:gd name="connsiteY558" fmla="*/ 309470 h 5661454"/>
              <a:gd name="connsiteX559" fmla="*/ 109225 w 4640264"/>
              <a:gd name="connsiteY559" fmla="*/ 309470 h 5661454"/>
              <a:gd name="connsiteX560" fmla="*/ 327674 w 4640264"/>
              <a:gd name="connsiteY560" fmla="*/ 109224 h 5661454"/>
              <a:gd name="connsiteX561" fmla="*/ 418694 w 4640264"/>
              <a:gd name="connsiteY561" fmla="*/ 109224 h 5661454"/>
              <a:gd name="connsiteX562" fmla="*/ 418694 w 4640264"/>
              <a:gd name="connsiteY562" fmla="*/ 200246 h 5661454"/>
              <a:gd name="connsiteX563" fmla="*/ 327674 w 4640264"/>
              <a:gd name="connsiteY563" fmla="*/ 200246 h 5661454"/>
              <a:gd name="connsiteX564" fmla="*/ 327674 w 4640264"/>
              <a:gd name="connsiteY564" fmla="*/ 1 h 5661454"/>
              <a:gd name="connsiteX565" fmla="*/ 418694 w 4640264"/>
              <a:gd name="connsiteY565" fmla="*/ 1 h 5661454"/>
              <a:gd name="connsiteX566" fmla="*/ 418694 w 4640264"/>
              <a:gd name="connsiteY566" fmla="*/ 91021 h 5661454"/>
              <a:gd name="connsiteX567" fmla="*/ 327674 w 4640264"/>
              <a:gd name="connsiteY567" fmla="*/ 91021 h 5661454"/>
              <a:gd name="connsiteX568" fmla="*/ 218450 w 4640264"/>
              <a:gd name="connsiteY568" fmla="*/ 1 h 5661454"/>
              <a:gd name="connsiteX569" fmla="*/ 309470 w 4640264"/>
              <a:gd name="connsiteY569" fmla="*/ 1 h 5661454"/>
              <a:gd name="connsiteX570" fmla="*/ 309470 w 4640264"/>
              <a:gd name="connsiteY570" fmla="*/ 91021 h 5661454"/>
              <a:gd name="connsiteX571" fmla="*/ 218450 w 4640264"/>
              <a:gd name="connsiteY571" fmla="*/ 91021 h 5661454"/>
              <a:gd name="connsiteX572" fmla="*/ 109225 w 4640264"/>
              <a:gd name="connsiteY572" fmla="*/ 1 h 5661454"/>
              <a:gd name="connsiteX573" fmla="*/ 200246 w 4640264"/>
              <a:gd name="connsiteY573" fmla="*/ 1 h 5661454"/>
              <a:gd name="connsiteX574" fmla="*/ 200246 w 4640264"/>
              <a:gd name="connsiteY574" fmla="*/ 91021 h 5661454"/>
              <a:gd name="connsiteX575" fmla="*/ 109225 w 4640264"/>
              <a:gd name="connsiteY575" fmla="*/ 91021 h 5661454"/>
              <a:gd name="connsiteX576" fmla="*/ 418695 w 4640264"/>
              <a:gd name="connsiteY576" fmla="*/ 0 h 5661454"/>
              <a:gd name="connsiteX577" fmla="*/ 4640264 w 4640264"/>
              <a:gd name="connsiteY577" fmla="*/ 0 h 5661454"/>
              <a:gd name="connsiteX578" fmla="*/ 4640264 w 4640264"/>
              <a:gd name="connsiteY578" fmla="*/ 5661454 h 5661454"/>
              <a:gd name="connsiteX579" fmla="*/ 418695 w 4640264"/>
              <a:gd name="connsiteY579" fmla="*/ 5661454 h 566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Lst>
            <a:rect l="l" t="t" r="r" b="b"/>
            <a:pathLst>
              <a:path w="4640264" h="5661454">
                <a:moveTo>
                  <a:pt x="327673" y="5570432"/>
                </a:moveTo>
                <a:lnTo>
                  <a:pt x="418693" y="5570432"/>
                </a:lnTo>
                <a:lnTo>
                  <a:pt x="418693" y="5661454"/>
                </a:lnTo>
                <a:lnTo>
                  <a:pt x="327673" y="5661454"/>
                </a:lnTo>
                <a:close/>
                <a:moveTo>
                  <a:pt x="327673" y="5461207"/>
                </a:moveTo>
                <a:lnTo>
                  <a:pt x="418693" y="5461207"/>
                </a:lnTo>
                <a:lnTo>
                  <a:pt x="418693" y="5552229"/>
                </a:lnTo>
                <a:lnTo>
                  <a:pt x="327673" y="5552229"/>
                </a:lnTo>
                <a:close/>
                <a:moveTo>
                  <a:pt x="218449" y="5461207"/>
                </a:moveTo>
                <a:lnTo>
                  <a:pt x="309469" y="5461207"/>
                </a:lnTo>
                <a:lnTo>
                  <a:pt x="309469" y="5552229"/>
                </a:lnTo>
                <a:lnTo>
                  <a:pt x="218449" y="5552229"/>
                </a:lnTo>
                <a:close/>
                <a:moveTo>
                  <a:pt x="109224" y="5461207"/>
                </a:moveTo>
                <a:lnTo>
                  <a:pt x="200245" y="5461207"/>
                </a:lnTo>
                <a:lnTo>
                  <a:pt x="200245" y="5552229"/>
                </a:lnTo>
                <a:lnTo>
                  <a:pt x="109224" y="5552229"/>
                </a:lnTo>
                <a:close/>
                <a:moveTo>
                  <a:pt x="327673" y="5351984"/>
                </a:moveTo>
                <a:lnTo>
                  <a:pt x="418693" y="5351984"/>
                </a:lnTo>
                <a:lnTo>
                  <a:pt x="418693" y="5443004"/>
                </a:lnTo>
                <a:lnTo>
                  <a:pt x="327673" y="5443004"/>
                </a:lnTo>
                <a:close/>
                <a:moveTo>
                  <a:pt x="218449" y="5351984"/>
                </a:moveTo>
                <a:lnTo>
                  <a:pt x="309469" y="5351984"/>
                </a:lnTo>
                <a:lnTo>
                  <a:pt x="309469" y="5443004"/>
                </a:lnTo>
                <a:lnTo>
                  <a:pt x="218449" y="5443004"/>
                </a:lnTo>
                <a:close/>
                <a:moveTo>
                  <a:pt x="327673" y="5242759"/>
                </a:moveTo>
                <a:lnTo>
                  <a:pt x="418693" y="5242759"/>
                </a:lnTo>
                <a:lnTo>
                  <a:pt x="418693" y="5333779"/>
                </a:lnTo>
                <a:lnTo>
                  <a:pt x="327673" y="5333779"/>
                </a:lnTo>
                <a:close/>
                <a:moveTo>
                  <a:pt x="218449" y="5242759"/>
                </a:moveTo>
                <a:lnTo>
                  <a:pt x="309469" y="5242759"/>
                </a:lnTo>
                <a:lnTo>
                  <a:pt x="309469" y="5333779"/>
                </a:lnTo>
                <a:lnTo>
                  <a:pt x="218449" y="5333779"/>
                </a:lnTo>
                <a:close/>
                <a:moveTo>
                  <a:pt x="327673" y="5133533"/>
                </a:moveTo>
                <a:lnTo>
                  <a:pt x="418693" y="5133533"/>
                </a:lnTo>
                <a:lnTo>
                  <a:pt x="418693" y="5224555"/>
                </a:lnTo>
                <a:lnTo>
                  <a:pt x="327673" y="5224555"/>
                </a:lnTo>
                <a:close/>
                <a:moveTo>
                  <a:pt x="218449" y="5133533"/>
                </a:moveTo>
                <a:lnTo>
                  <a:pt x="309469" y="5133533"/>
                </a:lnTo>
                <a:lnTo>
                  <a:pt x="309469" y="5224555"/>
                </a:lnTo>
                <a:lnTo>
                  <a:pt x="218449" y="5224555"/>
                </a:lnTo>
                <a:close/>
                <a:moveTo>
                  <a:pt x="109224" y="5133533"/>
                </a:moveTo>
                <a:lnTo>
                  <a:pt x="200245" y="5133533"/>
                </a:lnTo>
                <a:lnTo>
                  <a:pt x="200245" y="5224555"/>
                </a:lnTo>
                <a:lnTo>
                  <a:pt x="109224" y="5224555"/>
                </a:lnTo>
                <a:close/>
                <a:moveTo>
                  <a:pt x="327673" y="5024308"/>
                </a:moveTo>
                <a:lnTo>
                  <a:pt x="418693" y="5024308"/>
                </a:lnTo>
                <a:lnTo>
                  <a:pt x="418693" y="5115330"/>
                </a:lnTo>
                <a:lnTo>
                  <a:pt x="327673" y="5115330"/>
                </a:lnTo>
                <a:close/>
                <a:moveTo>
                  <a:pt x="218449" y="5024308"/>
                </a:moveTo>
                <a:lnTo>
                  <a:pt x="309469" y="5024308"/>
                </a:lnTo>
                <a:lnTo>
                  <a:pt x="309469" y="5115330"/>
                </a:lnTo>
                <a:lnTo>
                  <a:pt x="218449" y="5115330"/>
                </a:lnTo>
                <a:close/>
                <a:moveTo>
                  <a:pt x="109224" y="5024308"/>
                </a:moveTo>
                <a:lnTo>
                  <a:pt x="200245" y="5024308"/>
                </a:lnTo>
                <a:lnTo>
                  <a:pt x="200245" y="5115330"/>
                </a:lnTo>
                <a:lnTo>
                  <a:pt x="109224" y="5115330"/>
                </a:lnTo>
                <a:close/>
                <a:moveTo>
                  <a:pt x="0" y="5024308"/>
                </a:moveTo>
                <a:lnTo>
                  <a:pt x="91021" y="5024308"/>
                </a:lnTo>
                <a:lnTo>
                  <a:pt x="91021" y="5115330"/>
                </a:lnTo>
                <a:lnTo>
                  <a:pt x="0" y="5115330"/>
                </a:lnTo>
                <a:close/>
                <a:moveTo>
                  <a:pt x="327673" y="4915086"/>
                </a:moveTo>
                <a:lnTo>
                  <a:pt x="418693" y="4915086"/>
                </a:lnTo>
                <a:lnTo>
                  <a:pt x="418693" y="5006105"/>
                </a:lnTo>
                <a:lnTo>
                  <a:pt x="327673" y="5006105"/>
                </a:lnTo>
                <a:close/>
                <a:moveTo>
                  <a:pt x="218449" y="4915086"/>
                </a:moveTo>
                <a:lnTo>
                  <a:pt x="309469" y="4915086"/>
                </a:lnTo>
                <a:lnTo>
                  <a:pt x="309469" y="5006105"/>
                </a:lnTo>
                <a:lnTo>
                  <a:pt x="218449" y="5006105"/>
                </a:lnTo>
                <a:close/>
                <a:moveTo>
                  <a:pt x="109224" y="4915086"/>
                </a:moveTo>
                <a:lnTo>
                  <a:pt x="200245" y="4915086"/>
                </a:lnTo>
                <a:lnTo>
                  <a:pt x="200245" y="5006105"/>
                </a:lnTo>
                <a:lnTo>
                  <a:pt x="109224" y="5006105"/>
                </a:lnTo>
                <a:close/>
                <a:moveTo>
                  <a:pt x="0" y="4915086"/>
                </a:moveTo>
                <a:lnTo>
                  <a:pt x="91021" y="4915086"/>
                </a:lnTo>
                <a:lnTo>
                  <a:pt x="91021" y="5006105"/>
                </a:lnTo>
                <a:lnTo>
                  <a:pt x="0" y="5006105"/>
                </a:lnTo>
                <a:close/>
                <a:moveTo>
                  <a:pt x="327673" y="4805860"/>
                </a:moveTo>
                <a:lnTo>
                  <a:pt x="418693" y="4805860"/>
                </a:lnTo>
                <a:lnTo>
                  <a:pt x="418693" y="4896880"/>
                </a:lnTo>
                <a:lnTo>
                  <a:pt x="327673" y="4896880"/>
                </a:lnTo>
                <a:close/>
                <a:moveTo>
                  <a:pt x="218449" y="4805860"/>
                </a:moveTo>
                <a:lnTo>
                  <a:pt x="309469" y="4805860"/>
                </a:lnTo>
                <a:lnTo>
                  <a:pt x="309469" y="4896880"/>
                </a:lnTo>
                <a:lnTo>
                  <a:pt x="218449" y="4896880"/>
                </a:lnTo>
                <a:close/>
                <a:moveTo>
                  <a:pt x="109224" y="4805860"/>
                </a:moveTo>
                <a:lnTo>
                  <a:pt x="200245" y="4805860"/>
                </a:lnTo>
                <a:lnTo>
                  <a:pt x="200245" y="4896880"/>
                </a:lnTo>
                <a:lnTo>
                  <a:pt x="109224" y="4896880"/>
                </a:lnTo>
                <a:close/>
                <a:moveTo>
                  <a:pt x="327673" y="4696635"/>
                </a:moveTo>
                <a:lnTo>
                  <a:pt x="418693" y="4696635"/>
                </a:lnTo>
                <a:lnTo>
                  <a:pt x="418693" y="4787656"/>
                </a:lnTo>
                <a:lnTo>
                  <a:pt x="327673" y="4787656"/>
                </a:lnTo>
                <a:close/>
                <a:moveTo>
                  <a:pt x="327673" y="4587411"/>
                </a:moveTo>
                <a:lnTo>
                  <a:pt x="418693" y="4587411"/>
                </a:lnTo>
                <a:lnTo>
                  <a:pt x="418693" y="4678432"/>
                </a:lnTo>
                <a:lnTo>
                  <a:pt x="327673" y="4678432"/>
                </a:lnTo>
                <a:close/>
                <a:moveTo>
                  <a:pt x="218449" y="4587411"/>
                </a:moveTo>
                <a:lnTo>
                  <a:pt x="309469" y="4587411"/>
                </a:lnTo>
                <a:lnTo>
                  <a:pt x="309469" y="4678432"/>
                </a:lnTo>
                <a:lnTo>
                  <a:pt x="218449" y="4678432"/>
                </a:lnTo>
                <a:close/>
                <a:moveTo>
                  <a:pt x="109224" y="4587411"/>
                </a:moveTo>
                <a:lnTo>
                  <a:pt x="200245" y="4587411"/>
                </a:lnTo>
                <a:lnTo>
                  <a:pt x="200245" y="4678432"/>
                </a:lnTo>
                <a:lnTo>
                  <a:pt x="109224" y="4678432"/>
                </a:lnTo>
                <a:close/>
                <a:moveTo>
                  <a:pt x="327673" y="4478186"/>
                </a:moveTo>
                <a:lnTo>
                  <a:pt x="418693" y="4478186"/>
                </a:lnTo>
                <a:lnTo>
                  <a:pt x="418693" y="4569208"/>
                </a:lnTo>
                <a:lnTo>
                  <a:pt x="327673" y="4569208"/>
                </a:lnTo>
                <a:close/>
                <a:moveTo>
                  <a:pt x="218449" y="4478186"/>
                </a:moveTo>
                <a:lnTo>
                  <a:pt x="309469" y="4478186"/>
                </a:lnTo>
                <a:lnTo>
                  <a:pt x="309469" y="4569208"/>
                </a:lnTo>
                <a:lnTo>
                  <a:pt x="218449" y="4569208"/>
                </a:lnTo>
                <a:close/>
                <a:moveTo>
                  <a:pt x="109224" y="4478186"/>
                </a:moveTo>
                <a:lnTo>
                  <a:pt x="200245" y="4478186"/>
                </a:lnTo>
                <a:lnTo>
                  <a:pt x="200245" y="4569208"/>
                </a:lnTo>
                <a:lnTo>
                  <a:pt x="109224" y="4569208"/>
                </a:lnTo>
                <a:close/>
                <a:moveTo>
                  <a:pt x="0" y="4478186"/>
                </a:moveTo>
                <a:lnTo>
                  <a:pt x="91021" y="4478186"/>
                </a:lnTo>
                <a:lnTo>
                  <a:pt x="91021" y="4569208"/>
                </a:lnTo>
                <a:lnTo>
                  <a:pt x="0" y="4569208"/>
                </a:lnTo>
                <a:close/>
                <a:moveTo>
                  <a:pt x="327673" y="4368976"/>
                </a:moveTo>
                <a:lnTo>
                  <a:pt x="418693" y="4368976"/>
                </a:lnTo>
                <a:lnTo>
                  <a:pt x="418693" y="4459996"/>
                </a:lnTo>
                <a:lnTo>
                  <a:pt x="327673" y="4459996"/>
                </a:lnTo>
                <a:close/>
                <a:moveTo>
                  <a:pt x="218449" y="4368976"/>
                </a:moveTo>
                <a:lnTo>
                  <a:pt x="309469" y="4368976"/>
                </a:lnTo>
                <a:lnTo>
                  <a:pt x="309469" y="4459996"/>
                </a:lnTo>
                <a:lnTo>
                  <a:pt x="218449" y="4459996"/>
                </a:lnTo>
                <a:close/>
                <a:moveTo>
                  <a:pt x="109224" y="4368976"/>
                </a:moveTo>
                <a:lnTo>
                  <a:pt x="200245" y="4368976"/>
                </a:lnTo>
                <a:lnTo>
                  <a:pt x="200245" y="4459996"/>
                </a:lnTo>
                <a:lnTo>
                  <a:pt x="109224" y="4459996"/>
                </a:lnTo>
                <a:close/>
                <a:moveTo>
                  <a:pt x="0" y="4368976"/>
                </a:moveTo>
                <a:lnTo>
                  <a:pt x="91021" y="4368976"/>
                </a:lnTo>
                <a:lnTo>
                  <a:pt x="91021" y="4459996"/>
                </a:lnTo>
                <a:lnTo>
                  <a:pt x="0" y="4459996"/>
                </a:lnTo>
                <a:close/>
                <a:moveTo>
                  <a:pt x="327673" y="4259750"/>
                </a:moveTo>
                <a:lnTo>
                  <a:pt x="418693" y="4259750"/>
                </a:lnTo>
                <a:lnTo>
                  <a:pt x="418693" y="4350772"/>
                </a:lnTo>
                <a:lnTo>
                  <a:pt x="327673" y="4350772"/>
                </a:lnTo>
                <a:close/>
                <a:moveTo>
                  <a:pt x="218449" y="4259750"/>
                </a:moveTo>
                <a:lnTo>
                  <a:pt x="309469" y="4259750"/>
                </a:lnTo>
                <a:lnTo>
                  <a:pt x="309469" y="4350772"/>
                </a:lnTo>
                <a:lnTo>
                  <a:pt x="218449" y="4350772"/>
                </a:lnTo>
                <a:close/>
                <a:moveTo>
                  <a:pt x="109224" y="4259750"/>
                </a:moveTo>
                <a:lnTo>
                  <a:pt x="200245" y="4259750"/>
                </a:lnTo>
                <a:lnTo>
                  <a:pt x="200245" y="4350772"/>
                </a:lnTo>
                <a:lnTo>
                  <a:pt x="109224" y="4350772"/>
                </a:lnTo>
                <a:close/>
                <a:moveTo>
                  <a:pt x="327673" y="4150526"/>
                </a:moveTo>
                <a:lnTo>
                  <a:pt x="418693" y="4150526"/>
                </a:lnTo>
                <a:lnTo>
                  <a:pt x="418693" y="4241547"/>
                </a:lnTo>
                <a:lnTo>
                  <a:pt x="327673" y="4241547"/>
                </a:lnTo>
                <a:close/>
                <a:moveTo>
                  <a:pt x="327673" y="4041301"/>
                </a:moveTo>
                <a:lnTo>
                  <a:pt x="418693" y="4041301"/>
                </a:lnTo>
                <a:lnTo>
                  <a:pt x="418693" y="4132323"/>
                </a:lnTo>
                <a:lnTo>
                  <a:pt x="327673" y="4132323"/>
                </a:lnTo>
                <a:close/>
                <a:moveTo>
                  <a:pt x="218449" y="4041301"/>
                </a:moveTo>
                <a:lnTo>
                  <a:pt x="309469" y="4041301"/>
                </a:lnTo>
                <a:lnTo>
                  <a:pt x="309469" y="4132323"/>
                </a:lnTo>
                <a:lnTo>
                  <a:pt x="218449" y="4132323"/>
                </a:lnTo>
                <a:close/>
                <a:moveTo>
                  <a:pt x="327673" y="3932078"/>
                </a:moveTo>
                <a:lnTo>
                  <a:pt x="418693" y="3932078"/>
                </a:lnTo>
                <a:lnTo>
                  <a:pt x="418693" y="4023099"/>
                </a:lnTo>
                <a:lnTo>
                  <a:pt x="327673" y="4023099"/>
                </a:lnTo>
                <a:close/>
                <a:moveTo>
                  <a:pt x="218449" y="3932078"/>
                </a:moveTo>
                <a:lnTo>
                  <a:pt x="309469" y="3932078"/>
                </a:lnTo>
                <a:lnTo>
                  <a:pt x="309469" y="4023099"/>
                </a:lnTo>
                <a:lnTo>
                  <a:pt x="218449" y="4023099"/>
                </a:lnTo>
                <a:close/>
                <a:moveTo>
                  <a:pt x="109224" y="3932078"/>
                </a:moveTo>
                <a:lnTo>
                  <a:pt x="200245" y="3932078"/>
                </a:lnTo>
                <a:lnTo>
                  <a:pt x="200245" y="4023099"/>
                </a:lnTo>
                <a:lnTo>
                  <a:pt x="109224" y="4023099"/>
                </a:lnTo>
                <a:close/>
                <a:moveTo>
                  <a:pt x="327673" y="3822854"/>
                </a:moveTo>
                <a:lnTo>
                  <a:pt x="418693" y="3822854"/>
                </a:lnTo>
                <a:lnTo>
                  <a:pt x="418693" y="3913874"/>
                </a:lnTo>
                <a:lnTo>
                  <a:pt x="327673" y="3913874"/>
                </a:lnTo>
                <a:close/>
                <a:moveTo>
                  <a:pt x="218449" y="3822854"/>
                </a:moveTo>
                <a:lnTo>
                  <a:pt x="309469" y="3822854"/>
                </a:lnTo>
                <a:lnTo>
                  <a:pt x="309469" y="3913874"/>
                </a:lnTo>
                <a:lnTo>
                  <a:pt x="218449" y="3913874"/>
                </a:lnTo>
                <a:close/>
                <a:moveTo>
                  <a:pt x="109224" y="3822854"/>
                </a:moveTo>
                <a:lnTo>
                  <a:pt x="200245" y="3822854"/>
                </a:lnTo>
                <a:lnTo>
                  <a:pt x="200245" y="3913874"/>
                </a:lnTo>
                <a:lnTo>
                  <a:pt x="109224" y="3913874"/>
                </a:lnTo>
                <a:close/>
                <a:moveTo>
                  <a:pt x="0" y="3822854"/>
                </a:moveTo>
                <a:lnTo>
                  <a:pt x="91021" y="3822854"/>
                </a:lnTo>
                <a:lnTo>
                  <a:pt x="91021" y="3913874"/>
                </a:lnTo>
                <a:lnTo>
                  <a:pt x="0" y="3913874"/>
                </a:lnTo>
                <a:close/>
                <a:moveTo>
                  <a:pt x="327673" y="3713629"/>
                </a:moveTo>
                <a:lnTo>
                  <a:pt x="418693" y="3713629"/>
                </a:lnTo>
                <a:lnTo>
                  <a:pt x="418693" y="3804651"/>
                </a:lnTo>
                <a:lnTo>
                  <a:pt x="327673" y="3804651"/>
                </a:lnTo>
                <a:close/>
                <a:moveTo>
                  <a:pt x="218449" y="3713629"/>
                </a:moveTo>
                <a:lnTo>
                  <a:pt x="309469" y="3713629"/>
                </a:lnTo>
                <a:lnTo>
                  <a:pt x="309469" y="3804651"/>
                </a:lnTo>
                <a:lnTo>
                  <a:pt x="218449" y="3804651"/>
                </a:lnTo>
                <a:close/>
                <a:moveTo>
                  <a:pt x="109224" y="3713629"/>
                </a:moveTo>
                <a:lnTo>
                  <a:pt x="200245" y="3713629"/>
                </a:lnTo>
                <a:lnTo>
                  <a:pt x="200245" y="3804651"/>
                </a:lnTo>
                <a:lnTo>
                  <a:pt x="109224" y="3804651"/>
                </a:lnTo>
                <a:close/>
                <a:moveTo>
                  <a:pt x="327673" y="3604405"/>
                </a:moveTo>
                <a:lnTo>
                  <a:pt x="418693" y="3604405"/>
                </a:lnTo>
                <a:lnTo>
                  <a:pt x="418693" y="3695427"/>
                </a:lnTo>
                <a:lnTo>
                  <a:pt x="327673" y="3695427"/>
                </a:lnTo>
                <a:close/>
                <a:moveTo>
                  <a:pt x="218449" y="3604405"/>
                </a:moveTo>
                <a:lnTo>
                  <a:pt x="309469" y="3604405"/>
                </a:lnTo>
                <a:lnTo>
                  <a:pt x="309469" y="3695427"/>
                </a:lnTo>
                <a:lnTo>
                  <a:pt x="218449" y="3695427"/>
                </a:lnTo>
                <a:close/>
                <a:moveTo>
                  <a:pt x="327673" y="3495181"/>
                </a:moveTo>
                <a:lnTo>
                  <a:pt x="418693" y="3495181"/>
                </a:lnTo>
                <a:lnTo>
                  <a:pt x="418693" y="3586201"/>
                </a:lnTo>
                <a:lnTo>
                  <a:pt x="327673" y="3586201"/>
                </a:lnTo>
                <a:close/>
                <a:moveTo>
                  <a:pt x="218449" y="3495181"/>
                </a:moveTo>
                <a:lnTo>
                  <a:pt x="309469" y="3495181"/>
                </a:lnTo>
                <a:lnTo>
                  <a:pt x="309469" y="3586201"/>
                </a:lnTo>
                <a:lnTo>
                  <a:pt x="218449" y="3586201"/>
                </a:lnTo>
                <a:close/>
                <a:moveTo>
                  <a:pt x="327674" y="3385956"/>
                </a:moveTo>
                <a:lnTo>
                  <a:pt x="418694" y="3385956"/>
                </a:lnTo>
                <a:lnTo>
                  <a:pt x="418694" y="3476976"/>
                </a:lnTo>
                <a:lnTo>
                  <a:pt x="418693" y="3476976"/>
                </a:lnTo>
                <a:lnTo>
                  <a:pt x="418693" y="3476977"/>
                </a:lnTo>
                <a:lnTo>
                  <a:pt x="327673" y="3476977"/>
                </a:lnTo>
                <a:lnTo>
                  <a:pt x="327673" y="3385957"/>
                </a:lnTo>
                <a:lnTo>
                  <a:pt x="327674" y="3385957"/>
                </a:lnTo>
                <a:close/>
                <a:moveTo>
                  <a:pt x="218450" y="3385956"/>
                </a:moveTo>
                <a:lnTo>
                  <a:pt x="309470" y="3385956"/>
                </a:lnTo>
                <a:lnTo>
                  <a:pt x="309470" y="3476976"/>
                </a:lnTo>
                <a:lnTo>
                  <a:pt x="309469" y="3476976"/>
                </a:lnTo>
                <a:lnTo>
                  <a:pt x="309469" y="3476977"/>
                </a:lnTo>
                <a:lnTo>
                  <a:pt x="218449" y="3476977"/>
                </a:lnTo>
                <a:lnTo>
                  <a:pt x="218449" y="3385957"/>
                </a:lnTo>
                <a:lnTo>
                  <a:pt x="218450" y="3385957"/>
                </a:lnTo>
                <a:close/>
                <a:moveTo>
                  <a:pt x="109225" y="3385956"/>
                </a:moveTo>
                <a:lnTo>
                  <a:pt x="200246" y="3385956"/>
                </a:lnTo>
                <a:lnTo>
                  <a:pt x="200246" y="3476976"/>
                </a:lnTo>
                <a:lnTo>
                  <a:pt x="200245" y="3476976"/>
                </a:lnTo>
                <a:lnTo>
                  <a:pt x="200245" y="3476977"/>
                </a:lnTo>
                <a:lnTo>
                  <a:pt x="109224" y="3476977"/>
                </a:lnTo>
                <a:lnTo>
                  <a:pt x="109224" y="3385957"/>
                </a:lnTo>
                <a:lnTo>
                  <a:pt x="109225" y="3385957"/>
                </a:lnTo>
                <a:close/>
                <a:moveTo>
                  <a:pt x="327674" y="3276731"/>
                </a:moveTo>
                <a:lnTo>
                  <a:pt x="418694" y="3276731"/>
                </a:lnTo>
                <a:lnTo>
                  <a:pt x="418694" y="3367751"/>
                </a:lnTo>
                <a:lnTo>
                  <a:pt x="327674" y="3367751"/>
                </a:lnTo>
                <a:close/>
                <a:moveTo>
                  <a:pt x="218450" y="3276731"/>
                </a:moveTo>
                <a:lnTo>
                  <a:pt x="309470" y="3276731"/>
                </a:lnTo>
                <a:lnTo>
                  <a:pt x="309470" y="3367751"/>
                </a:lnTo>
                <a:lnTo>
                  <a:pt x="218450" y="3367751"/>
                </a:lnTo>
                <a:close/>
                <a:moveTo>
                  <a:pt x="327674" y="3167507"/>
                </a:moveTo>
                <a:lnTo>
                  <a:pt x="418694" y="3167507"/>
                </a:lnTo>
                <a:lnTo>
                  <a:pt x="418694" y="3258528"/>
                </a:lnTo>
                <a:lnTo>
                  <a:pt x="327674" y="3258528"/>
                </a:lnTo>
                <a:close/>
                <a:moveTo>
                  <a:pt x="218450" y="3167507"/>
                </a:moveTo>
                <a:lnTo>
                  <a:pt x="309470" y="3167507"/>
                </a:lnTo>
                <a:lnTo>
                  <a:pt x="309470" y="3258528"/>
                </a:lnTo>
                <a:lnTo>
                  <a:pt x="218450" y="3258528"/>
                </a:lnTo>
                <a:close/>
                <a:moveTo>
                  <a:pt x="327674" y="3058282"/>
                </a:moveTo>
                <a:lnTo>
                  <a:pt x="418694" y="3058282"/>
                </a:lnTo>
                <a:lnTo>
                  <a:pt x="418694" y="3149304"/>
                </a:lnTo>
                <a:lnTo>
                  <a:pt x="327674" y="3149304"/>
                </a:lnTo>
                <a:close/>
                <a:moveTo>
                  <a:pt x="218450" y="3058282"/>
                </a:moveTo>
                <a:lnTo>
                  <a:pt x="309470" y="3058282"/>
                </a:lnTo>
                <a:lnTo>
                  <a:pt x="309470" y="3149304"/>
                </a:lnTo>
                <a:lnTo>
                  <a:pt x="218450" y="3149304"/>
                </a:lnTo>
                <a:close/>
                <a:moveTo>
                  <a:pt x="109225" y="3058282"/>
                </a:moveTo>
                <a:lnTo>
                  <a:pt x="200246" y="3058282"/>
                </a:lnTo>
                <a:lnTo>
                  <a:pt x="200246" y="3149304"/>
                </a:lnTo>
                <a:lnTo>
                  <a:pt x="109225" y="3149304"/>
                </a:lnTo>
                <a:close/>
                <a:moveTo>
                  <a:pt x="327674" y="2949059"/>
                </a:moveTo>
                <a:lnTo>
                  <a:pt x="418694" y="2949059"/>
                </a:lnTo>
                <a:lnTo>
                  <a:pt x="418694" y="3040079"/>
                </a:lnTo>
                <a:lnTo>
                  <a:pt x="327674" y="3040079"/>
                </a:lnTo>
                <a:close/>
                <a:moveTo>
                  <a:pt x="218450" y="2949059"/>
                </a:moveTo>
                <a:lnTo>
                  <a:pt x="309470" y="2949059"/>
                </a:lnTo>
                <a:lnTo>
                  <a:pt x="309470" y="3040079"/>
                </a:lnTo>
                <a:lnTo>
                  <a:pt x="218450" y="3040079"/>
                </a:lnTo>
                <a:close/>
                <a:moveTo>
                  <a:pt x="109225" y="2949059"/>
                </a:moveTo>
                <a:lnTo>
                  <a:pt x="200246" y="2949059"/>
                </a:lnTo>
                <a:lnTo>
                  <a:pt x="200246" y="3040079"/>
                </a:lnTo>
                <a:lnTo>
                  <a:pt x="109225" y="3040079"/>
                </a:lnTo>
                <a:close/>
                <a:moveTo>
                  <a:pt x="1" y="2949059"/>
                </a:moveTo>
                <a:lnTo>
                  <a:pt x="91022" y="2949059"/>
                </a:lnTo>
                <a:lnTo>
                  <a:pt x="91022" y="3040079"/>
                </a:lnTo>
                <a:lnTo>
                  <a:pt x="1" y="3040079"/>
                </a:lnTo>
                <a:close/>
                <a:moveTo>
                  <a:pt x="327674" y="2839834"/>
                </a:moveTo>
                <a:lnTo>
                  <a:pt x="418694" y="2839834"/>
                </a:lnTo>
                <a:lnTo>
                  <a:pt x="418694" y="2930855"/>
                </a:lnTo>
                <a:lnTo>
                  <a:pt x="327674" y="2930855"/>
                </a:lnTo>
                <a:close/>
                <a:moveTo>
                  <a:pt x="218450" y="2839834"/>
                </a:moveTo>
                <a:lnTo>
                  <a:pt x="309470" y="2839834"/>
                </a:lnTo>
                <a:lnTo>
                  <a:pt x="309470" y="2930855"/>
                </a:lnTo>
                <a:lnTo>
                  <a:pt x="218450" y="2930855"/>
                </a:lnTo>
                <a:close/>
                <a:moveTo>
                  <a:pt x="109225" y="2839834"/>
                </a:moveTo>
                <a:lnTo>
                  <a:pt x="200246" y="2839834"/>
                </a:lnTo>
                <a:lnTo>
                  <a:pt x="200246" y="2930855"/>
                </a:lnTo>
                <a:lnTo>
                  <a:pt x="109225" y="2930855"/>
                </a:lnTo>
                <a:close/>
                <a:moveTo>
                  <a:pt x="327674" y="2730610"/>
                </a:moveTo>
                <a:lnTo>
                  <a:pt x="418694" y="2730610"/>
                </a:lnTo>
                <a:lnTo>
                  <a:pt x="418694" y="2821631"/>
                </a:lnTo>
                <a:lnTo>
                  <a:pt x="327674" y="2821631"/>
                </a:lnTo>
                <a:close/>
                <a:moveTo>
                  <a:pt x="218450" y="2730610"/>
                </a:moveTo>
                <a:lnTo>
                  <a:pt x="309470" y="2730610"/>
                </a:lnTo>
                <a:lnTo>
                  <a:pt x="309470" y="2821631"/>
                </a:lnTo>
                <a:lnTo>
                  <a:pt x="218450" y="2821631"/>
                </a:lnTo>
                <a:close/>
                <a:moveTo>
                  <a:pt x="327674" y="2621385"/>
                </a:moveTo>
                <a:lnTo>
                  <a:pt x="418694" y="2621385"/>
                </a:lnTo>
                <a:lnTo>
                  <a:pt x="418694" y="2712406"/>
                </a:lnTo>
                <a:lnTo>
                  <a:pt x="327674" y="2712406"/>
                </a:lnTo>
                <a:close/>
                <a:moveTo>
                  <a:pt x="327674" y="2512161"/>
                </a:moveTo>
                <a:lnTo>
                  <a:pt x="418694" y="2512161"/>
                </a:lnTo>
                <a:lnTo>
                  <a:pt x="418694" y="2603181"/>
                </a:lnTo>
                <a:lnTo>
                  <a:pt x="327674" y="2603181"/>
                </a:lnTo>
                <a:close/>
                <a:moveTo>
                  <a:pt x="218450" y="2512161"/>
                </a:moveTo>
                <a:lnTo>
                  <a:pt x="309470" y="2512161"/>
                </a:lnTo>
                <a:lnTo>
                  <a:pt x="309470" y="2603181"/>
                </a:lnTo>
                <a:lnTo>
                  <a:pt x="218450" y="2603181"/>
                </a:lnTo>
                <a:close/>
                <a:moveTo>
                  <a:pt x="109225" y="2512161"/>
                </a:moveTo>
                <a:lnTo>
                  <a:pt x="200246" y="2512161"/>
                </a:lnTo>
                <a:lnTo>
                  <a:pt x="200246" y="2603181"/>
                </a:lnTo>
                <a:lnTo>
                  <a:pt x="109225" y="2603181"/>
                </a:lnTo>
                <a:close/>
                <a:moveTo>
                  <a:pt x="327674" y="2402937"/>
                </a:moveTo>
                <a:lnTo>
                  <a:pt x="418694" y="2402937"/>
                </a:lnTo>
                <a:lnTo>
                  <a:pt x="418694" y="2493957"/>
                </a:lnTo>
                <a:lnTo>
                  <a:pt x="327674" y="2493957"/>
                </a:lnTo>
                <a:close/>
                <a:moveTo>
                  <a:pt x="218450" y="2402937"/>
                </a:moveTo>
                <a:lnTo>
                  <a:pt x="309470" y="2402937"/>
                </a:lnTo>
                <a:lnTo>
                  <a:pt x="309470" y="2493957"/>
                </a:lnTo>
                <a:lnTo>
                  <a:pt x="218450" y="2493957"/>
                </a:lnTo>
                <a:close/>
                <a:moveTo>
                  <a:pt x="109225" y="2402937"/>
                </a:moveTo>
                <a:lnTo>
                  <a:pt x="200246" y="2402937"/>
                </a:lnTo>
                <a:lnTo>
                  <a:pt x="200246" y="2493957"/>
                </a:lnTo>
                <a:lnTo>
                  <a:pt x="109225" y="2493957"/>
                </a:lnTo>
                <a:close/>
                <a:moveTo>
                  <a:pt x="1" y="2402937"/>
                </a:moveTo>
                <a:lnTo>
                  <a:pt x="91022" y="2402937"/>
                </a:lnTo>
                <a:lnTo>
                  <a:pt x="91022" y="2493957"/>
                </a:lnTo>
                <a:lnTo>
                  <a:pt x="1" y="2493957"/>
                </a:lnTo>
                <a:close/>
                <a:moveTo>
                  <a:pt x="327674" y="2293712"/>
                </a:moveTo>
                <a:lnTo>
                  <a:pt x="418694" y="2293712"/>
                </a:lnTo>
                <a:lnTo>
                  <a:pt x="418694" y="2384732"/>
                </a:lnTo>
                <a:lnTo>
                  <a:pt x="327674" y="2384732"/>
                </a:lnTo>
                <a:close/>
                <a:moveTo>
                  <a:pt x="218450" y="2293712"/>
                </a:moveTo>
                <a:lnTo>
                  <a:pt x="309470" y="2293712"/>
                </a:lnTo>
                <a:lnTo>
                  <a:pt x="309470" y="2384732"/>
                </a:lnTo>
                <a:lnTo>
                  <a:pt x="218450" y="2384732"/>
                </a:lnTo>
                <a:close/>
                <a:moveTo>
                  <a:pt x="109225" y="2293712"/>
                </a:moveTo>
                <a:lnTo>
                  <a:pt x="200246" y="2293712"/>
                </a:lnTo>
                <a:lnTo>
                  <a:pt x="200246" y="2384732"/>
                </a:lnTo>
                <a:lnTo>
                  <a:pt x="109225" y="2384732"/>
                </a:lnTo>
                <a:close/>
                <a:moveTo>
                  <a:pt x="1" y="2293712"/>
                </a:moveTo>
                <a:lnTo>
                  <a:pt x="91022" y="2293712"/>
                </a:lnTo>
                <a:lnTo>
                  <a:pt x="91022" y="2384732"/>
                </a:lnTo>
                <a:lnTo>
                  <a:pt x="1" y="2384732"/>
                </a:lnTo>
                <a:close/>
                <a:moveTo>
                  <a:pt x="327674" y="2184488"/>
                </a:moveTo>
                <a:lnTo>
                  <a:pt x="418694" y="2184488"/>
                </a:lnTo>
                <a:lnTo>
                  <a:pt x="418694" y="2275509"/>
                </a:lnTo>
                <a:lnTo>
                  <a:pt x="327674" y="2275509"/>
                </a:lnTo>
                <a:close/>
                <a:moveTo>
                  <a:pt x="218450" y="2184488"/>
                </a:moveTo>
                <a:lnTo>
                  <a:pt x="309470" y="2184488"/>
                </a:lnTo>
                <a:lnTo>
                  <a:pt x="309470" y="2275509"/>
                </a:lnTo>
                <a:lnTo>
                  <a:pt x="218450" y="2275509"/>
                </a:lnTo>
                <a:close/>
                <a:moveTo>
                  <a:pt x="109225" y="2184488"/>
                </a:moveTo>
                <a:lnTo>
                  <a:pt x="200246" y="2184488"/>
                </a:lnTo>
                <a:lnTo>
                  <a:pt x="200246" y="2275509"/>
                </a:lnTo>
                <a:lnTo>
                  <a:pt x="109225" y="2275509"/>
                </a:lnTo>
                <a:close/>
                <a:moveTo>
                  <a:pt x="327674" y="2075263"/>
                </a:moveTo>
                <a:lnTo>
                  <a:pt x="418694" y="2075263"/>
                </a:lnTo>
                <a:lnTo>
                  <a:pt x="418694" y="2166284"/>
                </a:lnTo>
                <a:lnTo>
                  <a:pt x="327674" y="2166284"/>
                </a:lnTo>
                <a:close/>
                <a:moveTo>
                  <a:pt x="327674" y="1966040"/>
                </a:moveTo>
                <a:lnTo>
                  <a:pt x="418694" y="1966040"/>
                </a:lnTo>
                <a:lnTo>
                  <a:pt x="418694" y="2057061"/>
                </a:lnTo>
                <a:lnTo>
                  <a:pt x="327674" y="2057061"/>
                </a:lnTo>
                <a:close/>
                <a:moveTo>
                  <a:pt x="218450" y="1966040"/>
                </a:moveTo>
                <a:lnTo>
                  <a:pt x="309470" y="1966040"/>
                </a:lnTo>
                <a:lnTo>
                  <a:pt x="309470" y="2057061"/>
                </a:lnTo>
                <a:lnTo>
                  <a:pt x="218450" y="2057061"/>
                </a:lnTo>
                <a:close/>
                <a:moveTo>
                  <a:pt x="109225" y="1966040"/>
                </a:moveTo>
                <a:lnTo>
                  <a:pt x="200246" y="1966040"/>
                </a:lnTo>
                <a:lnTo>
                  <a:pt x="200246" y="2057061"/>
                </a:lnTo>
                <a:lnTo>
                  <a:pt x="109225" y="2057060"/>
                </a:lnTo>
                <a:close/>
                <a:moveTo>
                  <a:pt x="327674" y="1856815"/>
                </a:moveTo>
                <a:lnTo>
                  <a:pt x="418694" y="1856815"/>
                </a:lnTo>
                <a:lnTo>
                  <a:pt x="418694" y="1947836"/>
                </a:lnTo>
                <a:lnTo>
                  <a:pt x="327674" y="1947836"/>
                </a:lnTo>
                <a:close/>
                <a:moveTo>
                  <a:pt x="218450" y="1856815"/>
                </a:moveTo>
                <a:lnTo>
                  <a:pt x="309470" y="1856815"/>
                </a:lnTo>
                <a:lnTo>
                  <a:pt x="309470" y="1947836"/>
                </a:lnTo>
                <a:lnTo>
                  <a:pt x="218450" y="1947836"/>
                </a:lnTo>
                <a:close/>
                <a:moveTo>
                  <a:pt x="109225" y="1856814"/>
                </a:moveTo>
                <a:lnTo>
                  <a:pt x="200246" y="1856815"/>
                </a:lnTo>
                <a:lnTo>
                  <a:pt x="200246" y="1947836"/>
                </a:lnTo>
                <a:lnTo>
                  <a:pt x="109225" y="1947836"/>
                </a:lnTo>
                <a:close/>
                <a:moveTo>
                  <a:pt x="1" y="1856814"/>
                </a:moveTo>
                <a:lnTo>
                  <a:pt x="91022" y="1856814"/>
                </a:lnTo>
                <a:lnTo>
                  <a:pt x="91022" y="1947836"/>
                </a:lnTo>
                <a:lnTo>
                  <a:pt x="1" y="1947836"/>
                </a:lnTo>
                <a:close/>
                <a:moveTo>
                  <a:pt x="327674" y="1747590"/>
                </a:moveTo>
                <a:lnTo>
                  <a:pt x="418694" y="1747590"/>
                </a:lnTo>
                <a:lnTo>
                  <a:pt x="418694" y="1838612"/>
                </a:lnTo>
                <a:lnTo>
                  <a:pt x="327674" y="1838612"/>
                </a:lnTo>
                <a:close/>
                <a:moveTo>
                  <a:pt x="218450" y="1747590"/>
                </a:moveTo>
                <a:lnTo>
                  <a:pt x="309470" y="1747590"/>
                </a:lnTo>
                <a:lnTo>
                  <a:pt x="309470" y="1838612"/>
                </a:lnTo>
                <a:lnTo>
                  <a:pt x="218450" y="1838612"/>
                </a:lnTo>
                <a:close/>
                <a:moveTo>
                  <a:pt x="109225" y="1747590"/>
                </a:moveTo>
                <a:lnTo>
                  <a:pt x="200246" y="1747590"/>
                </a:lnTo>
                <a:lnTo>
                  <a:pt x="200246" y="1838612"/>
                </a:lnTo>
                <a:lnTo>
                  <a:pt x="109225" y="1838612"/>
                </a:lnTo>
                <a:close/>
                <a:moveTo>
                  <a:pt x="1" y="1747590"/>
                </a:moveTo>
                <a:lnTo>
                  <a:pt x="91022" y="1747590"/>
                </a:lnTo>
                <a:lnTo>
                  <a:pt x="91022" y="1838612"/>
                </a:lnTo>
                <a:lnTo>
                  <a:pt x="1" y="1838612"/>
                </a:lnTo>
                <a:close/>
                <a:moveTo>
                  <a:pt x="327674" y="1638366"/>
                </a:moveTo>
                <a:lnTo>
                  <a:pt x="418694" y="1638366"/>
                </a:lnTo>
                <a:lnTo>
                  <a:pt x="418694" y="1729387"/>
                </a:lnTo>
                <a:lnTo>
                  <a:pt x="327674" y="1729387"/>
                </a:lnTo>
                <a:close/>
                <a:moveTo>
                  <a:pt x="218450" y="1638366"/>
                </a:moveTo>
                <a:lnTo>
                  <a:pt x="309470" y="1638366"/>
                </a:lnTo>
                <a:lnTo>
                  <a:pt x="309470" y="1729387"/>
                </a:lnTo>
                <a:lnTo>
                  <a:pt x="218450" y="1729387"/>
                </a:lnTo>
                <a:close/>
                <a:moveTo>
                  <a:pt x="109225" y="1638366"/>
                </a:moveTo>
                <a:lnTo>
                  <a:pt x="200246" y="1638366"/>
                </a:lnTo>
                <a:lnTo>
                  <a:pt x="200246" y="1729387"/>
                </a:lnTo>
                <a:lnTo>
                  <a:pt x="109225" y="1729387"/>
                </a:lnTo>
                <a:close/>
                <a:moveTo>
                  <a:pt x="327674" y="1529142"/>
                </a:moveTo>
                <a:lnTo>
                  <a:pt x="418694" y="1529142"/>
                </a:lnTo>
                <a:lnTo>
                  <a:pt x="418694" y="1620162"/>
                </a:lnTo>
                <a:lnTo>
                  <a:pt x="327674" y="1620162"/>
                </a:lnTo>
                <a:close/>
                <a:moveTo>
                  <a:pt x="218450" y="1529142"/>
                </a:moveTo>
                <a:lnTo>
                  <a:pt x="309470" y="1529142"/>
                </a:lnTo>
                <a:lnTo>
                  <a:pt x="309470" y="1620162"/>
                </a:lnTo>
                <a:lnTo>
                  <a:pt x="218450" y="1620162"/>
                </a:lnTo>
                <a:close/>
                <a:moveTo>
                  <a:pt x="327674" y="1419918"/>
                </a:moveTo>
                <a:lnTo>
                  <a:pt x="418694" y="1419918"/>
                </a:lnTo>
                <a:lnTo>
                  <a:pt x="418694" y="1510938"/>
                </a:lnTo>
                <a:lnTo>
                  <a:pt x="327674" y="1510938"/>
                </a:lnTo>
                <a:close/>
                <a:moveTo>
                  <a:pt x="218450" y="1419918"/>
                </a:moveTo>
                <a:lnTo>
                  <a:pt x="309470" y="1419918"/>
                </a:lnTo>
                <a:lnTo>
                  <a:pt x="309470" y="1510938"/>
                </a:lnTo>
                <a:lnTo>
                  <a:pt x="218450" y="1510938"/>
                </a:lnTo>
                <a:close/>
                <a:moveTo>
                  <a:pt x="327674" y="1310693"/>
                </a:moveTo>
                <a:lnTo>
                  <a:pt x="418694" y="1310693"/>
                </a:lnTo>
                <a:lnTo>
                  <a:pt x="418694" y="1401714"/>
                </a:lnTo>
                <a:lnTo>
                  <a:pt x="327674" y="1401714"/>
                </a:lnTo>
                <a:close/>
                <a:moveTo>
                  <a:pt x="218450" y="1310693"/>
                </a:moveTo>
                <a:lnTo>
                  <a:pt x="309470" y="1310693"/>
                </a:lnTo>
                <a:lnTo>
                  <a:pt x="309470" y="1401714"/>
                </a:lnTo>
                <a:lnTo>
                  <a:pt x="218450" y="1401714"/>
                </a:lnTo>
                <a:close/>
                <a:moveTo>
                  <a:pt x="109225" y="1310693"/>
                </a:moveTo>
                <a:lnTo>
                  <a:pt x="200246" y="1310693"/>
                </a:lnTo>
                <a:lnTo>
                  <a:pt x="200246" y="1401714"/>
                </a:lnTo>
                <a:lnTo>
                  <a:pt x="109225" y="1401714"/>
                </a:lnTo>
                <a:close/>
                <a:moveTo>
                  <a:pt x="327674" y="1201469"/>
                </a:moveTo>
                <a:lnTo>
                  <a:pt x="418694" y="1201469"/>
                </a:lnTo>
                <a:lnTo>
                  <a:pt x="418694" y="1292490"/>
                </a:lnTo>
                <a:lnTo>
                  <a:pt x="327674" y="1292490"/>
                </a:lnTo>
                <a:close/>
                <a:moveTo>
                  <a:pt x="327674" y="983020"/>
                </a:moveTo>
                <a:lnTo>
                  <a:pt x="418694" y="983020"/>
                </a:lnTo>
                <a:lnTo>
                  <a:pt x="418694" y="1074041"/>
                </a:lnTo>
                <a:lnTo>
                  <a:pt x="327674" y="1074041"/>
                </a:lnTo>
                <a:close/>
                <a:moveTo>
                  <a:pt x="218450" y="983020"/>
                </a:moveTo>
                <a:lnTo>
                  <a:pt x="309470" y="983020"/>
                </a:lnTo>
                <a:lnTo>
                  <a:pt x="309470" y="1074041"/>
                </a:lnTo>
                <a:lnTo>
                  <a:pt x="218450" y="1074041"/>
                </a:lnTo>
                <a:close/>
                <a:moveTo>
                  <a:pt x="109225" y="983020"/>
                </a:moveTo>
                <a:lnTo>
                  <a:pt x="200246" y="983020"/>
                </a:lnTo>
                <a:lnTo>
                  <a:pt x="200246" y="1074041"/>
                </a:lnTo>
                <a:lnTo>
                  <a:pt x="109225" y="1074041"/>
                </a:lnTo>
                <a:close/>
                <a:moveTo>
                  <a:pt x="1" y="983020"/>
                </a:moveTo>
                <a:lnTo>
                  <a:pt x="91022" y="983020"/>
                </a:lnTo>
                <a:lnTo>
                  <a:pt x="91022" y="1074041"/>
                </a:lnTo>
                <a:lnTo>
                  <a:pt x="1" y="1074041"/>
                </a:lnTo>
                <a:close/>
                <a:moveTo>
                  <a:pt x="327674" y="873795"/>
                </a:moveTo>
                <a:lnTo>
                  <a:pt x="418694" y="873795"/>
                </a:lnTo>
                <a:lnTo>
                  <a:pt x="418694" y="964816"/>
                </a:lnTo>
                <a:lnTo>
                  <a:pt x="327674" y="964816"/>
                </a:lnTo>
                <a:close/>
                <a:moveTo>
                  <a:pt x="218450" y="873795"/>
                </a:moveTo>
                <a:lnTo>
                  <a:pt x="309470" y="873795"/>
                </a:lnTo>
                <a:lnTo>
                  <a:pt x="309470" y="964816"/>
                </a:lnTo>
                <a:lnTo>
                  <a:pt x="218450" y="964816"/>
                </a:lnTo>
                <a:close/>
                <a:moveTo>
                  <a:pt x="109225" y="873795"/>
                </a:moveTo>
                <a:lnTo>
                  <a:pt x="200246" y="873795"/>
                </a:lnTo>
                <a:lnTo>
                  <a:pt x="200246" y="964816"/>
                </a:lnTo>
                <a:lnTo>
                  <a:pt x="109225" y="964816"/>
                </a:lnTo>
                <a:close/>
                <a:moveTo>
                  <a:pt x="1" y="873795"/>
                </a:moveTo>
                <a:lnTo>
                  <a:pt x="91022" y="873795"/>
                </a:lnTo>
                <a:lnTo>
                  <a:pt x="91022" y="964816"/>
                </a:lnTo>
                <a:lnTo>
                  <a:pt x="1" y="964816"/>
                </a:lnTo>
                <a:close/>
                <a:moveTo>
                  <a:pt x="327674" y="764571"/>
                </a:moveTo>
                <a:lnTo>
                  <a:pt x="418694" y="764571"/>
                </a:lnTo>
                <a:lnTo>
                  <a:pt x="418694" y="855593"/>
                </a:lnTo>
                <a:lnTo>
                  <a:pt x="327674" y="855593"/>
                </a:lnTo>
                <a:close/>
                <a:moveTo>
                  <a:pt x="109225" y="764571"/>
                </a:moveTo>
                <a:lnTo>
                  <a:pt x="200246" y="764571"/>
                </a:lnTo>
                <a:lnTo>
                  <a:pt x="200246" y="855593"/>
                </a:lnTo>
                <a:lnTo>
                  <a:pt x="109225" y="855593"/>
                </a:lnTo>
                <a:close/>
                <a:moveTo>
                  <a:pt x="327674" y="655347"/>
                </a:moveTo>
                <a:lnTo>
                  <a:pt x="418694" y="655347"/>
                </a:lnTo>
                <a:lnTo>
                  <a:pt x="418694" y="746368"/>
                </a:lnTo>
                <a:lnTo>
                  <a:pt x="327674" y="746368"/>
                </a:lnTo>
                <a:close/>
                <a:moveTo>
                  <a:pt x="109225" y="655347"/>
                </a:moveTo>
                <a:lnTo>
                  <a:pt x="200246" y="655347"/>
                </a:lnTo>
                <a:lnTo>
                  <a:pt x="200246" y="746368"/>
                </a:lnTo>
                <a:lnTo>
                  <a:pt x="109225" y="746368"/>
                </a:lnTo>
                <a:close/>
                <a:moveTo>
                  <a:pt x="327674" y="546122"/>
                </a:moveTo>
                <a:lnTo>
                  <a:pt x="418694" y="546122"/>
                </a:lnTo>
                <a:lnTo>
                  <a:pt x="418694" y="637143"/>
                </a:lnTo>
                <a:lnTo>
                  <a:pt x="327674" y="637143"/>
                </a:lnTo>
                <a:close/>
                <a:moveTo>
                  <a:pt x="218450" y="546122"/>
                </a:moveTo>
                <a:lnTo>
                  <a:pt x="309470" y="546122"/>
                </a:lnTo>
                <a:lnTo>
                  <a:pt x="309470" y="637143"/>
                </a:lnTo>
                <a:lnTo>
                  <a:pt x="218450" y="637143"/>
                </a:lnTo>
                <a:close/>
                <a:moveTo>
                  <a:pt x="109225" y="546122"/>
                </a:moveTo>
                <a:lnTo>
                  <a:pt x="200246" y="546122"/>
                </a:lnTo>
                <a:lnTo>
                  <a:pt x="200246" y="637143"/>
                </a:lnTo>
                <a:lnTo>
                  <a:pt x="109225" y="637143"/>
                </a:lnTo>
                <a:close/>
                <a:moveTo>
                  <a:pt x="1" y="546122"/>
                </a:moveTo>
                <a:lnTo>
                  <a:pt x="91022" y="546122"/>
                </a:lnTo>
                <a:lnTo>
                  <a:pt x="91022" y="637143"/>
                </a:lnTo>
                <a:lnTo>
                  <a:pt x="1" y="637143"/>
                </a:lnTo>
                <a:close/>
                <a:moveTo>
                  <a:pt x="327674" y="436899"/>
                </a:moveTo>
                <a:lnTo>
                  <a:pt x="418694" y="436899"/>
                </a:lnTo>
                <a:lnTo>
                  <a:pt x="418694" y="527919"/>
                </a:lnTo>
                <a:lnTo>
                  <a:pt x="327674" y="527919"/>
                </a:lnTo>
                <a:close/>
                <a:moveTo>
                  <a:pt x="218450" y="436899"/>
                </a:moveTo>
                <a:lnTo>
                  <a:pt x="309470" y="436899"/>
                </a:lnTo>
                <a:lnTo>
                  <a:pt x="309470" y="527919"/>
                </a:lnTo>
                <a:lnTo>
                  <a:pt x="218450" y="527919"/>
                </a:lnTo>
                <a:close/>
                <a:moveTo>
                  <a:pt x="109225" y="436899"/>
                </a:moveTo>
                <a:lnTo>
                  <a:pt x="200246" y="436899"/>
                </a:lnTo>
                <a:lnTo>
                  <a:pt x="200246" y="527919"/>
                </a:lnTo>
                <a:lnTo>
                  <a:pt x="109225" y="527919"/>
                </a:lnTo>
                <a:close/>
                <a:moveTo>
                  <a:pt x="327674" y="327674"/>
                </a:moveTo>
                <a:lnTo>
                  <a:pt x="418694" y="327674"/>
                </a:lnTo>
                <a:lnTo>
                  <a:pt x="418694" y="418694"/>
                </a:lnTo>
                <a:lnTo>
                  <a:pt x="327674" y="418694"/>
                </a:lnTo>
                <a:close/>
                <a:moveTo>
                  <a:pt x="218450" y="327674"/>
                </a:moveTo>
                <a:lnTo>
                  <a:pt x="309470" y="327674"/>
                </a:lnTo>
                <a:lnTo>
                  <a:pt x="309470" y="418694"/>
                </a:lnTo>
                <a:lnTo>
                  <a:pt x="218450" y="418694"/>
                </a:lnTo>
                <a:close/>
                <a:moveTo>
                  <a:pt x="109225" y="327674"/>
                </a:moveTo>
                <a:lnTo>
                  <a:pt x="200246" y="327674"/>
                </a:lnTo>
                <a:lnTo>
                  <a:pt x="200246" y="418694"/>
                </a:lnTo>
                <a:lnTo>
                  <a:pt x="109225" y="418694"/>
                </a:lnTo>
                <a:close/>
                <a:moveTo>
                  <a:pt x="1" y="327674"/>
                </a:moveTo>
                <a:lnTo>
                  <a:pt x="91022" y="327674"/>
                </a:lnTo>
                <a:lnTo>
                  <a:pt x="91022" y="418694"/>
                </a:lnTo>
                <a:lnTo>
                  <a:pt x="1" y="418694"/>
                </a:lnTo>
                <a:close/>
                <a:moveTo>
                  <a:pt x="327674" y="218449"/>
                </a:moveTo>
                <a:lnTo>
                  <a:pt x="418694" y="218449"/>
                </a:lnTo>
                <a:lnTo>
                  <a:pt x="418694" y="309470"/>
                </a:lnTo>
                <a:lnTo>
                  <a:pt x="327674" y="309470"/>
                </a:lnTo>
                <a:close/>
                <a:moveTo>
                  <a:pt x="218450" y="218449"/>
                </a:moveTo>
                <a:lnTo>
                  <a:pt x="309470" y="218449"/>
                </a:lnTo>
                <a:lnTo>
                  <a:pt x="309470" y="309470"/>
                </a:lnTo>
                <a:lnTo>
                  <a:pt x="218450" y="309470"/>
                </a:lnTo>
                <a:close/>
                <a:moveTo>
                  <a:pt x="109225" y="218449"/>
                </a:moveTo>
                <a:lnTo>
                  <a:pt x="200246" y="218449"/>
                </a:lnTo>
                <a:lnTo>
                  <a:pt x="200246" y="309470"/>
                </a:lnTo>
                <a:lnTo>
                  <a:pt x="109225" y="309470"/>
                </a:lnTo>
                <a:close/>
                <a:moveTo>
                  <a:pt x="327674" y="109224"/>
                </a:moveTo>
                <a:lnTo>
                  <a:pt x="418694" y="109224"/>
                </a:lnTo>
                <a:lnTo>
                  <a:pt x="418694" y="200246"/>
                </a:lnTo>
                <a:lnTo>
                  <a:pt x="327674" y="200246"/>
                </a:lnTo>
                <a:close/>
                <a:moveTo>
                  <a:pt x="327674" y="1"/>
                </a:moveTo>
                <a:lnTo>
                  <a:pt x="418694" y="1"/>
                </a:lnTo>
                <a:lnTo>
                  <a:pt x="418694" y="91021"/>
                </a:lnTo>
                <a:lnTo>
                  <a:pt x="327674" y="91021"/>
                </a:lnTo>
                <a:close/>
                <a:moveTo>
                  <a:pt x="218450" y="1"/>
                </a:moveTo>
                <a:lnTo>
                  <a:pt x="309470" y="1"/>
                </a:lnTo>
                <a:lnTo>
                  <a:pt x="309470" y="91021"/>
                </a:lnTo>
                <a:lnTo>
                  <a:pt x="218450" y="91021"/>
                </a:lnTo>
                <a:close/>
                <a:moveTo>
                  <a:pt x="109225" y="1"/>
                </a:moveTo>
                <a:lnTo>
                  <a:pt x="200246" y="1"/>
                </a:lnTo>
                <a:lnTo>
                  <a:pt x="200246" y="91021"/>
                </a:lnTo>
                <a:lnTo>
                  <a:pt x="109225" y="91021"/>
                </a:lnTo>
                <a:close/>
                <a:moveTo>
                  <a:pt x="418695" y="0"/>
                </a:moveTo>
                <a:lnTo>
                  <a:pt x="4640264" y="0"/>
                </a:lnTo>
                <a:lnTo>
                  <a:pt x="4640264" y="5661454"/>
                </a:lnTo>
                <a:lnTo>
                  <a:pt x="418695" y="5661454"/>
                </a:lnTo>
                <a:close/>
              </a:path>
            </a:pathLst>
          </a:custGeom>
        </p:spPr>
        <p:txBody>
          <a:bodyPr wrap="square" anchor="ctr">
            <a:noAutofit/>
          </a:bodyPr>
          <a:lstStyle>
            <a:lvl1pPr algn="ctr">
              <a:defRPr>
                <a:solidFill>
                  <a:schemeClr val="tx1"/>
                </a:solidFill>
              </a:defRPr>
            </a:lvl1pPr>
          </a:lstStyle>
          <a:p>
            <a:endParaRPr lang="en-US" dirty="0"/>
          </a:p>
        </p:txBody>
      </p:sp>
      <p:sp>
        <p:nvSpPr>
          <p:cNvPr id="2" name="Title 1">
            <a:extLst>
              <a:ext uri="{FF2B5EF4-FFF2-40B4-BE49-F238E27FC236}">
                <a16:creationId xmlns:a16="http://schemas.microsoft.com/office/drawing/2014/main" id="{68FC93F7-433C-E54C-623C-017929BA6738}"/>
              </a:ext>
            </a:extLst>
          </p:cNvPr>
          <p:cNvSpPr>
            <a:spLocks noGrp="1"/>
          </p:cNvSpPr>
          <p:nvPr>
            <p:ph type="title"/>
          </p:nvPr>
        </p:nvSpPr>
        <p:spPr>
          <a:xfrm>
            <a:off x="501650" y="472645"/>
            <a:ext cx="6249670" cy="1499030"/>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1824A624-8405-E721-1B92-60227188DDC7}"/>
              </a:ext>
            </a:extLst>
          </p:cNvPr>
          <p:cNvSpPr>
            <a:spLocks noGrp="1"/>
          </p:cNvSpPr>
          <p:nvPr>
            <p:ph type="ftr" sz="quarter" idx="10"/>
          </p:nvPr>
        </p:nvSpPr>
        <p:spPr/>
        <p:txBody>
          <a:bodyPr/>
          <a:lstStyle/>
          <a:p>
            <a:endParaRPr lang="en-US" dirty="0"/>
          </a:p>
        </p:txBody>
      </p:sp>
      <p:sp>
        <p:nvSpPr>
          <p:cNvPr id="19" name="Text Placeholder 9">
            <a:extLst>
              <a:ext uri="{FF2B5EF4-FFF2-40B4-BE49-F238E27FC236}">
                <a16:creationId xmlns:a16="http://schemas.microsoft.com/office/drawing/2014/main" id="{D3AA0D75-7FF2-EADB-C560-F7BD8BAE098D}"/>
              </a:ext>
            </a:extLst>
          </p:cNvPr>
          <p:cNvSpPr>
            <a:spLocks noGrp="1"/>
          </p:cNvSpPr>
          <p:nvPr>
            <p:ph type="body" sz="quarter" idx="13"/>
          </p:nvPr>
        </p:nvSpPr>
        <p:spPr>
          <a:xfrm>
            <a:off x="1143000" y="2257425"/>
            <a:ext cx="5608320" cy="400050"/>
          </a:xfrm>
        </p:spPr>
        <p:txBody>
          <a:bodyPr/>
          <a:lstStyle/>
          <a:p>
            <a:pPr lvl="0"/>
            <a:r>
              <a:rPr lang="en-US" dirty="0"/>
              <a:t>Click to edit Master text styles</a:t>
            </a:r>
          </a:p>
        </p:txBody>
      </p:sp>
      <p:sp>
        <p:nvSpPr>
          <p:cNvPr id="20" name="Text Placeholder 9">
            <a:extLst>
              <a:ext uri="{FF2B5EF4-FFF2-40B4-BE49-F238E27FC236}">
                <a16:creationId xmlns:a16="http://schemas.microsoft.com/office/drawing/2014/main" id="{15F1F56D-F24E-2606-8C7E-06B2FEE912D0}"/>
              </a:ext>
            </a:extLst>
          </p:cNvPr>
          <p:cNvSpPr>
            <a:spLocks noGrp="1"/>
          </p:cNvSpPr>
          <p:nvPr>
            <p:ph type="body" sz="quarter" idx="14"/>
          </p:nvPr>
        </p:nvSpPr>
        <p:spPr>
          <a:xfrm>
            <a:off x="1143000" y="2836863"/>
            <a:ext cx="5608320" cy="400050"/>
          </a:xfrm>
        </p:spPr>
        <p:txBody>
          <a:bodyPr/>
          <a:lstStyle/>
          <a:p>
            <a:pPr lvl="0"/>
            <a:r>
              <a:rPr lang="en-US" dirty="0"/>
              <a:t>Click to edit Master text styles</a:t>
            </a:r>
          </a:p>
        </p:txBody>
      </p:sp>
      <p:sp>
        <p:nvSpPr>
          <p:cNvPr id="21" name="Text Placeholder 9">
            <a:extLst>
              <a:ext uri="{FF2B5EF4-FFF2-40B4-BE49-F238E27FC236}">
                <a16:creationId xmlns:a16="http://schemas.microsoft.com/office/drawing/2014/main" id="{3D644BFC-AC0C-CA6D-9379-711C141620D2}"/>
              </a:ext>
            </a:extLst>
          </p:cNvPr>
          <p:cNvSpPr>
            <a:spLocks noGrp="1"/>
          </p:cNvSpPr>
          <p:nvPr>
            <p:ph type="body" sz="quarter" idx="15"/>
          </p:nvPr>
        </p:nvSpPr>
        <p:spPr>
          <a:xfrm>
            <a:off x="1143000" y="3416301"/>
            <a:ext cx="5608320" cy="400050"/>
          </a:xfrm>
        </p:spPr>
        <p:txBody>
          <a:bodyPr/>
          <a:lstStyle/>
          <a:p>
            <a:pPr lvl="0"/>
            <a:r>
              <a:rPr lang="en-US" dirty="0"/>
              <a:t>Click to edit Master text styles</a:t>
            </a:r>
          </a:p>
        </p:txBody>
      </p:sp>
      <p:sp>
        <p:nvSpPr>
          <p:cNvPr id="22" name="Text Placeholder 9">
            <a:extLst>
              <a:ext uri="{FF2B5EF4-FFF2-40B4-BE49-F238E27FC236}">
                <a16:creationId xmlns:a16="http://schemas.microsoft.com/office/drawing/2014/main" id="{FA4E047C-BAC3-7098-DACD-6DA5E451A37D}"/>
              </a:ext>
            </a:extLst>
          </p:cNvPr>
          <p:cNvSpPr>
            <a:spLocks noGrp="1"/>
          </p:cNvSpPr>
          <p:nvPr>
            <p:ph type="body" sz="quarter" idx="16"/>
          </p:nvPr>
        </p:nvSpPr>
        <p:spPr>
          <a:xfrm>
            <a:off x="1143000" y="3995739"/>
            <a:ext cx="5608320" cy="400050"/>
          </a:xfrm>
        </p:spPr>
        <p:txBody>
          <a:bodyPr/>
          <a:lstStyle/>
          <a:p>
            <a:pPr lvl="0"/>
            <a:r>
              <a:rPr lang="en-US" dirty="0"/>
              <a:t>Click to edit Master text styles</a:t>
            </a:r>
          </a:p>
        </p:txBody>
      </p:sp>
      <p:sp>
        <p:nvSpPr>
          <p:cNvPr id="23" name="Text Placeholder 9">
            <a:extLst>
              <a:ext uri="{FF2B5EF4-FFF2-40B4-BE49-F238E27FC236}">
                <a16:creationId xmlns:a16="http://schemas.microsoft.com/office/drawing/2014/main" id="{E8DF6E73-3007-56F5-FC19-226EB7ED62DC}"/>
              </a:ext>
            </a:extLst>
          </p:cNvPr>
          <p:cNvSpPr>
            <a:spLocks noGrp="1"/>
          </p:cNvSpPr>
          <p:nvPr>
            <p:ph type="body" sz="quarter" idx="17"/>
          </p:nvPr>
        </p:nvSpPr>
        <p:spPr>
          <a:xfrm>
            <a:off x="1143000" y="4575177"/>
            <a:ext cx="5608320" cy="400050"/>
          </a:xfrm>
        </p:spPr>
        <p:txBody>
          <a:bodyPr/>
          <a:lstStyle/>
          <a:p>
            <a:pPr lvl="0"/>
            <a:r>
              <a:rPr lang="en-US" dirty="0"/>
              <a:t>Click to edit Master text styles</a:t>
            </a:r>
          </a:p>
        </p:txBody>
      </p:sp>
      <p:sp>
        <p:nvSpPr>
          <p:cNvPr id="24" name="Text Placeholder 9">
            <a:extLst>
              <a:ext uri="{FF2B5EF4-FFF2-40B4-BE49-F238E27FC236}">
                <a16:creationId xmlns:a16="http://schemas.microsoft.com/office/drawing/2014/main" id="{F0B4ED91-AB3E-8D61-1840-D7003F7B5592}"/>
              </a:ext>
            </a:extLst>
          </p:cNvPr>
          <p:cNvSpPr>
            <a:spLocks noGrp="1"/>
          </p:cNvSpPr>
          <p:nvPr>
            <p:ph type="body" sz="quarter" idx="18"/>
          </p:nvPr>
        </p:nvSpPr>
        <p:spPr>
          <a:xfrm>
            <a:off x="1143000" y="5154615"/>
            <a:ext cx="5608320" cy="400050"/>
          </a:xfrm>
        </p:spPr>
        <p:txBody>
          <a:bodyPr/>
          <a:lstStyle/>
          <a:p>
            <a:pPr lvl="0"/>
            <a:r>
              <a:rPr lang="en-US" dirty="0"/>
              <a:t>Click to edit Master text styles</a:t>
            </a:r>
          </a:p>
        </p:txBody>
      </p:sp>
      <p:sp>
        <p:nvSpPr>
          <p:cNvPr id="25" name="Text Placeholder 9">
            <a:extLst>
              <a:ext uri="{FF2B5EF4-FFF2-40B4-BE49-F238E27FC236}">
                <a16:creationId xmlns:a16="http://schemas.microsoft.com/office/drawing/2014/main" id="{3A436FE7-CD94-3BC2-7E58-69AA03D8456B}"/>
              </a:ext>
            </a:extLst>
          </p:cNvPr>
          <p:cNvSpPr>
            <a:spLocks noGrp="1"/>
          </p:cNvSpPr>
          <p:nvPr>
            <p:ph type="body" sz="quarter" idx="19"/>
          </p:nvPr>
        </p:nvSpPr>
        <p:spPr>
          <a:xfrm>
            <a:off x="1143000" y="5734051"/>
            <a:ext cx="5608320" cy="400050"/>
          </a:xfrm>
        </p:spPr>
        <p:txBody>
          <a:bodyPr/>
          <a:lstStyle/>
          <a:p>
            <a:pPr lvl="0"/>
            <a:r>
              <a:rPr lang="en-US" dirty="0"/>
              <a:t>Click to edit Master text styles</a:t>
            </a:r>
          </a:p>
        </p:txBody>
      </p:sp>
      <p:pic>
        <p:nvPicPr>
          <p:cNvPr id="5" name="Graphic 4">
            <a:extLst>
              <a:ext uri="{FF2B5EF4-FFF2-40B4-BE49-F238E27FC236}">
                <a16:creationId xmlns:a16="http://schemas.microsoft.com/office/drawing/2014/main" id="{D9B5C8F2-AF6E-25EB-B2F5-8CDB006C84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64091" y="2207684"/>
            <a:ext cx="374650" cy="499532"/>
          </a:xfrm>
          <a:prstGeom prst="rect">
            <a:avLst/>
          </a:prstGeom>
        </p:spPr>
      </p:pic>
      <p:pic>
        <p:nvPicPr>
          <p:cNvPr id="7" name="Graphic 6">
            <a:extLst>
              <a:ext uri="{FF2B5EF4-FFF2-40B4-BE49-F238E27FC236}">
                <a16:creationId xmlns:a16="http://schemas.microsoft.com/office/drawing/2014/main" id="{C918AC88-8058-DCD6-3663-472BCCE5A96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64091" y="2787122"/>
            <a:ext cx="374650" cy="499532"/>
          </a:xfrm>
          <a:prstGeom prst="rect">
            <a:avLst/>
          </a:prstGeom>
        </p:spPr>
      </p:pic>
      <p:pic>
        <p:nvPicPr>
          <p:cNvPr id="8" name="Graphic 7">
            <a:extLst>
              <a:ext uri="{FF2B5EF4-FFF2-40B4-BE49-F238E27FC236}">
                <a16:creationId xmlns:a16="http://schemas.microsoft.com/office/drawing/2014/main" id="{FD6B7719-8ABD-EB6F-A591-D474790FAE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64091" y="3366560"/>
            <a:ext cx="374650" cy="499532"/>
          </a:xfrm>
          <a:prstGeom prst="rect">
            <a:avLst/>
          </a:prstGeom>
        </p:spPr>
      </p:pic>
      <p:pic>
        <p:nvPicPr>
          <p:cNvPr id="9" name="Graphic 8">
            <a:extLst>
              <a:ext uri="{FF2B5EF4-FFF2-40B4-BE49-F238E27FC236}">
                <a16:creationId xmlns:a16="http://schemas.microsoft.com/office/drawing/2014/main" id="{A41E584C-B117-81AE-393F-02AA6BA60C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64091" y="3945998"/>
            <a:ext cx="374650" cy="499532"/>
          </a:xfrm>
          <a:prstGeom prst="rect">
            <a:avLst/>
          </a:prstGeom>
        </p:spPr>
      </p:pic>
      <p:pic>
        <p:nvPicPr>
          <p:cNvPr id="10" name="Graphic 9">
            <a:extLst>
              <a:ext uri="{FF2B5EF4-FFF2-40B4-BE49-F238E27FC236}">
                <a16:creationId xmlns:a16="http://schemas.microsoft.com/office/drawing/2014/main" id="{CCE688E7-C2C2-BAD8-D611-51C42E58767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64091" y="4525436"/>
            <a:ext cx="374650" cy="499532"/>
          </a:xfrm>
          <a:prstGeom prst="rect">
            <a:avLst/>
          </a:prstGeom>
        </p:spPr>
      </p:pic>
      <p:pic>
        <p:nvPicPr>
          <p:cNvPr id="11" name="Graphic 10">
            <a:extLst>
              <a:ext uri="{FF2B5EF4-FFF2-40B4-BE49-F238E27FC236}">
                <a16:creationId xmlns:a16="http://schemas.microsoft.com/office/drawing/2014/main" id="{0219DC4D-DE94-D031-481E-9D801755B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64091" y="5104874"/>
            <a:ext cx="374650" cy="499532"/>
          </a:xfrm>
          <a:prstGeom prst="rect">
            <a:avLst/>
          </a:prstGeom>
        </p:spPr>
      </p:pic>
      <p:pic>
        <p:nvPicPr>
          <p:cNvPr id="12" name="Graphic 11">
            <a:extLst>
              <a:ext uri="{FF2B5EF4-FFF2-40B4-BE49-F238E27FC236}">
                <a16:creationId xmlns:a16="http://schemas.microsoft.com/office/drawing/2014/main" id="{BE4EC685-70DB-DF48-AD0A-43695C737E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64091" y="5684310"/>
            <a:ext cx="374650" cy="499532"/>
          </a:xfrm>
          <a:prstGeom prst="rect">
            <a:avLst/>
          </a:prstGeom>
        </p:spPr>
      </p:pic>
      <p:sp>
        <p:nvSpPr>
          <p:cNvPr id="6" name="Slide Number Placeholder 5">
            <a:extLst>
              <a:ext uri="{FF2B5EF4-FFF2-40B4-BE49-F238E27FC236}">
                <a16:creationId xmlns:a16="http://schemas.microsoft.com/office/drawing/2014/main" id="{132D9269-0DA1-90CB-DB67-C86BB72874E9}"/>
              </a:ext>
            </a:extLst>
          </p:cNvPr>
          <p:cNvSpPr>
            <a:spLocks noGrp="1"/>
          </p:cNvSpPr>
          <p:nvPr>
            <p:ph type="sldNum" sz="quarter" idx="20"/>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3538316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de Image with Tex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13441C-00AF-D63E-ADA2-F29D9D205AEE}"/>
              </a:ext>
            </a:extLst>
          </p:cNvPr>
          <p:cNvGrpSpPr/>
          <p:nvPr userDrawn="1"/>
        </p:nvGrpSpPr>
        <p:grpSpPr>
          <a:xfrm rot="647150">
            <a:off x="-2368764" y="-1780284"/>
            <a:ext cx="18332664" cy="10651414"/>
            <a:chOff x="-2368764" y="-1780284"/>
            <a:chExt cx="18332664" cy="10651414"/>
          </a:xfrm>
        </p:grpSpPr>
        <p:cxnSp>
          <p:nvCxnSpPr>
            <p:cNvPr id="5" name="Straight Connector 4">
              <a:extLst>
                <a:ext uri="{FF2B5EF4-FFF2-40B4-BE49-F238E27FC236}">
                  <a16:creationId xmlns:a16="http://schemas.microsoft.com/office/drawing/2014/main" id="{56E1D877-9E60-C480-7F2F-D7C0405CDAB1}"/>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12DD5890-B373-5164-3F81-376AEBD4442E}"/>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13FB3F39-50F1-369B-B639-783FF0945BA5}"/>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DC06CFE0-B52E-AB99-FD99-AB657CE5C1D3}"/>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304447A0-6C36-C5FD-0430-9D60E91052FC}"/>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FCC4BDD5-7CE8-8EC5-DBB3-EC8E65FC71ED}"/>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97484893-D91A-2392-8E63-1EDB9C2179E8}"/>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A09E8B0-0EB8-FB6C-97D2-AC736B564510}"/>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521C6717-AF37-63EE-A5A0-E1F7022C3A90}"/>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E736725D-AD9F-2EA7-2E32-F556E1AEB8EC}"/>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89AC8E9A-9B71-C6FC-A572-E01780A2169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602B53CA-E21B-165D-3757-596D7B2DF637}"/>
              </a:ext>
            </a:extLst>
          </p:cNvPr>
          <p:cNvSpPr>
            <a:spLocks noGrp="1"/>
          </p:cNvSpPr>
          <p:nvPr>
            <p:ph type="ftr" sz="quarter" idx="10"/>
          </p:nvPr>
        </p:nvSpPr>
        <p:spPr/>
        <p:txBody>
          <a:bodyPr/>
          <a:lstStyle/>
          <a:p>
            <a:endParaRPr lang="en-US" dirty="0"/>
          </a:p>
        </p:txBody>
      </p:sp>
      <p:sp>
        <p:nvSpPr>
          <p:cNvPr id="16" name="Picture Placeholder 15">
            <a:extLst>
              <a:ext uri="{FF2B5EF4-FFF2-40B4-BE49-F238E27FC236}">
                <a16:creationId xmlns:a16="http://schemas.microsoft.com/office/drawing/2014/main" id="{C323BDE4-A3F6-2EF4-1089-7627E6D37F93}"/>
              </a:ext>
            </a:extLst>
          </p:cNvPr>
          <p:cNvSpPr>
            <a:spLocks noGrp="1"/>
          </p:cNvSpPr>
          <p:nvPr>
            <p:ph type="pic" sz="quarter" idx="12"/>
          </p:nvPr>
        </p:nvSpPr>
        <p:spPr>
          <a:xfrm>
            <a:off x="501650" y="3667124"/>
            <a:ext cx="11185528" cy="2476382"/>
          </a:xfrm>
          <a:custGeom>
            <a:avLst/>
            <a:gdLst>
              <a:gd name="connsiteX0" fmla="*/ 10787277 w 11185528"/>
              <a:gd name="connsiteY0" fmla="*/ 2389806 h 2476382"/>
              <a:gd name="connsiteX1" fmla="*/ 10873853 w 11185528"/>
              <a:gd name="connsiteY1" fmla="*/ 2389806 h 2476382"/>
              <a:gd name="connsiteX2" fmla="*/ 10873853 w 11185528"/>
              <a:gd name="connsiteY2" fmla="*/ 2476382 h 2476382"/>
              <a:gd name="connsiteX3" fmla="*/ 10787277 w 11185528"/>
              <a:gd name="connsiteY3" fmla="*/ 2476382 h 2476382"/>
              <a:gd name="connsiteX4" fmla="*/ 10579496 w 11185528"/>
              <a:gd name="connsiteY4" fmla="*/ 2389806 h 2476382"/>
              <a:gd name="connsiteX5" fmla="*/ 10666071 w 11185528"/>
              <a:gd name="connsiteY5" fmla="*/ 2389806 h 2476382"/>
              <a:gd name="connsiteX6" fmla="*/ 10666071 w 11185528"/>
              <a:gd name="connsiteY6" fmla="*/ 2476382 h 2476382"/>
              <a:gd name="connsiteX7" fmla="*/ 10579496 w 11185528"/>
              <a:gd name="connsiteY7" fmla="*/ 2476382 h 2476382"/>
              <a:gd name="connsiteX8" fmla="*/ 10267824 w 11185528"/>
              <a:gd name="connsiteY8" fmla="*/ 2389806 h 2476382"/>
              <a:gd name="connsiteX9" fmla="*/ 10354399 w 11185528"/>
              <a:gd name="connsiteY9" fmla="*/ 2389806 h 2476382"/>
              <a:gd name="connsiteX10" fmla="*/ 10354399 w 11185528"/>
              <a:gd name="connsiteY10" fmla="*/ 2476382 h 2476382"/>
              <a:gd name="connsiteX11" fmla="*/ 10267824 w 11185528"/>
              <a:gd name="connsiteY11" fmla="*/ 2476382 h 2476382"/>
              <a:gd name="connsiteX12" fmla="*/ 10163936 w 11185528"/>
              <a:gd name="connsiteY12" fmla="*/ 2389806 h 2476382"/>
              <a:gd name="connsiteX13" fmla="*/ 10250513 w 11185528"/>
              <a:gd name="connsiteY13" fmla="*/ 2389806 h 2476382"/>
              <a:gd name="connsiteX14" fmla="*/ 10250513 w 11185528"/>
              <a:gd name="connsiteY14" fmla="*/ 2476382 h 2476382"/>
              <a:gd name="connsiteX15" fmla="*/ 10163936 w 11185528"/>
              <a:gd name="connsiteY15" fmla="*/ 2476382 h 2476382"/>
              <a:gd name="connsiteX16" fmla="*/ 9436700 w 11185528"/>
              <a:gd name="connsiteY16" fmla="*/ 2389806 h 2476382"/>
              <a:gd name="connsiteX17" fmla="*/ 9523276 w 11185528"/>
              <a:gd name="connsiteY17" fmla="*/ 2389806 h 2476382"/>
              <a:gd name="connsiteX18" fmla="*/ 9523276 w 11185528"/>
              <a:gd name="connsiteY18" fmla="*/ 2476382 h 2476382"/>
              <a:gd name="connsiteX19" fmla="*/ 9436700 w 11185528"/>
              <a:gd name="connsiteY19" fmla="*/ 2476382 h 2476382"/>
              <a:gd name="connsiteX20" fmla="*/ 9332810 w 11185528"/>
              <a:gd name="connsiteY20" fmla="*/ 2389806 h 2476382"/>
              <a:gd name="connsiteX21" fmla="*/ 9419386 w 11185528"/>
              <a:gd name="connsiteY21" fmla="*/ 2389806 h 2476382"/>
              <a:gd name="connsiteX22" fmla="*/ 9419386 w 11185528"/>
              <a:gd name="connsiteY22" fmla="*/ 2476382 h 2476382"/>
              <a:gd name="connsiteX23" fmla="*/ 9332810 w 11185528"/>
              <a:gd name="connsiteY23" fmla="*/ 2476382 h 2476382"/>
              <a:gd name="connsiteX24" fmla="*/ 8917248 w 11185528"/>
              <a:gd name="connsiteY24" fmla="*/ 2389806 h 2476382"/>
              <a:gd name="connsiteX25" fmla="*/ 9003824 w 11185528"/>
              <a:gd name="connsiteY25" fmla="*/ 2389806 h 2476382"/>
              <a:gd name="connsiteX26" fmla="*/ 9003824 w 11185528"/>
              <a:gd name="connsiteY26" fmla="*/ 2476382 h 2476382"/>
              <a:gd name="connsiteX27" fmla="*/ 8917248 w 11185528"/>
              <a:gd name="connsiteY27" fmla="*/ 2476382 h 2476382"/>
              <a:gd name="connsiteX28" fmla="*/ 8813370 w 11185528"/>
              <a:gd name="connsiteY28" fmla="*/ 2389806 h 2476382"/>
              <a:gd name="connsiteX29" fmla="*/ 8899946 w 11185528"/>
              <a:gd name="connsiteY29" fmla="*/ 2389806 h 2476382"/>
              <a:gd name="connsiteX30" fmla="*/ 8899946 w 11185528"/>
              <a:gd name="connsiteY30" fmla="*/ 2476382 h 2476382"/>
              <a:gd name="connsiteX31" fmla="*/ 8813370 w 11185528"/>
              <a:gd name="connsiteY31" fmla="*/ 2476382 h 2476382"/>
              <a:gd name="connsiteX32" fmla="*/ 8293917 w 11185528"/>
              <a:gd name="connsiteY32" fmla="*/ 2389806 h 2476382"/>
              <a:gd name="connsiteX33" fmla="*/ 8380493 w 11185528"/>
              <a:gd name="connsiteY33" fmla="*/ 2389806 h 2476382"/>
              <a:gd name="connsiteX34" fmla="*/ 8380493 w 11185528"/>
              <a:gd name="connsiteY34" fmla="*/ 2476382 h 2476382"/>
              <a:gd name="connsiteX35" fmla="*/ 8293917 w 11185528"/>
              <a:gd name="connsiteY35" fmla="*/ 2476382 h 2476382"/>
              <a:gd name="connsiteX36" fmla="*/ 7462793 w 11185528"/>
              <a:gd name="connsiteY36" fmla="*/ 2389806 h 2476382"/>
              <a:gd name="connsiteX37" fmla="*/ 7549369 w 11185528"/>
              <a:gd name="connsiteY37" fmla="*/ 2389806 h 2476382"/>
              <a:gd name="connsiteX38" fmla="*/ 7549369 w 11185528"/>
              <a:gd name="connsiteY38" fmla="*/ 2476382 h 2476382"/>
              <a:gd name="connsiteX39" fmla="*/ 7462793 w 11185528"/>
              <a:gd name="connsiteY39" fmla="*/ 2476382 h 2476382"/>
              <a:gd name="connsiteX40" fmla="*/ 6943340 w 11185528"/>
              <a:gd name="connsiteY40" fmla="*/ 2389806 h 2476382"/>
              <a:gd name="connsiteX41" fmla="*/ 7029916 w 11185528"/>
              <a:gd name="connsiteY41" fmla="*/ 2389806 h 2476382"/>
              <a:gd name="connsiteX42" fmla="*/ 7029916 w 11185528"/>
              <a:gd name="connsiteY42" fmla="*/ 2476382 h 2476382"/>
              <a:gd name="connsiteX43" fmla="*/ 6943340 w 11185528"/>
              <a:gd name="connsiteY43" fmla="*/ 2476382 h 2476382"/>
              <a:gd name="connsiteX44" fmla="*/ 6839450 w 11185528"/>
              <a:gd name="connsiteY44" fmla="*/ 2389806 h 2476382"/>
              <a:gd name="connsiteX45" fmla="*/ 6926026 w 11185528"/>
              <a:gd name="connsiteY45" fmla="*/ 2389806 h 2476382"/>
              <a:gd name="connsiteX46" fmla="*/ 6926026 w 11185528"/>
              <a:gd name="connsiteY46" fmla="*/ 2476382 h 2476382"/>
              <a:gd name="connsiteX47" fmla="*/ 6839450 w 11185528"/>
              <a:gd name="connsiteY47" fmla="*/ 2476382 h 2476382"/>
              <a:gd name="connsiteX48" fmla="*/ 6129528 w 11185528"/>
              <a:gd name="connsiteY48" fmla="*/ 2389806 h 2476382"/>
              <a:gd name="connsiteX49" fmla="*/ 6216104 w 11185528"/>
              <a:gd name="connsiteY49" fmla="*/ 2389806 h 2476382"/>
              <a:gd name="connsiteX50" fmla="*/ 6216104 w 11185528"/>
              <a:gd name="connsiteY50" fmla="*/ 2476382 h 2476382"/>
              <a:gd name="connsiteX51" fmla="*/ 6129528 w 11185528"/>
              <a:gd name="connsiteY51" fmla="*/ 2476382 h 2476382"/>
              <a:gd name="connsiteX52" fmla="*/ 5921747 w 11185528"/>
              <a:gd name="connsiteY52" fmla="*/ 2389806 h 2476382"/>
              <a:gd name="connsiteX53" fmla="*/ 6008323 w 11185528"/>
              <a:gd name="connsiteY53" fmla="*/ 2389806 h 2476382"/>
              <a:gd name="connsiteX54" fmla="*/ 6008323 w 11185528"/>
              <a:gd name="connsiteY54" fmla="*/ 2476382 h 2476382"/>
              <a:gd name="connsiteX55" fmla="*/ 5921747 w 11185528"/>
              <a:gd name="connsiteY55" fmla="*/ 2476382 h 2476382"/>
              <a:gd name="connsiteX56" fmla="*/ 5610075 w 11185528"/>
              <a:gd name="connsiteY56" fmla="*/ 2389806 h 2476382"/>
              <a:gd name="connsiteX57" fmla="*/ 5696651 w 11185528"/>
              <a:gd name="connsiteY57" fmla="*/ 2389806 h 2476382"/>
              <a:gd name="connsiteX58" fmla="*/ 5696651 w 11185528"/>
              <a:gd name="connsiteY58" fmla="*/ 2476382 h 2476382"/>
              <a:gd name="connsiteX59" fmla="*/ 5610075 w 11185528"/>
              <a:gd name="connsiteY59" fmla="*/ 2476382 h 2476382"/>
              <a:gd name="connsiteX60" fmla="*/ 5506188 w 11185528"/>
              <a:gd name="connsiteY60" fmla="*/ 2389806 h 2476382"/>
              <a:gd name="connsiteX61" fmla="*/ 5592764 w 11185528"/>
              <a:gd name="connsiteY61" fmla="*/ 2389806 h 2476382"/>
              <a:gd name="connsiteX62" fmla="*/ 5592764 w 11185528"/>
              <a:gd name="connsiteY62" fmla="*/ 2476382 h 2476382"/>
              <a:gd name="connsiteX63" fmla="*/ 5506188 w 11185528"/>
              <a:gd name="connsiteY63" fmla="*/ 2476382 h 2476382"/>
              <a:gd name="connsiteX64" fmla="*/ 4778951 w 11185528"/>
              <a:gd name="connsiteY64" fmla="*/ 2389806 h 2476382"/>
              <a:gd name="connsiteX65" fmla="*/ 4865528 w 11185528"/>
              <a:gd name="connsiteY65" fmla="*/ 2389806 h 2476382"/>
              <a:gd name="connsiteX66" fmla="*/ 4865528 w 11185528"/>
              <a:gd name="connsiteY66" fmla="*/ 2476382 h 2476382"/>
              <a:gd name="connsiteX67" fmla="*/ 4778951 w 11185528"/>
              <a:gd name="connsiteY67" fmla="*/ 2476382 h 2476382"/>
              <a:gd name="connsiteX68" fmla="*/ 4675062 w 11185528"/>
              <a:gd name="connsiteY68" fmla="*/ 2389806 h 2476382"/>
              <a:gd name="connsiteX69" fmla="*/ 4761637 w 11185528"/>
              <a:gd name="connsiteY69" fmla="*/ 2389806 h 2476382"/>
              <a:gd name="connsiteX70" fmla="*/ 4761637 w 11185528"/>
              <a:gd name="connsiteY70" fmla="*/ 2476382 h 2476382"/>
              <a:gd name="connsiteX71" fmla="*/ 4675062 w 11185528"/>
              <a:gd name="connsiteY71" fmla="*/ 2476382 h 2476382"/>
              <a:gd name="connsiteX72" fmla="*/ 4259498 w 11185528"/>
              <a:gd name="connsiteY72" fmla="*/ 2389806 h 2476382"/>
              <a:gd name="connsiteX73" fmla="*/ 4346075 w 11185528"/>
              <a:gd name="connsiteY73" fmla="*/ 2389806 h 2476382"/>
              <a:gd name="connsiteX74" fmla="*/ 4346075 w 11185528"/>
              <a:gd name="connsiteY74" fmla="*/ 2476382 h 2476382"/>
              <a:gd name="connsiteX75" fmla="*/ 4259498 w 11185528"/>
              <a:gd name="connsiteY75" fmla="*/ 2476382 h 2476382"/>
              <a:gd name="connsiteX76" fmla="*/ 4155621 w 11185528"/>
              <a:gd name="connsiteY76" fmla="*/ 2389806 h 2476382"/>
              <a:gd name="connsiteX77" fmla="*/ 4242197 w 11185528"/>
              <a:gd name="connsiteY77" fmla="*/ 2389806 h 2476382"/>
              <a:gd name="connsiteX78" fmla="*/ 4242197 w 11185528"/>
              <a:gd name="connsiteY78" fmla="*/ 2476382 h 2476382"/>
              <a:gd name="connsiteX79" fmla="*/ 4155621 w 11185528"/>
              <a:gd name="connsiteY79" fmla="*/ 2476382 h 2476382"/>
              <a:gd name="connsiteX80" fmla="*/ 3636169 w 11185528"/>
              <a:gd name="connsiteY80" fmla="*/ 2389806 h 2476382"/>
              <a:gd name="connsiteX81" fmla="*/ 3722745 w 11185528"/>
              <a:gd name="connsiteY81" fmla="*/ 2389806 h 2476382"/>
              <a:gd name="connsiteX82" fmla="*/ 3722745 w 11185528"/>
              <a:gd name="connsiteY82" fmla="*/ 2476382 h 2476382"/>
              <a:gd name="connsiteX83" fmla="*/ 3636169 w 11185528"/>
              <a:gd name="connsiteY83" fmla="*/ 2476382 h 2476382"/>
              <a:gd name="connsiteX84" fmla="*/ 2805045 w 11185528"/>
              <a:gd name="connsiteY84" fmla="*/ 2389806 h 2476382"/>
              <a:gd name="connsiteX85" fmla="*/ 2891621 w 11185528"/>
              <a:gd name="connsiteY85" fmla="*/ 2389806 h 2476382"/>
              <a:gd name="connsiteX86" fmla="*/ 2891621 w 11185528"/>
              <a:gd name="connsiteY86" fmla="*/ 2476382 h 2476382"/>
              <a:gd name="connsiteX87" fmla="*/ 2805045 w 11185528"/>
              <a:gd name="connsiteY87" fmla="*/ 2476382 h 2476382"/>
              <a:gd name="connsiteX88" fmla="*/ 2285592 w 11185528"/>
              <a:gd name="connsiteY88" fmla="*/ 2389806 h 2476382"/>
              <a:gd name="connsiteX89" fmla="*/ 2372168 w 11185528"/>
              <a:gd name="connsiteY89" fmla="*/ 2389806 h 2476382"/>
              <a:gd name="connsiteX90" fmla="*/ 2372168 w 11185528"/>
              <a:gd name="connsiteY90" fmla="*/ 2476382 h 2476382"/>
              <a:gd name="connsiteX91" fmla="*/ 2285592 w 11185528"/>
              <a:gd name="connsiteY91" fmla="*/ 2476382 h 2476382"/>
              <a:gd name="connsiteX92" fmla="*/ 2181701 w 11185528"/>
              <a:gd name="connsiteY92" fmla="*/ 2389806 h 2476382"/>
              <a:gd name="connsiteX93" fmla="*/ 2268277 w 11185528"/>
              <a:gd name="connsiteY93" fmla="*/ 2389806 h 2476382"/>
              <a:gd name="connsiteX94" fmla="*/ 2268277 w 11185528"/>
              <a:gd name="connsiteY94" fmla="*/ 2476382 h 2476382"/>
              <a:gd name="connsiteX95" fmla="*/ 2181701 w 11185528"/>
              <a:gd name="connsiteY95" fmla="*/ 2476382 h 2476382"/>
              <a:gd name="connsiteX96" fmla="*/ 1766139 w 11185528"/>
              <a:gd name="connsiteY96" fmla="*/ 2389806 h 2476382"/>
              <a:gd name="connsiteX97" fmla="*/ 1852715 w 11185528"/>
              <a:gd name="connsiteY97" fmla="*/ 2389806 h 2476382"/>
              <a:gd name="connsiteX98" fmla="*/ 1852715 w 11185528"/>
              <a:gd name="connsiteY98" fmla="*/ 2476382 h 2476382"/>
              <a:gd name="connsiteX99" fmla="*/ 1766139 w 11185528"/>
              <a:gd name="connsiteY99" fmla="*/ 2476382 h 2476382"/>
              <a:gd name="connsiteX100" fmla="*/ 1662249 w 11185528"/>
              <a:gd name="connsiteY100" fmla="*/ 2389806 h 2476382"/>
              <a:gd name="connsiteX101" fmla="*/ 1748825 w 11185528"/>
              <a:gd name="connsiteY101" fmla="*/ 2389806 h 2476382"/>
              <a:gd name="connsiteX102" fmla="*/ 1748825 w 11185528"/>
              <a:gd name="connsiteY102" fmla="*/ 2476382 h 2476382"/>
              <a:gd name="connsiteX103" fmla="*/ 1662249 w 11185528"/>
              <a:gd name="connsiteY103" fmla="*/ 2476382 h 2476382"/>
              <a:gd name="connsiteX104" fmla="*/ 935015 w 11185528"/>
              <a:gd name="connsiteY104" fmla="*/ 2389806 h 2476382"/>
              <a:gd name="connsiteX105" fmla="*/ 1021591 w 11185528"/>
              <a:gd name="connsiteY105" fmla="*/ 2389806 h 2476382"/>
              <a:gd name="connsiteX106" fmla="*/ 1021591 w 11185528"/>
              <a:gd name="connsiteY106" fmla="*/ 2476382 h 2476382"/>
              <a:gd name="connsiteX107" fmla="*/ 935015 w 11185528"/>
              <a:gd name="connsiteY107" fmla="*/ 2476382 h 2476382"/>
              <a:gd name="connsiteX108" fmla="*/ 831125 w 11185528"/>
              <a:gd name="connsiteY108" fmla="*/ 2389806 h 2476382"/>
              <a:gd name="connsiteX109" fmla="*/ 917701 w 11185528"/>
              <a:gd name="connsiteY109" fmla="*/ 2389806 h 2476382"/>
              <a:gd name="connsiteX110" fmla="*/ 917701 w 11185528"/>
              <a:gd name="connsiteY110" fmla="*/ 2476382 h 2476382"/>
              <a:gd name="connsiteX111" fmla="*/ 831125 w 11185528"/>
              <a:gd name="connsiteY111" fmla="*/ 2476382 h 2476382"/>
              <a:gd name="connsiteX112" fmla="*/ 519453 w 11185528"/>
              <a:gd name="connsiteY112" fmla="*/ 2389806 h 2476382"/>
              <a:gd name="connsiteX113" fmla="*/ 606029 w 11185528"/>
              <a:gd name="connsiteY113" fmla="*/ 2389806 h 2476382"/>
              <a:gd name="connsiteX114" fmla="*/ 606029 w 11185528"/>
              <a:gd name="connsiteY114" fmla="*/ 2476382 h 2476382"/>
              <a:gd name="connsiteX115" fmla="*/ 519453 w 11185528"/>
              <a:gd name="connsiteY115" fmla="*/ 2476382 h 2476382"/>
              <a:gd name="connsiteX116" fmla="*/ 311673 w 11185528"/>
              <a:gd name="connsiteY116" fmla="*/ 2389806 h 2476382"/>
              <a:gd name="connsiteX117" fmla="*/ 398248 w 11185528"/>
              <a:gd name="connsiteY117" fmla="*/ 2389806 h 2476382"/>
              <a:gd name="connsiteX118" fmla="*/ 398248 w 11185528"/>
              <a:gd name="connsiteY118" fmla="*/ 2476382 h 2476382"/>
              <a:gd name="connsiteX119" fmla="*/ 311673 w 11185528"/>
              <a:gd name="connsiteY119" fmla="*/ 2476382 h 2476382"/>
              <a:gd name="connsiteX120" fmla="*/ 11098950 w 11185528"/>
              <a:gd name="connsiteY120" fmla="*/ 2285916 h 2476382"/>
              <a:gd name="connsiteX121" fmla="*/ 11185525 w 11185528"/>
              <a:gd name="connsiteY121" fmla="*/ 2285916 h 2476382"/>
              <a:gd name="connsiteX122" fmla="*/ 11185525 w 11185528"/>
              <a:gd name="connsiteY122" fmla="*/ 2372492 h 2476382"/>
              <a:gd name="connsiteX123" fmla="*/ 11098950 w 11185528"/>
              <a:gd name="connsiteY123" fmla="*/ 2372492 h 2476382"/>
              <a:gd name="connsiteX124" fmla="*/ 10891168 w 11185528"/>
              <a:gd name="connsiteY124" fmla="*/ 2285916 h 2476382"/>
              <a:gd name="connsiteX125" fmla="*/ 10977745 w 11185528"/>
              <a:gd name="connsiteY125" fmla="*/ 2285916 h 2476382"/>
              <a:gd name="connsiteX126" fmla="*/ 10977745 w 11185528"/>
              <a:gd name="connsiteY126" fmla="*/ 2372492 h 2476382"/>
              <a:gd name="connsiteX127" fmla="*/ 10891168 w 11185528"/>
              <a:gd name="connsiteY127" fmla="*/ 2372492 h 2476382"/>
              <a:gd name="connsiteX128" fmla="*/ 10787278 w 11185528"/>
              <a:gd name="connsiteY128" fmla="*/ 2285916 h 2476382"/>
              <a:gd name="connsiteX129" fmla="*/ 10873853 w 11185528"/>
              <a:gd name="connsiteY129" fmla="*/ 2285916 h 2476382"/>
              <a:gd name="connsiteX130" fmla="*/ 10873853 w 11185528"/>
              <a:gd name="connsiteY130" fmla="*/ 2372492 h 2476382"/>
              <a:gd name="connsiteX131" fmla="*/ 10787278 w 11185528"/>
              <a:gd name="connsiteY131" fmla="*/ 2372492 h 2476382"/>
              <a:gd name="connsiteX132" fmla="*/ 10683387 w 11185528"/>
              <a:gd name="connsiteY132" fmla="*/ 2285916 h 2476382"/>
              <a:gd name="connsiteX133" fmla="*/ 10769963 w 11185528"/>
              <a:gd name="connsiteY133" fmla="*/ 2285916 h 2476382"/>
              <a:gd name="connsiteX134" fmla="*/ 10769963 w 11185528"/>
              <a:gd name="connsiteY134" fmla="*/ 2372492 h 2476382"/>
              <a:gd name="connsiteX135" fmla="*/ 10683387 w 11185528"/>
              <a:gd name="connsiteY135" fmla="*/ 2372492 h 2476382"/>
              <a:gd name="connsiteX136" fmla="*/ 10579496 w 11185528"/>
              <a:gd name="connsiteY136" fmla="*/ 2285916 h 2476382"/>
              <a:gd name="connsiteX137" fmla="*/ 10666072 w 11185528"/>
              <a:gd name="connsiteY137" fmla="*/ 2285916 h 2476382"/>
              <a:gd name="connsiteX138" fmla="*/ 10666072 w 11185528"/>
              <a:gd name="connsiteY138" fmla="*/ 2372492 h 2476382"/>
              <a:gd name="connsiteX139" fmla="*/ 10579496 w 11185528"/>
              <a:gd name="connsiteY139" fmla="*/ 2372492 h 2476382"/>
              <a:gd name="connsiteX140" fmla="*/ 10475606 w 11185528"/>
              <a:gd name="connsiteY140" fmla="*/ 2285916 h 2476382"/>
              <a:gd name="connsiteX141" fmla="*/ 10562181 w 11185528"/>
              <a:gd name="connsiteY141" fmla="*/ 2285916 h 2476382"/>
              <a:gd name="connsiteX142" fmla="*/ 10562181 w 11185528"/>
              <a:gd name="connsiteY142" fmla="*/ 2372492 h 2476382"/>
              <a:gd name="connsiteX143" fmla="*/ 10475606 w 11185528"/>
              <a:gd name="connsiteY143" fmla="*/ 2372492 h 2476382"/>
              <a:gd name="connsiteX144" fmla="*/ 10371716 w 11185528"/>
              <a:gd name="connsiteY144" fmla="*/ 2285916 h 2476382"/>
              <a:gd name="connsiteX145" fmla="*/ 10458291 w 11185528"/>
              <a:gd name="connsiteY145" fmla="*/ 2285916 h 2476382"/>
              <a:gd name="connsiteX146" fmla="*/ 10458291 w 11185528"/>
              <a:gd name="connsiteY146" fmla="*/ 2372492 h 2476382"/>
              <a:gd name="connsiteX147" fmla="*/ 10371716 w 11185528"/>
              <a:gd name="connsiteY147" fmla="*/ 2372492 h 2476382"/>
              <a:gd name="connsiteX148" fmla="*/ 10267824 w 11185528"/>
              <a:gd name="connsiteY148" fmla="*/ 2285916 h 2476382"/>
              <a:gd name="connsiteX149" fmla="*/ 10354400 w 11185528"/>
              <a:gd name="connsiteY149" fmla="*/ 2285916 h 2476382"/>
              <a:gd name="connsiteX150" fmla="*/ 10354400 w 11185528"/>
              <a:gd name="connsiteY150" fmla="*/ 2372492 h 2476382"/>
              <a:gd name="connsiteX151" fmla="*/ 10267824 w 11185528"/>
              <a:gd name="connsiteY151" fmla="*/ 2372492 h 2476382"/>
              <a:gd name="connsiteX152" fmla="*/ 10163936 w 11185528"/>
              <a:gd name="connsiteY152" fmla="*/ 2285916 h 2476382"/>
              <a:gd name="connsiteX153" fmla="*/ 10250513 w 11185528"/>
              <a:gd name="connsiteY153" fmla="*/ 2285916 h 2476382"/>
              <a:gd name="connsiteX154" fmla="*/ 10250513 w 11185528"/>
              <a:gd name="connsiteY154" fmla="*/ 2372492 h 2476382"/>
              <a:gd name="connsiteX155" fmla="*/ 10163936 w 11185528"/>
              <a:gd name="connsiteY155" fmla="*/ 2372492 h 2476382"/>
              <a:gd name="connsiteX156" fmla="*/ 9852264 w 11185528"/>
              <a:gd name="connsiteY156" fmla="*/ 2285916 h 2476382"/>
              <a:gd name="connsiteX157" fmla="*/ 9938840 w 11185528"/>
              <a:gd name="connsiteY157" fmla="*/ 2285916 h 2476382"/>
              <a:gd name="connsiteX158" fmla="*/ 9938840 w 11185528"/>
              <a:gd name="connsiteY158" fmla="*/ 2372492 h 2476382"/>
              <a:gd name="connsiteX159" fmla="*/ 9852264 w 11185528"/>
              <a:gd name="connsiteY159" fmla="*/ 2372492 h 2476382"/>
              <a:gd name="connsiteX160" fmla="*/ 9540590 w 11185528"/>
              <a:gd name="connsiteY160" fmla="*/ 2285916 h 2476382"/>
              <a:gd name="connsiteX161" fmla="*/ 9627167 w 11185528"/>
              <a:gd name="connsiteY161" fmla="*/ 2285916 h 2476382"/>
              <a:gd name="connsiteX162" fmla="*/ 9627167 w 11185528"/>
              <a:gd name="connsiteY162" fmla="*/ 2372492 h 2476382"/>
              <a:gd name="connsiteX163" fmla="*/ 9540590 w 11185528"/>
              <a:gd name="connsiteY163" fmla="*/ 2372492 h 2476382"/>
              <a:gd name="connsiteX164" fmla="*/ 9436700 w 11185528"/>
              <a:gd name="connsiteY164" fmla="*/ 2285916 h 2476382"/>
              <a:gd name="connsiteX165" fmla="*/ 9523276 w 11185528"/>
              <a:gd name="connsiteY165" fmla="*/ 2285916 h 2476382"/>
              <a:gd name="connsiteX166" fmla="*/ 9523276 w 11185528"/>
              <a:gd name="connsiteY166" fmla="*/ 2372492 h 2476382"/>
              <a:gd name="connsiteX167" fmla="*/ 9436700 w 11185528"/>
              <a:gd name="connsiteY167" fmla="*/ 2372492 h 2476382"/>
              <a:gd name="connsiteX168" fmla="*/ 9332810 w 11185528"/>
              <a:gd name="connsiteY168" fmla="*/ 2285916 h 2476382"/>
              <a:gd name="connsiteX169" fmla="*/ 9419386 w 11185528"/>
              <a:gd name="connsiteY169" fmla="*/ 2285916 h 2476382"/>
              <a:gd name="connsiteX170" fmla="*/ 9419386 w 11185528"/>
              <a:gd name="connsiteY170" fmla="*/ 2372492 h 2476382"/>
              <a:gd name="connsiteX171" fmla="*/ 9332810 w 11185528"/>
              <a:gd name="connsiteY171" fmla="*/ 2372492 h 2476382"/>
              <a:gd name="connsiteX172" fmla="*/ 9228920 w 11185528"/>
              <a:gd name="connsiteY172" fmla="*/ 2285916 h 2476382"/>
              <a:gd name="connsiteX173" fmla="*/ 9315494 w 11185528"/>
              <a:gd name="connsiteY173" fmla="*/ 2285916 h 2476382"/>
              <a:gd name="connsiteX174" fmla="*/ 9315494 w 11185528"/>
              <a:gd name="connsiteY174" fmla="*/ 2372492 h 2476382"/>
              <a:gd name="connsiteX175" fmla="*/ 9228920 w 11185528"/>
              <a:gd name="connsiteY175" fmla="*/ 2372492 h 2476382"/>
              <a:gd name="connsiteX176" fmla="*/ 9021138 w 11185528"/>
              <a:gd name="connsiteY176" fmla="*/ 2285916 h 2476382"/>
              <a:gd name="connsiteX177" fmla="*/ 9107714 w 11185528"/>
              <a:gd name="connsiteY177" fmla="*/ 2285916 h 2476382"/>
              <a:gd name="connsiteX178" fmla="*/ 9107714 w 11185528"/>
              <a:gd name="connsiteY178" fmla="*/ 2372492 h 2476382"/>
              <a:gd name="connsiteX179" fmla="*/ 9021138 w 11185528"/>
              <a:gd name="connsiteY179" fmla="*/ 2372492 h 2476382"/>
              <a:gd name="connsiteX180" fmla="*/ 8917248 w 11185528"/>
              <a:gd name="connsiteY180" fmla="*/ 2285916 h 2476382"/>
              <a:gd name="connsiteX181" fmla="*/ 9003824 w 11185528"/>
              <a:gd name="connsiteY181" fmla="*/ 2285916 h 2476382"/>
              <a:gd name="connsiteX182" fmla="*/ 9003824 w 11185528"/>
              <a:gd name="connsiteY182" fmla="*/ 2372492 h 2476382"/>
              <a:gd name="connsiteX183" fmla="*/ 8917248 w 11185528"/>
              <a:gd name="connsiteY183" fmla="*/ 2372492 h 2476382"/>
              <a:gd name="connsiteX184" fmla="*/ 8813370 w 11185528"/>
              <a:gd name="connsiteY184" fmla="*/ 2285916 h 2476382"/>
              <a:gd name="connsiteX185" fmla="*/ 8899946 w 11185528"/>
              <a:gd name="connsiteY185" fmla="*/ 2285916 h 2476382"/>
              <a:gd name="connsiteX186" fmla="*/ 8899946 w 11185528"/>
              <a:gd name="connsiteY186" fmla="*/ 2372492 h 2476382"/>
              <a:gd name="connsiteX187" fmla="*/ 8813370 w 11185528"/>
              <a:gd name="connsiteY187" fmla="*/ 2372492 h 2476382"/>
              <a:gd name="connsiteX188" fmla="*/ 8709478 w 11185528"/>
              <a:gd name="connsiteY188" fmla="*/ 2285916 h 2476382"/>
              <a:gd name="connsiteX189" fmla="*/ 8796054 w 11185528"/>
              <a:gd name="connsiteY189" fmla="*/ 2285916 h 2476382"/>
              <a:gd name="connsiteX190" fmla="*/ 8796054 w 11185528"/>
              <a:gd name="connsiteY190" fmla="*/ 2372492 h 2476382"/>
              <a:gd name="connsiteX191" fmla="*/ 8709478 w 11185528"/>
              <a:gd name="connsiteY191" fmla="*/ 2372492 h 2476382"/>
              <a:gd name="connsiteX192" fmla="*/ 8397807 w 11185528"/>
              <a:gd name="connsiteY192" fmla="*/ 2285916 h 2476382"/>
              <a:gd name="connsiteX193" fmla="*/ 8484384 w 11185528"/>
              <a:gd name="connsiteY193" fmla="*/ 2285916 h 2476382"/>
              <a:gd name="connsiteX194" fmla="*/ 8484384 w 11185528"/>
              <a:gd name="connsiteY194" fmla="*/ 2372492 h 2476382"/>
              <a:gd name="connsiteX195" fmla="*/ 8397807 w 11185528"/>
              <a:gd name="connsiteY195" fmla="*/ 2372492 h 2476382"/>
              <a:gd name="connsiteX196" fmla="*/ 8293917 w 11185528"/>
              <a:gd name="connsiteY196" fmla="*/ 2285916 h 2476382"/>
              <a:gd name="connsiteX197" fmla="*/ 8380493 w 11185528"/>
              <a:gd name="connsiteY197" fmla="*/ 2285916 h 2476382"/>
              <a:gd name="connsiteX198" fmla="*/ 8380493 w 11185528"/>
              <a:gd name="connsiteY198" fmla="*/ 2372492 h 2476382"/>
              <a:gd name="connsiteX199" fmla="*/ 8293917 w 11185528"/>
              <a:gd name="connsiteY199" fmla="*/ 2372492 h 2476382"/>
              <a:gd name="connsiteX200" fmla="*/ 8190027 w 11185528"/>
              <a:gd name="connsiteY200" fmla="*/ 2285916 h 2476382"/>
              <a:gd name="connsiteX201" fmla="*/ 8276602 w 11185528"/>
              <a:gd name="connsiteY201" fmla="*/ 2285916 h 2476382"/>
              <a:gd name="connsiteX202" fmla="*/ 8276602 w 11185528"/>
              <a:gd name="connsiteY202" fmla="*/ 2372492 h 2476382"/>
              <a:gd name="connsiteX203" fmla="*/ 8190027 w 11185528"/>
              <a:gd name="connsiteY203" fmla="*/ 2372492 h 2476382"/>
              <a:gd name="connsiteX204" fmla="*/ 7878355 w 11185528"/>
              <a:gd name="connsiteY204" fmla="*/ 2285916 h 2476382"/>
              <a:gd name="connsiteX205" fmla="*/ 7964930 w 11185528"/>
              <a:gd name="connsiteY205" fmla="*/ 2285916 h 2476382"/>
              <a:gd name="connsiteX206" fmla="*/ 7964931 w 11185528"/>
              <a:gd name="connsiteY206" fmla="*/ 2285916 h 2476382"/>
              <a:gd name="connsiteX207" fmla="*/ 7964931 w 11185528"/>
              <a:gd name="connsiteY207" fmla="*/ 2372492 h 2476382"/>
              <a:gd name="connsiteX208" fmla="*/ 7878355 w 11185528"/>
              <a:gd name="connsiteY208" fmla="*/ 2372492 h 2476382"/>
              <a:gd name="connsiteX209" fmla="*/ 7566683 w 11185528"/>
              <a:gd name="connsiteY209" fmla="*/ 2285916 h 2476382"/>
              <a:gd name="connsiteX210" fmla="*/ 7653259 w 11185528"/>
              <a:gd name="connsiteY210" fmla="*/ 2285916 h 2476382"/>
              <a:gd name="connsiteX211" fmla="*/ 7653259 w 11185528"/>
              <a:gd name="connsiteY211" fmla="*/ 2372492 h 2476382"/>
              <a:gd name="connsiteX212" fmla="*/ 7566683 w 11185528"/>
              <a:gd name="connsiteY212" fmla="*/ 2372492 h 2476382"/>
              <a:gd name="connsiteX213" fmla="*/ 7462793 w 11185528"/>
              <a:gd name="connsiteY213" fmla="*/ 2285916 h 2476382"/>
              <a:gd name="connsiteX214" fmla="*/ 7549369 w 11185528"/>
              <a:gd name="connsiteY214" fmla="*/ 2285916 h 2476382"/>
              <a:gd name="connsiteX215" fmla="*/ 7549369 w 11185528"/>
              <a:gd name="connsiteY215" fmla="*/ 2372492 h 2476382"/>
              <a:gd name="connsiteX216" fmla="*/ 7462793 w 11185528"/>
              <a:gd name="connsiteY216" fmla="*/ 2372492 h 2476382"/>
              <a:gd name="connsiteX217" fmla="*/ 7358902 w 11185528"/>
              <a:gd name="connsiteY217" fmla="*/ 2285916 h 2476382"/>
              <a:gd name="connsiteX218" fmla="*/ 7445478 w 11185528"/>
              <a:gd name="connsiteY218" fmla="*/ 2285916 h 2476382"/>
              <a:gd name="connsiteX219" fmla="*/ 7445478 w 11185528"/>
              <a:gd name="connsiteY219" fmla="*/ 2372492 h 2476382"/>
              <a:gd name="connsiteX220" fmla="*/ 7358902 w 11185528"/>
              <a:gd name="connsiteY220" fmla="*/ 2372492 h 2476382"/>
              <a:gd name="connsiteX221" fmla="*/ 7047230 w 11185528"/>
              <a:gd name="connsiteY221" fmla="*/ 2285916 h 2476382"/>
              <a:gd name="connsiteX222" fmla="*/ 7133806 w 11185528"/>
              <a:gd name="connsiteY222" fmla="*/ 2285916 h 2476382"/>
              <a:gd name="connsiteX223" fmla="*/ 7133806 w 11185528"/>
              <a:gd name="connsiteY223" fmla="*/ 2372492 h 2476382"/>
              <a:gd name="connsiteX224" fmla="*/ 7047230 w 11185528"/>
              <a:gd name="connsiteY224" fmla="*/ 2372492 h 2476382"/>
              <a:gd name="connsiteX225" fmla="*/ 6943340 w 11185528"/>
              <a:gd name="connsiteY225" fmla="*/ 2285916 h 2476382"/>
              <a:gd name="connsiteX226" fmla="*/ 7029916 w 11185528"/>
              <a:gd name="connsiteY226" fmla="*/ 2285916 h 2476382"/>
              <a:gd name="connsiteX227" fmla="*/ 7029916 w 11185528"/>
              <a:gd name="connsiteY227" fmla="*/ 2372492 h 2476382"/>
              <a:gd name="connsiteX228" fmla="*/ 6943340 w 11185528"/>
              <a:gd name="connsiteY228" fmla="*/ 2372492 h 2476382"/>
              <a:gd name="connsiteX229" fmla="*/ 6839450 w 11185528"/>
              <a:gd name="connsiteY229" fmla="*/ 2285916 h 2476382"/>
              <a:gd name="connsiteX230" fmla="*/ 6926026 w 11185528"/>
              <a:gd name="connsiteY230" fmla="*/ 2285916 h 2476382"/>
              <a:gd name="connsiteX231" fmla="*/ 6926026 w 11185528"/>
              <a:gd name="connsiteY231" fmla="*/ 2372492 h 2476382"/>
              <a:gd name="connsiteX232" fmla="*/ 6839450 w 11185528"/>
              <a:gd name="connsiteY232" fmla="*/ 2372492 h 2476382"/>
              <a:gd name="connsiteX233" fmla="*/ 6735560 w 11185528"/>
              <a:gd name="connsiteY233" fmla="*/ 2285916 h 2476382"/>
              <a:gd name="connsiteX234" fmla="*/ 6822136 w 11185528"/>
              <a:gd name="connsiteY234" fmla="*/ 2285916 h 2476382"/>
              <a:gd name="connsiteX235" fmla="*/ 6822136 w 11185528"/>
              <a:gd name="connsiteY235" fmla="*/ 2372492 h 2476382"/>
              <a:gd name="connsiteX236" fmla="*/ 6735560 w 11185528"/>
              <a:gd name="connsiteY236" fmla="*/ 2372492 h 2476382"/>
              <a:gd name="connsiteX237" fmla="*/ 6527779 w 11185528"/>
              <a:gd name="connsiteY237" fmla="*/ 2285916 h 2476382"/>
              <a:gd name="connsiteX238" fmla="*/ 6614355 w 11185528"/>
              <a:gd name="connsiteY238" fmla="*/ 2285916 h 2476382"/>
              <a:gd name="connsiteX239" fmla="*/ 6614355 w 11185528"/>
              <a:gd name="connsiteY239" fmla="*/ 2372492 h 2476382"/>
              <a:gd name="connsiteX240" fmla="*/ 6527779 w 11185528"/>
              <a:gd name="connsiteY240" fmla="*/ 2372492 h 2476382"/>
              <a:gd name="connsiteX241" fmla="*/ 6441201 w 11185528"/>
              <a:gd name="connsiteY241" fmla="*/ 2285916 h 2476382"/>
              <a:gd name="connsiteX242" fmla="*/ 6527777 w 11185528"/>
              <a:gd name="connsiteY242" fmla="*/ 2285916 h 2476382"/>
              <a:gd name="connsiteX243" fmla="*/ 6527777 w 11185528"/>
              <a:gd name="connsiteY243" fmla="*/ 2372492 h 2476382"/>
              <a:gd name="connsiteX244" fmla="*/ 6441201 w 11185528"/>
              <a:gd name="connsiteY244" fmla="*/ 2372492 h 2476382"/>
              <a:gd name="connsiteX245" fmla="*/ 6233419 w 11185528"/>
              <a:gd name="connsiteY245" fmla="*/ 2285916 h 2476382"/>
              <a:gd name="connsiteX246" fmla="*/ 6319996 w 11185528"/>
              <a:gd name="connsiteY246" fmla="*/ 2285916 h 2476382"/>
              <a:gd name="connsiteX247" fmla="*/ 6319996 w 11185528"/>
              <a:gd name="connsiteY247" fmla="*/ 2372492 h 2476382"/>
              <a:gd name="connsiteX248" fmla="*/ 6233419 w 11185528"/>
              <a:gd name="connsiteY248" fmla="*/ 2372492 h 2476382"/>
              <a:gd name="connsiteX249" fmla="*/ 6129529 w 11185528"/>
              <a:gd name="connsiteY249" fmla="*/ 2285916 h 2476382"/>
              <a:gd name="connsiteX250" fmla="*/ 6216105 w 11185528"/>
              <a:gd name="connsiteY250" fmla="*/ 2285916 h 2476382"/>
              <a:gd name="connsiteX251" fmla="*/ 6216105 w 11185528"/>
              <a:gd name="connsiteY251" fmla="*/ 2372492 h 2476382"/>
              <a:gd name="connsiteX252" fmla="*/ 6129529 w 11185528"/>
              <a:gd name="connsiteY252" fmla="*/ 2372492 h 2476382"/>
              <a:gd name="connsiteX253" fmla="*/ 6025638 w 11185528"/>
              <a:gd name="connsiteY253" fmla="*/ 2285916 h 2476382"/>
              <a:gd name="connsiteX254" fmla="*/ 6112214 w 11185528"/>
              <a:gd name="connsiteY254" fmla="*/ 2285916 h 2476382"/>
              <a:gd name="connsiteX255" fmla="*/ 6112214 w 11185528"/>
              <a:gd name="connsiteY255" fmla="*/ 2372492 h 2476382"/>
              <a:gd name="connsiteX256" fmla="*/ 6025638 w 11185528"/>
              <a:gd name="connsiteY256" fmla="*/ 2372492 h 2476382"/>
              <a:gd name="connsiteX257" fmla="*/ 5921747 w 11185528"/>
              <a:gd name="connsiteY257" fmla="*/ 2285916 h 2476382"/>
              <a:gd name="connsiteX258" fmla="*/ 6008323 w 11185528"/>
              <a:gd name="connsiteY258" fmla="*/ 2285916 h 2476382"/>
              <a:gd name="connsiteX259" fmla="*/ 6008323 w 11185528"/>
              <a:gd name="connsiteY259" fmla="*/ 2372492 h 2476382"/>
              <a:gd name="connsiteX260" fmla="*/ 5921747 w 11185528"/>
              <a:gd name="connsiteY260" fmla="*/ 2372492 h 2476382"/>
              <a:gd name="connsiteX261" fmla="*/ 5817857 w 11185528"/>
              <a:gd name="connsiteY261" fmla="*/ 2285916 h 2476382"/>
              <a:gd name="connsiteX262" fmla="*/ 5904433 w 11185528"/>
              <a:gd name="connsiteY262" fmla="*/ 2285916 h 2476382"/>
              <a:gd name="connsiteX263" fmla="*/ 5904433 w 11185528"/>
              <a:gd name="connsiteY263" fmla="*/ 2372492 h 2476382"/>
              <a:gd name="connsiteX264" fmla="*/ 5817857 w 11185528"/>
              <a:gd name="connsiteY264" fmla="*/ 2372492 h 2476382"/>
              <a:gd name="connsiteX265" fmla="*/ 5713967 w 11185528"/>
              <a:gd name="connsiteY265" fmla="*/ 2285916 h 2476382"/>
              <a:gd name="connsiteX266" fmla="*/ 5800542 w 11185528"/>
              <a:gd name="connsiteY266" fmla="*/ 2285916 h 2476382"/>
              <a:gd name="connsiteX267" fmla="*/ 5800542 w 11185528"/>
              <a:gd name="connsiteY267" fmla="*/ 2372492 h 2476382"/>
              <a:gd name="connsiteX268" fmla="*/ 5713967 w 11185528"/>
              <a:gd name="connsiteY268" fmla="*/ 2372492 h 2476382"/>
              <a:gd name="connsiteX269" fmla="*/ 5610075 w 11185528"/>
              <a:gd name="connsiteY269" fmla="*/ 2285916 h 2476382"/>
              <a:gd name="connsiteX270" fmla="*/ 5696651 w 11185528"/>
              <a:gd name="connsiteY270" fmla="*/ 2285916 h 2476382"/>
              <a:gd name="connsiteX271" fmla="*/ 5696651 w 11185528"/>
              <a:gd name="connsiteY271" fmla="*/ 2372492 h 2476382"/>
              <a:gd name="connsiteX272" fmla="*/ 5610075 w 11185528"/>
              <a:gd name="connsiteY272" fmla="*/ 2372492 h 2476382"/>
              <a:gd name="connsiteX273" fmla="*/ 5506188 w 11185528"/>
              <a:gd name="connsiteY273" fmla="*/ 2285916 h 2476382"/>
              <a:gd name="connsiteX274" fmla="*/ 5592764 w 11185528"/>
              <a:gd name="connsiteY274" fmla="*/ 2285916 h 2476382"/>
              <a:gd name="connsiteX275" fmla="*/ 5592764 w 11185528"/>
              <a:gd name="connsiteY275" fmla="*/ 2372492 h 2476382"/>
              <a:gd name="connsiteX276" fmla="*/ 5506188 w 11185528"/>
              <a:gd name="connsiteY276" fmla="*/ 2372492 h 2476382"/>
              <a:gd name="connsiteX277" fmla="*/ 5194514 w 11185528"/>
              <a:gd name="connsiteY277" fmla="*/ 2285916 h 2476382"/>
              <a:gd name="connsiteX278" fmla="*/ 5281091 w 11185528"/>
              <a:gd name="connsiteY278" fmla="*/ 2285916 h 2476382"/>
              <a:gd name="connsiteX279" fmla="*/ 5281091 w 11185528"/>
              <a:gd name="connsiteY279" fmla="*/ 2372492 h 2476382"/>
              <a:gd name="connsiteX280" fmla="*/ 5194514 w 11185528"/>
              <a:gd name="connsiteY280" fmla="*/ 2372492 h 2476382"/>
              <a:gd name="connsiteX281" fmla="*/ 4882842 w 11185528"/>
              <a:gd name="connsiteY281" fmla="*/ 2285916 h 2476382"/>
              <a:gd name="connsiteX282" fmla="*/ 4969418 w 11185528"/>
              <a:gd name="connsiteY282" fmla="*/ 2285916 h 2476382"/>
              <a:gd name="connsiteX283" fmla="*/ 4969418 w 11185528"/>
              <a:gd name="connsiteY283" fmla="*/ 2372492 h 2476382"/>
              <a:gd name="connsiteX284" fmla="*/ 4882842 w 11185528"/>
              <a:gd name="connsiteY284" fmla="*/ 2372492 h 2476382"/>
              <a:gd name="connsiteX285" fmla="*/ 4778951 w 11185528"/>
              <a:gd name="connsiteY285" fmla="*/ 2285916 h 2476382"/>
              <a:gd name="connsiteX286" fmla="*/ 4865528 w 11185528"/>
              <a:gd name="connsiteY286" fmla="*/ 2285916 h 2476382"/>
              <a:gd name="connsiteX287" fmla="*/ 4865528 w 11185528"/>
              <a:gd name="connsiteY287" fmla="*/ 2372492 h 2476382"/>
              <a:gd name="connsiteX288" fmla="*/ 4778951 w 11185528"/>
              <a:gd name="connsiteY288" fmla="*/ 2372492 h 2476382"/>
              <a:gd name="connsiteX289" fmla="*/ 4675062 w 11185528"/>
              <a:gd name="connsiteY289" fmla="*/ 2285916 h 2476382"/>
              <a:gd name="connsiteX290" fmla="*/ 4761637 w 11185528"/>
              <a:gd name="connsiteY290" fmla="*/ 2285916 h 2476382"/>
              <a:gd name="connsiteX291" fmla="*/ 4761637 w 11185528"/>
              <a:gd name="connsiteY291" fmla="*/ 2372492 h 2476382"/>
              <a:gd name="connsiteX292" fmla="*/ 4675062 w 11185528"/>
              <a:gd name="connsiteY292" fmla="*/ 2372492 h 2476382"/>
              <a:gd name="connsiteX293" fmla="*/ 4571170 w 11185528"/>
              <a:gd name="connsiteY293" fmla="*/ 2285916 h 2476382"/>
              <a:gd name="connsiteX294" fmla="*/ 4657746 w 11185528"/>
              <a:gd name="connsiteY294" fmla="*/ 2285916 h 2476382"/>
              <a:gd name="connsiteX295" fmla="*/ 4657746 w 11185528"/>
              <a:gd name="connsiteY295" fmla="*/ 2372492 h 2476382"/>
              <a:gd name="connsiteX296" fmla="*/ 4571170 w 11185528"/>
              <a:gd name="connsiteY296" fmla="*/ 2372492 h 2476382"/>
              <a:gd name="connsiteX297" fmla="*/ 4363390 w 11185528"/>
              <a:gd name="connsiteY297" fmla="*/ 2285916 h 2476382"/>
              <a:gd name="connsiteX298" fmla="*/ 4449965 w 11185528"/>
              <a:gd name="connsiteY298" fmla="*/ 2285916 h 2476382"/>
              <a:gd name="connsiteX299" fmla="*/ 4449965 w 11185528"/>
              <a:gd name="connsiteY299" fmla="*/ 2372492 h 2476382"/>
              <a:gd name="connsiteX300" fmla="*/ 4363390 w 11185528"/>
              <a:gd name="connsiteY300" fmla="*/ 2372492 h 2476382"/>
              <a:gd name="connsiteX301" fmla="*/ 4259498 w 11185528"/>
              <a:gd name="connsiteY301" fmla="*/ 2285916 h 2476382"/>
              <a:gd name="connsiteX302" fmla="*/ 4346075 w 11185528"/>
              <a:gd name="connsiteY302" fmla="*/ 2285916 h 2476382"/>
              <a:gd name="connsiteX303" fmla="*/ 4346075 w 11185528"/>
              <a:gd name="connsiteY303" fmla="*/ 2372492 h 2476382"/>
              <a:gd name="connsiteX304" fmla="*/ 4259498 w 11185528"/>
              <a:gd name="connsiteY304" fmla="*/ 2372492 h 2476382"/>
              <a:gd name="connsiteX305" fmla="*/ 4155621 w 11185528"/>
              <a:gd name="connsiteY305" fmla="*/ 2285916 h 2476382"/>
              <a:gd name="connsiteX306" fmla="*/ 4242197 w 11185528"/>
              <a:gd name="connsiteY306" fmla="*/ 2285916 h 2476382"/>
              <a:gd name="connsiteX307" fmla="*/ 4242197 w 11185528"/>
              <a:gd name="connsiteY307" fmla="*/ 2372492 h 2476382"/>
              <a:gd name="connsiteX308" fmla="*/ 4155621 w 11185528"/>
              <a:gd name="connsiteY308" fmla="*/ 2372492 h 2476382"/>
              <a:gd name="connsiteX309" fmla="*/ 4051730 w 11185528"/>
              <a:gd name="connsiteY309" fmla="*/ 2285916 h 2476382"/>
              <a:gd name="connsiteX310" fmla="*/ 4138306 w 11185528"/>
              <a:gd name="connsiteY310" fmla="*/ 2285916 h 2476382"/>
              <a:gd name="connsiteX311" fmla="*/ 4138306 w 11185528"/>
              <a:gd name="connsiteY311" fmla="*/ 2372492 h 2476382"/>
              <a:gd name="connsiteX312" fmla="*/ 4051730 w 11185528"/>
              <a:gd name="connsiteY312" fmla="*/ 2372492 h 2476382"/>
              <a:gd name="connsiteX313" fmla="*/ 3740059 w 11185528"/>
              <a:gd name="connsiteY313" fmla="*/ 2285916 h 2476382"/>
              <a:gd name="connsiteX314" fmla="*/ 3826635 w 11185528"/>
              <a:gd name="connsiteY314" fmla="*/ 2285916 h 2476382"/>
              <a:gd name="connsiteX315" fmla="*/ 3826635 w 11185528"/>
              <a:gd name="connsiteY315" fmla="*/ 2372492 h 2476382"/>
              <a:gd name="connsiteX316" fmla="*/ 3740059 w 11185528"/>
              <a:gd name="connsiteY316" fmla="*/ 2372492 h 2476382"/>
              <a:gd name="connsiteX317" fmla="*/ 3636169 w 11185528"/>
              <a:gd name="connsiteY317" fmla="*/ 2285916 h 2476382"/>
              <a:gd name="connsiteX318" fmla="*/ 3722745 w 11185528"/>
              <a:gd name="connsiteY318" fmla="*/ 2285916 h 2476382"/>
              <a:gd name="connsiteX319" fmla="*/ 3722745 w 11185528"/>
              <a:gd name="connsiteY319" fmla="*/ 2372492 h 2476382"/>
              <a:gd name="connsiteX320" fmla="*/ 3636169 w 11185528"/>
              <a:gd name="connsiteY320" fmla="*/ 2372492 h 2476382"/>
              <a:gd name="connsiteX321" fmla="*/ 3532278 w 11185528"/>
              <a:gd name="connsiteY321" fmla="*/ 2285916 h 2476382"/>
              <a:gd name="connsiteX322" fmla="*/ 3618854 w 11185528"/>
              <a:gd name="connsiteY322" fmla="*/ 2285916 h 2476382"/>
              <a:gd name="connsiteX323" fmla="*/ 3618854 w 11185528"/>
              <a:gd name="connsiteY323" fmla="*/ 2372492 h 2476382"/>
              <a:gd name="connsiteX324" fmla="*/ 3532278 w 11185528"/>
              <a:gd name="connsiteY324" fmla="*/ 2372492 h 2476382"/>
              <a:gd name="connsiteX325" fmla="*/ 3220606 w 11185528"/>
              <a:gd name="connsiteY325" fmla="*/ 2285916 h 2476382"/>
              <a:gd name="connsiteX326" fmla="*/ 3307182 w 11185528"/>
              <a:gd name="connsiteY326" fmla="*/ 2285916 h 2476382"/>
              <a:gd name="connsiteX327" fmla="*/ 3307183 w 11185528"/>
              <a:gd name="connsiteY327" fmla="*/ 2285916 h 2476382"/>
              <a:gd name="connsiteX328" fmla="*/ 3307183 w 11185528"/>
              <a:gd name="connsiteY328" fmla="*/ 2372492 h 2476382"/>
              <a:gd name="connsiteX329" fmla="*/ 3220607 w 11185528"/>
              <a:gd name="connsiteY329" fmla="*/ 2372492 h 2476382"/>
              <a:gd name="connsiteX330" fmla="*/ 3220606 w 11185528"/>
              <a:gd name="connsiteY330" fmla="*/ 2372492 h 2476382"/>
              <a:gd name="connsiteX331" fmla="*/ 2908935 w 11185528"/>
              <a:gd name="connsiteY331" fmla="*/ 2285916 h 2476382"/>
              <a:gd name="connsiteX332" fmla="*/ 2995511 w 11185528"/>
              <a:gd name="connsiteY332" fmla="*/ 2285916 h 2476382"/>
              <a:gd name="connsiteX333" fmla="*/ 2995511 w 11185528"/>
              <a:gd name="connsiteY333" fmla="*/ 2372492 h 2476382"/>
              <a:gd name="connsiteX334" fmla="*/ 2908935 w 11185528"/>
              <a:gd name="connsiteY334" fmla="*/ 2372492 h 2476382"/>
              <a:gd name="connsiteX335" fmla="*/ 2805045 w 11185528"/>
              <a:gd name="connsiteY335" fmla="*/ 2285916 h 2476382"/>
              <a:gd name="connsiteX336" fmla="*/ 2891621 w 11185528"/>
              <a:gd name="connsiteY336" fmla="*/ 2285916 h 2476382"/>
              <a:gd name="connsiteX337" fmla="*/ 2891621 w 11185528"/>
              <a:gd name="connsiteY337" fmla="*/ 2372492 h 2476382"/>
              <a:gd name="connsiteX338" fmla="*/ 2805045 w 11185528"/>
              <a:gd name="connsiteY338" fmla="*/ 2372492 h 2476382"/>
              <a:gd name="connsiteX339" fmla="*/ 2701154 w 11185528"/>
              <a:gd name="connsiteY339" fmla="*/ 2285916 h 2476382"/>
              <a:gd name="connsiteX340" fmla="*/ 2787730 w 11185528"/>
              <a:gd name="connsiteY340" fmla="*/ 2285916 h 2476382"/>
              <a:gd name="connsiteX341" fmla="*/ 2787730 w 11185528"/>
              <a:gd name="connsiteY341" fmla="*/ 2372492 h 2476382"/>
              <a:gd name="connsiteX342" fmla="*/ 2701154 w 11185528"/>
              <a:gd name="connsiteY342" fmla="*/ 2372492 h 2476382"/>
              <a:gd name="connsiteX343" fmla="*/ 2389482 w 11185528"/>
              <a:gd name="connsiteY343" fmla="*/ 2285916 h 2476382"/>
              <a:gd name="connsiteX344" fmla="*/ 2476058 w 11185528"/>
              <a:gd name="connsiteY344" fmla="*/ 2285916 h 2476382"/>
              <a:gd name="connsiteX345" fmla="*/ 2476058 w 11185528"/>
              <a:gd name="connsiteY345" fmla="*/ 2372492 h 2476382"/>
              <a:gd name="connsiteX346" fmla="*/ 2389482 w 11185528"/>
              <a:gd name="connsiteY346" fmla="*/ 2372492 h 2476382"/>
              <a:gd name="connsiteX347" fmla="*/ 2285592 w 11185528"/>
              <a:gd name="connsiteY347" fmla="*/ 2285916 h 2476382"/>
              <a:gd name="connsiteX348" fmla="*/ 2372168 w 11185528"/>
              <a:gd name="connsiteY348" fmla="*/ 2285916 h 2476382"/>
              <a:gd name="connsiteX349" fmla="*/ 2372168 w 11185528"/>
              <a:gd name="connsiteY349" fmla="*/ 2372492 h 2476382"/>
              <a:gd name="connsiteX350" fmla="*/ 2285592 w 11185528"/>
              <a:gd name="connsiteY350" fmla="*/ 2372492 h 2476382"/>
              <a:gd name="connsiteX351" fmla="*/ 2181701 w 11185528"/>
              <a:gd name="connsiteY351" fmla="*/ 2285916 h 2476382"/>
              <a:gd name="connsiteX352" fmla="*/ 2268277 w 11185528"/>
              <a:gd name="connsiteY352" fmla="*/ 2285916 h 2476382"/>
              <a:gd name="connsiteX353" fmla="*/ 2268277 w 11185528"/>
              <a:gd name="connsiteY353" fmla="*/ 2372492 h 2476382"/>
              <a:gd name="connsiteX354" fmla="*/ 2181701 w 11185528"/>
              <a:gd name="connsiteY354" fmla="*/ 2372492 h 2476382"/>
              <a:gd name="connsiteX355" fmla="*/ 2077811 w 11185528"/>
              <a:gd name="connsiteY355" fmla="*/ 2285916 h 2476382"/>
              <a:gd name="connsiteX356" fmla="*/ 2164387 w 11185528"/>
              <a:gd name="connsiteY356" fmla="*/ 2285916 h 2476382"/>
              <a:gd name="connsiteX357" fmla="*/ 2164387 w 11185528"/>
              <a:gd name="connsiteY357" fmla="*/ 2372492 h 2476382"/>
              <a:gd name="connsiteX358" fmla="*/ 2077811 w 11185528"/>
              <a:gd name="connsiteY358" fmla="*/ 2372492 h 2476382"/>
              <a:gd name="connsiteX359" fmla="*/ 1870030 w 11185528"/>
              <a:gd name="connsiteY359" fmla="*/ 2285916 h 2476382"/>
              <a:gd name="connsiteX360" fmla="*/ 1956606 w 11185528"/>
              <a:gd name="connsiteY360" fmla="*/ 2285916 h 2476382"/>
              <a:gd name="connsiteX361" fmla="*/ 1956606 w 11185528"/>
              <a:gd name="connsiteY361" fmla="*/ 2372492 h 2476382"/>
              <a:gd name="connsiteX362" fmla="*/ 1870030 w 11185528"/>
              <a:gd name="connsiteY362" fmla="*/ 2372492 h 2476382"/>
              <a:gd name="connsiteX363" fmla="*/ 1766139 w 11185528"/>
              <a:gd name="connsiteY363" fmla="*/ 2285916 h 2476382"/>
              <a:gd name="connsiteX364" fmla="*/ 1852715 w 11185528"/>
              <a:gd name="connsiteY364" fmla="*/ 2285916 h 2476382"/>
              <a:gd name="connsiteX365" fmla="*/ 1852715 w 11185528"/>
              <a:gd name="connsiteY365" fmla="*/ 2372492 h 2476382"/>
              <a:gd name="connsiteX366" fmla="*/ 1766139 w 11185528"/>
              <a:gd name="connsiteY366" fmla="*/ 2372492 h 2476382"/>
              <a:gd name="connsiteX367" fmla="*/ 1662249 w 11185528"/>
              <a:gd name="connsiteY367" fmla="*/ 2285916 h 2476382"/>
              <a:gd name="connsiteX368" fmla="*/ 1748825 w 11185528"/>
              <a:gd name="connsiteY368" fmla="*/ 2285916 h 2476382"/>
              <a:gd name="connsiteX369" fmla="*/ 1748825 w 11185528"/>
              <a:gd name="connsiteY369" fmla="*/ 2372492 h 2476382"/>
              <a:gd name="connsiteX370" fmla="*/ 1662249 w 11185528"/>
              <a:gd name="connsiteY370" fmla="*/ 2372492 h 2476382"/>
              <a:gd name="connsiteX371" fmla="*/ 1558358 w 11185528"/>
              <a:gd name="connsiteY371" fmla="*/ 2285916 h 2476382"/>
              <a:gd name="connsiteX372" fmla="*/ 1644934 w 11185528"/>
              <a:gd name="connsiteY372" fmla="*/ 2285916 h 2476382"/>
              <a:gd name="connsiteX373" fmla="*/ 1644934 w 11185528"/>
              <a:gd name="connsiteY373" fmla="*/ 2372492 h 2476382"/>
              <a:gd name="connsiteX374" fmla="*/ 1558358 w 11185528"/>
              <a:gd name="connsiteY374" fmla="*/ 2372492 h 2476382"/>
              <a:gd name="connsiteX375" fmla="*/ 1246687 w 11185528"/>
              <a:gd name="connsiteY375" fmla="*/ 2285916 h 2476382"/>
              <a:gd name="connsiteX376" fmla="*/ 1333263 w 11185528"/>
              <a:gd name="connsiteY376" fmla="*/ 2285916 h 2476382"/>
              <a:gd name="connsiteX377" fmla="*/ 1333263 w 11185528"/>
              <a:gd name="connsiteY377" fmla="*/ 2372492 h 2476382"/>
              <a:gd name="connsiteX378" fmla="*/ 1246687 w 11185528"/>
              <a:gd name="connsiteY378" fmla="*/ 2372492 h 2476382"/>
              <a:gd name="connsiteX379" fmla="*/ 935015 w 11185528"/>
              <a:gd name="connsiteY379" fmla="*/ 2285916 h 2476382"/>
              <a:gd name="connsiteX380" fmla="*/ 1021591 w 11185528"/>
              <a:gd name="connsiteY380" fmla="*/ 2285916 h 2476382"/>
              <a:gd name="connsiteX381" fmla="*/ 1021591 w 11185528"/>
              <a:gd name="connsiteY381" fmla="*/ 2372492 h 2476382"/>
              <a:gd name="connsiteX382" fmla="*/ 935015 w 11185528"/>
              <a:gd name="connsiteY382" fmla="*/ 2372492 h 2476382"/>
              <a:gd name="connsiteX383" fmla="*/ 831125 w 11185528"/>
              <a:gd name="connsiteY383" fmla="*/ 2285916 h 2476382"/>
              <a:gd name="connsiteX384" fmla="*/ 917701 w 11185528"/>
              <a:gd name="connsiteY384" fmla="*/ 2285916 h 2476382"/>
              <a:gd name="connsiteX385" fmla="*/ 917701 w 11185528"/>
              <a:gd name="connsiteY385" fmla="*/ 2372492 h 2476382"/>
              <a:gd name="connsiteX386" fmla="*/ 831125 w 11185528"/>
              <a:gd name="connsiteY386" fmla="*/ 2372492 h 2476382"/>
              <a:gd name="connsiteX387" fmla="*/ 727235 w 11185528"/>
              <a:gd name="connsiteY387" fmla="*/ 2285916 h 2476382"/>
              <a:gd name="connsiteX388" fmla="*/ 813811 w 11185528"/>
              <a:gd name="connsiteY388" fmla="*/ 2285916 h 2476382"/>
              <a:gd name="connsiteX389" fmla="*/ 813811 w 11185528"/>
              <a:gd name="connsiteY389" fmla="*/ 2372492 h 2476382"/>
              <a:gd name="connsiteX390" fmla="*/ 727235 w 11185528"/>
              <a:gd name="connsiteY390" fmla="*/ 2372492 h 2476382"/>
              <a:gd name="connsiteX391" fmla="*/ 623344 w 11185528"/>
              <a:gd name="connsiteY391" fmla="*/ 2285916 h 2476382"/>
              <a:gd name="connsiteX392" fmla="*/ 709920 w 11185528"/>
              <a:gd name="connsiteY392" fmla="*/ 2285916 h 2476382"/>
              <a:gd name="connsiteX393" fmla="*/ 709920 w 11185528"/>
              <a:gd name="connsiteY393" fmla="*/ 2372492 h 2476382"/>
              <a:gd name="connsiteX394" fmla="*/ 623344 w 11185528"/>
              <a:gd name="connsiteY394" fmla="*/ 2372492 h 2476382"/>
              <a:gd name="connsiteX395" fmla="*/ 519453 w 11185528"/>
              <a:gd name="connsiteY395" fmla="*/ 2285916 h 2476382"/>
              <a:gd name="connsiteX396" fmla="*/ 606029 w 11185528"/>
              <a:gd name="connsiteY396" fmla="*/ 2285916 h 2476382"/>
              <a:gd name="connsiteX397" fmla="*/ 606029 w 11185528"/>
              <a:gd name="connsiteY397" fmla="*/ 2372492 h 2476382"/>
              <a:gd name="connsiteX398" fmla="*/ 519453 w 11185528"/>
              <a:gd name="connsiteY398" fmla="*/ 2372492 h 2476382"/>
              <a:gd name="connsiteX399" fmla="*/ 415563 w 11185528"/>
              <a:gd name="connsiteY399" fmla="*/ 2285916 h 2476382"/>
              <a:gd name="connsiteX400" fmla="*/ 502139 w 11185528"/>
              <a:gd name="connsiteY400" fmla="*/ 2285916 h 2476382"/>
              <a:gd name="connsiteX401" fmla="*/ 502139 w 11185528"/>
              <a:gd name="connsiteY401" fmla="*/ 2372492 h 2476382"/>
              <a:gd name="connsiteX402" fmla="*/ 415563 w 11185528"/>
              <a:gd name="connsiteY402" fmla="*/ 2372492 h 2476382"/>
              <a:gd name="connsiteX403" fmla="*/ 311673 w 11185528"/>
              <a:gd name="connsiteY403" fmla="*/ 2285916 h 2476382"/>
              <a:gd name="connsiteX404" fmla="*/ 398248 w 11185528"/>
              <a:gd name="connsiteY404" fmla="*/ 2285916 h 2476382"/>
              <a:gd name="connsiteX405" fmla="*/ 398248 w 11185528"/>
              <a:gd name="connsiteY405" fmla="*/ 2372492 h 2476382"/>
              <a:gd name="connsiteX406" fmla="*/ 311673 w 11185528"/>
              <a:gd name="connsiteY406" fmla="*/ 2372492 h 2476382"/>
              <a:gd name="connsiteX407" fmla="*/ 207782 w 11185528"/>
              <a:gd name="connsiteY407" fmla="*/ 2285916 h 2476382"/>
              <a:gd name="connsiteX408" fmla="*/ 294358 w 11185528"/>
              <a:gd name="connsiteY408" fmla="*/ 2285916 h 2476382"/>
              <a:gd name="connsiteX409" fmla="*/ 294358 w 11185528"/>
              <a:gd name="connsiteY409" fmla="*/ 2372492 h 2476382"/>
              <a:gd name="connsiteX410" fmla="*/ 207782 w 11185528"/>
              <a:gd name="connsiteY410" fmla="*/ 2372492 h 2476382"/>
              <a:gd name="connsiteX411" fmla="*/ 1 w 11185528"/>
              <a:gd name="connsiteY411" fmla="*/ 2285916 h 2476382"/>
              <a:gd name="connsiteX412" fmla="*/ 86577 w 11185528"/>
              <a:gd name="connsiteY412" fmla="*/ 2285916 h 2476382"/>
              <a:gd name="connsiteX413" fmla="*/ 86577 w 11185528"/>
              <a:gd name="connsiteY413" fmla="*/ 2372492 h 2476382"/>
              <a:gd name="connsiteX414" fmla="*/ 1 w 11185528"/>
              <a:gd name="connsiteY414" fmla="*/ 2372492 h 2476382"/>
              <a:gd name="connsiteX415" fmla="*/ 11098951 w 11185528"/>
              <a:gd name="connsiteY415" fmla="*/ 2182026 h 2476382"/>
              <a:gd name="connsiteX416" fmla="*/ 11185527 w 11185528"/>
              <a:gd name="connsiteY416" fmla="*/ 2182026 h 2476382"/>
              <a:gd name="connsiteX417" fmla="*/ 11185527 w 11185528"/>
              <a:gd name="connsiteY417" fmla="*/ 2268602 h 2476382"/>
              <a:gd name="connsiteX418" fmla="*/ 11098951 w 11185528"/>
              <a:gd name="connsiteY418" fmla="*/ 2268602 h 2476382"/>
              <a:gd name="connsiteX419" fmla="*/ 10891170 w 11185528"/>
              <a:gd name="connsiteY419" fmla="*/ 2182026 h 2476382"/>
              <a:gd name="connsiteX420" fmla="*/ 10977745 w 11185528"/>
              <a:gd name="connsiteY420" fmla="*/ 2182026 h 2476382"/>
              <a:gd name="connsiteX421" fmla="*/ 10977745 w 11185528"/>
              <a:gd name="connsiteY421" fmla="*/ 2268602 h 2476382"/>
              <a:gd name="connsiteX422" fmla="*/ 10891170 w 11185528"/>
              <a:gd name="connsiteY422" fmla="*/ 2268602 h 2476382"/>
              <a:gd name="connsiteX423" fmla="*/ 10787279 w 11185528"/>
              <a:gd name="connsiteY423" fmla="*/ 2182026 h 2476382"/>
              <a:gd name="connsiteX424" fmla="*/ 10873855 w 11185528"/>
              <a:gd name="connsiteY424" fmla="*/ 2182026 h 2476382"/>
              <a:gd name="connsiteX425" fmla="*/ 10873855 w 11185528"/>
              <a:gd name="connsiteY425" fmla="*/ 2268602 h 2476382"/>
              <a:gd name="connsiteX426" fmla="*/ 10787279 w 11185528"/>
              <a:gd name="connsiteY426" fmla="*/ 2268602 h 2476382"/>
              <a:gd name="connsiteX427" fmla="*/ 10683388 w 11185528"/>
              <a:gd name="connsiteY427" fmla="*/ 2182026 h 2476382"/>
              <a:gd name="connsiteX428" fmla="*/ 10769965 w 11185528"/>
              <a:gd name="connsiteY428" fmla="*/ 2182026 h 2476382"/>
              <a:gd name="connsiteX429" fmla="*/ 10769965 w 11185528"/>
              <a:gd name="connsiteY429" fmla="*/ 2268602 h 2476382"/>
              <a:gd name="connsiteX430" fmla="*/ 10683388 w 11185528"/>
              <a:gd name="connsiteY430" fmla="*/ 2268602 h 2476382"/>
              <a:gd name="connsiteX431" fmla="*/ 10579498 w 11185528"/>
              <a:gd name="connsiteY431" fmla="*/ 2182026 h 2476382"/>
              <a:gd name="connsiteX432" fmla="*/ 10666074 w 11185528"/>
              <a:gd name="connsiteY432" fmla="*/ 2182026 h 2476382"/>
              <a:gd name="connsiteX433" fmla="*/ 10666074 w 11185528"/>
              <a:gd name="connsiteY433" fmla="*/ 2268602 h 2476382"/>
              <a:gd name="connsiteX434" fmla="*/ 10579498 w 11185528"/>
              <a:gd name="connsiteY434" fmla="*/ 2268602 h 2476382"/>
              <a:gd name="connsiteX435" fmla="*/ 10267826 w 11185528"/>
              <a:gd name="connsiteY435" fmla="*/ 2182026 h 2476382"/>
              <a:gd name="connsiteX436" fmla="*/ 10354401 w 11185528"/>
              <a:gd name="connsiteY436" fmla="*/ 2182026 h 2476382"/>
              <a:gd name="connsiteX437" fmla="*/ 10354401 w 11185528"/>
              <a:gd name="connsiteY437" fmla="*/ 2268602 h 2476382"/>
              <a:gd name="connsiteX438" fmla="*/ 10267826 w 11185528"/>
              <a:gd name="connsiteY438" fmla="*/ 2268602 h 2476382"/>
              <a:gd name="connsiteX439" fmla="*/ 10163936 w 11185528"/>
              <a:gd name="connsiteY439" fmla="*/ 2182026 h 2476382"/>
              <a:gd name="connsiteX440" fmla="*/ 10250513 w 11185528"/>
              <a:gd name="connsiteY440" fmla="*/ 2182026 h 2476382"/>
              <a:gd name="connsiteX441" fmla="*/ 10250513 w 11185528"/>
              <a:gd name="connsiteY441" fmla="*/ 2268602 h 2476382"/>
              <a:gd name="connsiteX442" fmla="*/ 10163936 w 11185528"/>
              <a:gd name="connsiteY442" fmla="*/ 2268602 h 2476382"/>
              <a:gd name="connsiteX443" fmla="*/ 9852264 w 11185528"/>
              <a:gd name="connsiteY443" fmla="*/ 2182026 h 2476382"/>
              <a:gd name="connsiteX444" fmla="*/ 9938840 w 11185528"/>
              <a:gd name="connsiteY444" fmla="*/ 2182026 h 2476382"/>
              <a:gd name="connsiteX445" fmla="*/ 9938840 w 11185528"/>
              <a:gd name="connsiteY445" fmla="*/ 2268602 h 2476382"/>
              <a:gd name="connsiteX446" fmla="*/ 9852264 w 11185528"/>
              <a:gd name="connsiteY446" fmla="*/ 2268602 h 2476382"/>
              <a:gd name="connsiteX447" fmla="*/ 9748374 w 11185528"/>
              <a:gd name="connsiteY447" fmla="*/ 2182026 h 2476382"/>
              <a:gd name="connsiteX448" fmla="*/ 9834949 w 11185528"/>
              <a:gd name="connsiteY448" fmla="*/ 2182026 h 2476382"/>
              <a:gd name="connsiteX449" fmla="*/ 9834949 w 11185528"/>
              <a:gd name="connsiteY449" fmla="*/ 2268602 h 2476382"/>
              <a:gd name="connsiteX450" fmla="*/ 9748374 w 11185528"/>
              <a:gd name="connsiteY450" fmla="*/ 2268602 h 2476382"/>
              <a:gd name="connsiteX451" fmla="*/ 9644482 w 11185528"/>
              <a:gd name="connsiteY451" fmla="*/ 2182026 h 2476382"/>
              <a:gd name="connsiteX452" fmla="*/ 9731058 w 11185528"/>
              <a:gd name="connsiteY452" fmla="*/ 2182026 h 2476382"/>
              <a:gd name="connsiteX453" fmla="*/ 9731058 w 11185528"/>
              <a:gd name="connsiteY453" fmla="*/ 2268602 h 2476382"/>
              <a:gd name="connsiteX454" fmla="*/ 9644482 w 11185528"/>
              <a:gd name="connsiteY454" fmla="*/ 2268602 h 2476382"/>
              <a:gd name="connsiteX455" fmla="*/ 9540590 w 11185528"/>
              <a:gd name="connsiteY455" fmla="*/ 2182026 h 2476382"/>
              <a:gd name="connsiteX456" fmla="*/ 9627167 w 11185528"/>
              <a:gd name="connsiteY456" fmla="*/ 2182026 h 2476382"/>
              <a:gd name="connsiteX457" fmla="*/ 9627167 w 11185528"/>
              <a:gd name="connsiteY457" fmla="*/ 2268602 h 2476382"/>
              <a:gd name="connsiteX458" fmla="*/ 9540590 w 11185528"/>
              <a:gd name="connsiteY458" fmla="*/ 2268602 h 2476382"/>
              <a:gd name="connsiteX459" fmla="*/ 9436700 w 11185528"/>
              <a:gd name="connsiteY459" fmla="*/ 2182026 h 2476382"/>
              <a:gd name="connsiteX460" fmla="*/ 9523276 w 11185528"/>
              <a:gd name="connsiteY460" fmla="*/ 2182026 h 2476382"/>
              <a:gd name="connsiteX461" fmla="*/ 9523276 w 11185528"/>
              <a:gd name="connsiteY461" fmla="*/ 2268602 h 2476382"/>
              <a:gd name="connsiteX462" fmla="*/ 9436700 w 11185528"/>
              <a:gd name="connsiteY462" fmla="*/ 2268602 h 2476382"/>
              <a:gd name="connsiteX463" fmla="*/ 9332810 w 11185528"/>
              <a:gd name="connsiteY463" fmla="*/ 2182026 h 2476382"/>
              <a:gd name="connsiteX464" fmla="*/ 9419386 w 11185528"/>
              <a:gd name="connsiteY464" fmla="*/ 2182026 h 2476382"/>
              <a:gd name="connsiteX465" fmla="*/ 9419386 w 11185528"/>
              <a:gd name="connsiteY465" fmla="*/ 2268602 h 2476382"/>
              <a:gd name="connsiteX466" fmla="*/ 9332810 w 11185528"/>
              <a:gd name="connsiteY466" fmla="*/ 2268602 h 2476382"/>
              <a:gd name="connsiteX467" fmla="*/ 9228920 w 11185528"/>
              <a:gd name="connsiteY467" fmla="*/ 2182026 h 2476382"/>
              <a:gd name="connsiteX468" fmla="*/ 9315494 w 11185528"/>
              <a:gd name="connsiteY468" fmla="*/ 2182026 h 2476382"/>
              <a:gd name="connsiteX469" fmla="*/ 9315494 w 11185528"/>
              <a:gd name="connsiteY469" fmla="*/ 2268602 h 2476382"/>
              <a:gd name="connsiteX470" fmla="*/ 9228920 w 11185528"/>
              <a:gd name="connsiteY470" fmla="*/ 2268602 h 2476382"/>
              <a:gd name="connsiteX471" fmla="*/ 9021138 w 11185528"/>
              <a:gd name="connsiteY471" fmla="*/ 2182026 h 2476382"/>
              <a:gd name="connsiteX472" fmla="*/ 9107714 w 11185528"/>
              <a:gd name="connsiteY472" fmla="*/ 2182026 h 2476382"/>
              <a:gd name="connsiteX473" fmla="*/ 9107714 w 11185528"/>
              <a:gd name="connsiteY473" fmla="*/ 2268602 h 2476382"/>
              <a:gd name="connsiteX474" fmla="*/ 9021138 w 11185528"/>
              <a:gd name="connsiteY474" fmla="*/ 2268602 h 2476382"/>
              <a:gd name="connsiteX475" fmla="*/ 8917248 w 11185528"/>
              <a:gd name="connsiteY475" fmla="*/ 2182026 h 2476382"/>
              <a:gd name="connsiteX476" fmla="*/ 9003824 w 11185528"/>
              <a:gd name="connsiteY476" fmla="*/ 2182026 h 2476382"/>
              <a:gd name="connsiteX477" fmla="*/ 9003824 w 11185528"/>
              <a:gd name="connsiteY477" fmla="*/ 2268602 h 2476382"/>
              <a:gd name="connsiteX478" fmla="*/ 8917248 w 11185528"/>
              <a:gd name="connsiteY478" fmla="*/ 2268602 h 2476382"/>
              <a:gd name="connsiteX479" fmla="*/ 8813370 w 11185528"/>
              <a:gd name="connsiteY479" fmla="*/ 2182026 h 2476382"/>
              <a:gd name="connsiteX480" fmla="*/ 8899946 w 11185528"/>
              <a:gd name="connsiteY480" fmla="*/ 2182026 h 2476382"/>
              <a:gd name="connsiteX481" fmla="*/ 8899946 w 11185528"/>
              <a:gd name="connsiteY481" fmla="*/ 2268602 h 2476382"/>
              <a:gd name="connsiteX482" fmla="*/ 8813370 w 11185528"/>
              <a:gd name="connsiteY482" fmla="*/ 2268602 h 2476382"/>
              <a:gd name="connsiteX483" fmla="*/ 8709478 w 11185528"/>
              <a:gd name="connsiteY483" fmla="*/ 2182026 h 2476382"/>
              <a:gd name="connsiteX484" fmla="*/ 8796054 w 11185528"/>
              <a:gd name="connsiteY484" fmla="*/ 2182026 h 2476382"/>
              <a:gd name="connsiteX485" fmla="*/ 8796054 w 11185528"/>
              <a:gd name="connsiteY485" fmla="*/ 2268602 h 2476382"/>
              <a:gd name="connsiteX486" fmla="*/ 8709478 w 11185528"/>
              <a:gd name="connsiteY486" fmla="*/ 2268602 h 2476382"/>
              <a:gd name="connsiteX487" fmla="*/ 8501698 w 11185528"/>
              <a:gd name="connsiteY487" fmla="*/ 2182026 h 2476382"/>
              <a:gd name="connsiteX488" fmla="*/ 8588274 w 11185528"/>
              <a:gd name="connsiteY488" fmla="*/ 2182026 h 2476382"/>
              <a:gd name="connsiteX489" fmla="*/ 8588274 w 11185528"/>
              <a:gd name="connsiteY489" fmla="*/ 2268602 h 2476382"/>
              <a:gd name="connsiteX490" fmla="*/ 8501698 w 11185528"/>
              <a:gd name="connsiteY490" fmla="*/ 2268602 h 2476382"/>
              <a:gd name="connsiteX491" fmla="*/ 8397807 w 11185528"/>
              <a:gd name="connsiteY491" fmla="*/ 2182026 h 2476382"/>
              <a:gd name="connsiteX492" fmla="*/ 8484384 w 11185528"/>
              <a:gd name="connsiteY492" fmla="*/ 2182026 h 2476382"/>
              <a:gd name="connsiteX493" fmla="*/ 8484384 w 11185528"/>
              <a:gd name="connsiteY493" fmla="*/ 2268602 h 2476382"/>
              <a:gd name="connsiteX494" fmla="*/ 8397807 w 11185528"/>
              <a:gd name="connsiteY494" fmla="*/ 2268602 h 2476382"/>
              <a:gd name="connsiteX495" fmla="*/ 8293917 w 11185528"/>
              <a:gd name="connsiteY495" fmla="*/ 2182026 h 2476382"/>
              <a:gd name="connsiteX496" fmla="*/ 8380493 w 11185528"/>
              <a:gd name="connsiteY496" fmla="*/ 2182026 h 2476382"/>
              <a:gd name="connsiteX497" fmla="*/ 8380493 w 11185528"/>
              <a:gd name="connsiteY497" fmla="*/ 2268602 h 2476382"/>
              <a:gd name="connsiteX498" fmla="*/ 8293917 w 11185528"/>
              <a:gd name="connsiteY498" fmla="*/ 2268602 h 2476382"/>
              <a:gd name="connsiteX499" fmla="*/ 8190027 w 11185528"/>
              <a:gd name="connsiteY499" fmla="*/ 2182026 h 2476382"/>
              <a:gd name="connsiteX500" fmla="*/ 8276602 w 11185528"/>
              <a:gd name="connsiteY500" fmla="*/ 2182026 h 2476382"/>
              <a:gd name="connsiteX501" fmla="*/ 8276602 w 11185528"/>
              <a:gd name="connsiteY501" fmla="*/ 2268602 h 2476382"/>
              <a:gd name="connsiteX502" fmla="*/ 8190027 w 11185528"/>
              <a:gd name="connsiteY502" fmla="*/ 2268602 h 2476382"/>
              <a:gd name="connsiteX503" fmla="*/ 8086136 w 11185528"/>
              <a:gd name="connsiteY503" fmla="*/ 2182026 h 2476382"/>
              <a:gd name="connsiteX504" fmla="*/ 8172712 w 11185528"/>
              <a:gd name="connsiteY504" fmla="*/ 2182026 h 2476382"/>
              <a:gd name="connsiteX505" fmla="*/ 8172712 w 11185528"/>
              <a:gd name="connsiteY505" fmla="*/ 2268602 h 2476382"/>
              <a:gd name="connsiteX506" fmla="*/ 8086136 w 11185528"/>
              <a:gd name="connsiteY506" fmla="*/ 2268602 h 2476382"/>
              <a:gd name="connsiteX507" fmla="*/ 7982245 w 11185528"/>
              <a:gd name="connsiteY507" fmla="*/ 2182026 h 2476382"/>
              <a:gd name="connsiteX508" fmla="*/ 8068821 w 11185528"/>
              <a:gd name="connsiteY508" fmla="*/ 2182026 h 2476382"/>
              <a:gd name="connsiteX509" fmla="*/ 8068821 w 11185528"/>
              <a:gd name="connsiteY509" fmla="*/ 2268602 h 2476382"/>
              <a:gd name="connsiteX510" fmla="*/ 7982245 w 11185528"/>
              <a:gd name="connsiteY510" fmla="*/ 2268602 h 2476382"/>
              <a:gd name="connsiteX511" fmla="*/ 6441202 w 11185528"/>
              <a:gd name="connsiteY511" fmla="*/ 2182026 h 2476382"/>
              <a:gd name="connsiteX512" fmla="*/ 6527778 w 11185528"/>
              <a:gd name="connsiteY512" fmla="*/ 2182026 h 2476382"/>
              <a:gd name="connsiteX513" fmla="*/ 6527778 w 11185528"/>
              <a:gd name="connsiteY513" fmla="*/ 2268602 h 2476382"/>
              <a:gd name="connsiteX514" fmla="*/ 6441202 w 11185528"/>
              <a:gd name="connsiteY514" fmla="*/ 2268602 h 2476382"/>
              <a:gd name="connsiteX515" fmla="*/ 6233421 w 11185528"/>
              <a:gd name="connsiteY515" fmla="*/ 2182026 h 2476382"/>
              <a:gd name="connsiteX516" fmla="*/ 6319997 w 11185528"/>
              <a:gd name="connsiteY516" fmla="*/ 2182026 h 2476382"/>
              <a:gd name="connsiteX517" fmla="*/ 6319997 w 11185528"/>
              <a:gd name="connsiteY517" fmla="*/ 2268602 h 2476382"/>
              <a:gd name="connsiteX518" fmla="*/ 6233421 w 11185528"/>
              <a:gd name="connsiteY518" fmla="*/ 2268602 h 2476382"/>
              <a:gd name="connsiteX519" fmla="*/ 6129530 w 11185528"/>
              <a:gd name="connsiteY519" fmla="*/ 2182026 h 2476382"/>
              <a:gd name="connsiteX520" fmla="*/ 6216106 w 11185528"/>
              <a:gd name="connsiteY520" fmla="*/ 2182026 h 2476382"/>
              <a:gd name="connsiteX521" fmla="*/ 6216106 w 11185528"/>
              <a:gd name="connsiteY521" fmla="*/ 2268602 h 2476382"/>
              <a:gd name="connsiteX522" fmla="*/ 6129530 w 11185528"/>
              <a:gd name="connsiteY522" fmla="*/ 2268602 h 2476382"/>
              <a:gd name="connsiteX523" fmla="*/ 6025639 w 11185528"/>
              <a:gd name="connsiteY523" fmla="*/ 2182026 h 2476382"/>
              <a:gd name="connsiteX524" fmla="*/ 6112216 w 11185528"/>
              <a:gd name="connsiteY524" fmla="*/ 2182026 h 2476382"/>
              <a:gd name="connsiteX525" fmla="*/ 6112216 w 11185528"/>
              <a:gd name="connsiteY525" fmla="*/ 2268602 h 2476382"/>
              <a:gd name="connsiteX526" fmla="*/ 6025639 w 11185528"/>
              <a:gd name="connsiteY526" fmla="*/ 2268602 h 2476382"/>
              <a:gd name="connsiteX527" fmla="*/ 5921749 w 11185528"/>
              <a:gd name="connsiteY527" fmla="*/ 2182026 h 2476382"/>
              <a:gd name="connsiteX528" fmla="*/ 6008325 w 11185528"/>
              <a:gd name="connsiteY528" fmla="*/ 2182026 h 2476382"/>
              <a:gd name="connsiteX529" fmla="*/ 6008325 w 11185528"/>
              <a:gd name="connsiteY529" fmla="*/ 2268602 h 2476382"/>
              <a:gd name="connsiteX530" fmla="*/ 5921749 w 11185528"/>
              <a:gd name="connsiteY530" fmla="*/ 2268602 h 2476382"/>
              <a:gd name="connsiteX531" fmla="*/ 5610077 w 11185528"/>
              <a:gd name="connsiteY531" fmla="*/ 2182026 h 2476382"/>
              <a:gd name="connsiteX532" fmla="*/ 5696652 w 11185528"/>
              <a:gd name="connsiteY532" fmla="*/ 2182026 h 2476382"/>
              <a:gd name="connsiteX533" fmla="*/ 5696652 w 11185528"/>
              <a:gd name="connsiteY533" fmla="*/ 2268602 h 2476382"/>
              <a:gd name="connsiteX534" fmla="*/ 5610077 w 11185528"/>
              <a:gd name="connsiteY534" fmla="*/ 2268602 h 2476382"/>
              <a:gd name="connsiteX535" fmla="*/ 5506188 w 11185528"/>
              <a:gd name="connsiteY535" fmla="*/ 2182026 h 2476382"/>
              <a:gd name="connsiteX536" fmla="*/ 5592764 w 11185528"/>
              <a:gd name="connsiteY536" fmla="*/ 2182026 h 2476382"/>
              <a:gd name="connsiteX537" fmla="*/ 5592764 w 11185528"/>
              <a:gd name="connsiteY537" fmla="*/ 2268602 h 2476382"/>
              <a:gd name="connsiteX538" fmla="*/ 5506188 w 11185528"/>
              <a:gd name="connsiteY538" fmla="*/ 2268602 h 2476382"/>
              <a:gd name="connsiteX539" fmla="*/ 5194514 w 11185528"/>
              <a:gd name="connsiteY539" fmla="*/ 2182026 h 2476382"/>
              <a:gd name="connsiteX540" fmla="*/ 5281091 w 11185528"/>
              <a:gd name="connsiteY540" fmla="*/ 2182026 h 2476382"/>
              <a:gd name="connsiteX541" fmla="*/ 5281091 w 11185528"/>
              <a:gd name="connsiteY541" fmla="*/ 2268602 h 2476382"/>
              <a:gd name="connsiteX542" fmla="*/ 5194514 w 11185528"/>
              <a:gd name="connsiteY542" fmla="*/ 2268602 h 2476382"/>
              <a:gd name="connsiteX543" fmla="*/ 5090624 w 11185528"/>
              <a:gd name="connsiteY543" fmla="*/ 2182026 h 2476382"/>
              <a:gd name="connsiteX544" fmla="*/ 5177200 w 11185528"/>
              <a:gd name="connsiteY544" fmla="*/ 2182026 h 2476382"/>
              <a:gd name="connsiteX545" fmla="*/ 5177200 w 11185528"/>
              <a:gd name="connsiteY545" fmla="*/ 2268602 h 2476382"/>
              <a:gd name="connsiteX546" fmla="*/ 5090624 w 11185528"/>
              <a:gd name="connsiteY546" fmla="*/ 2268602 h 2476382"/>
              <a:gd name="connsiteX547" fmla="*/ 4986734 w 11185528"/>
              <a:gd name="connsiteY547" fmla="*/ 2182026 h 2476382"/>
              <a:gd name="connsiteX548" fmla="*/ 5073309 w 11185528"/>
              <a:gd name="connsiteY548" fmla="*/ 2182026 h 2476382"/>
              <a:gd name="connsiteX549" fmla="*/ 5073309 w 11185528"/>
              <a:gd name="connsiteY549" fmla="*/ 2268602 h 2476382"/>
              <a:gd name="connsiteX550" fmla="*/ 4986734 w 11185528"/>
              <a:gd name="connsiteY550" fmla="*/ 2268602 h 2476382"/>
              <a:gd name="connsiteX551" fmla="*/ 4882842 w 11185528"/>
              <a:gd name="connsiteY551" fmla="*/ 2182026 h 2476382"/>
              <a:gd name="connsiteX552" fmla="*/ 4969418 w 11185528"/>
              <a:gd name="connsiteY552" fmla="*/ 2182026 h 2476382"/>
              <a:gd name="connsiteX553" fmla="*/ 4969418 w 11185528"/>
              <a:gd name="connsiteY553" fmla="*/ 2268602 h 2476382"/>
              <a:gd name="connsiteX554" fmla="*/ 4882842 w 11185528"/>
              <a:gd name="connsiteY554" fmla="*/ 2268602 h 2476382"/>
              <a:gd name="connsiteX555" fmla="*/ 4778951 w 11185528"/>
              <a:gd name="connsiteY555" fmla="*/ 2182026 h 2476382"/>
              <a:gd name="connsiteX556" fmla="*/ 4865528 w 11185528"/>
              <a:gd name="connsiteY556" fmla="*/ 2182026 h 2476382"/>
              <a:gd name="connsiteX557" fmla="*/ 4865528 w 11185528"/>
              <a:gd name="connsiteY557" fmla="*/ 2268602 h 2476382"/>
              <a:gd name="connsiteX558" fmla="*/ 4778951 w 11185528"/>
              <a:gd name="connsiteY558" fmla="*/ 2268602 h 2476382"/>
              <a:gd name="connsiteX559" fmla="*/ 4675062 w 11185528"/>
              <a:gd name="connsiteY559" fmla="*/ 2182026 h 2476382"/>
              <a:gd name="connsiteX560" fmla="*/ 4761637 w 11185528"/>
              <a:gd name="connsiteY560" fmla="*/ 2182026 h 2476382"/>
              <a:gd name="connsiteX561" fmla="*/ 4761637 w 11185528"/>
              <a:gd name="connsiteY561" fmla="*/ 2268602 h 2476382"/>
              <a:gd name="connsiteX562" fmla="*/ 4675062 w 11185528"/>
              <a:gd name="connsiteY562" fmla="*/ 2268602 h 2476382"/>
              <a:gd name="connsiteX563" fmla="*/ 4571170 w 11185528"/>
              <a:gd name="connsiteY563" fmla="*/ 2182026 h 2476382"/>
              <a:gd name="connsiteX564" fmla="*/ 4657746 w 11185528"/>
              <a:gd name="connsiteY564" fmla="*/ 2182026 h 2476382"/>
              <a:gd name="connsiteX565" fmla="*/ 4657746 w 11185528"/>
              <a:gd name="connsiteY565" fmla="*/ 2268602 h 2476382"/>
              <a:gd name="connsiteX566" fmla="*/ 4571170 w 11185528"/>
              <a:gd name="connsiteY566" fmla="*/ 2268602 h 2476382"/>
              <a:gd name="connsiteX567" fmla="*/ 4363390 w 11185528"/>
              <a:gd name="connsiteY567" fmla="*/ 2182026 h 2476382"/>
              <a:gd name="connsiteX568" fmla="*/ 4449965 w 11185528"/>
              <a:gd name="connsiteY568" fmla="*/ 2182026 h 2476382"/>
              <a:gd name="connsiteX569" fmla="*/ 4449965 w 11185528"/>
              <a:gd name="connsiteY569" fmla="*/ 2268602 h 2476382"/>
              <a:gd name="connsiteX570" fmla="*/ 4363390 w 11185528"/>
              <a:gd name="connsiteY570" fmla="*/ 2268602 h 2476382"/>
              <a:gd name="connsiteX571" fmla="*/ 4259498 w 11185528"/>
              <a:gd name="connsiteY571" fmla="*/ 2182026 h 2476382"/>
              <a:gd name="connsiteX572" fmla="*/ 4346075 w 11185528"/>
              <a:gd name="connsiteY572" fmla="*/ 2182026 h 2476382"/>
              <a:gd name="connsiteX573" fmla="*/ 4346075 w 11185528"/>
              <a:gd name="connsiteY573" fmla="*/ 2268602 h 2476382"/>
              <a:gd name="connsiteX574" fmla="*/ 4259498 w 11185528"/>
              <a:gd name="connsiteY574" fmla="*/ 2268602 h 2476382"/>
              <a:gd name="connsiteX575" fmla="*/ 4155621 w 11185528"/>
              <a:gd name="connsiteY575" fmla="*/ 2182026 h 2476382"/>
              <a:gd name="connsiteX576" fmla="*/ 4242197 w 11185528"/>
              <a:gd name="connsiteY576" fmla="*/ 2182026 h 2476382"/>
              <a:gd name="connsiteX577" fmla="*/ 4242197 w 11185528"/>
              <a:gd name="connsiteY577" fmla="*/ 2268602 h 2476382"/>
              <a:gd name="connsiteX578" fmla="*/ 4155621 w 11185528"/>
              <a:gd name="connsiteY578" fmla="*/ 2268602 h 2476382"/>
              <a:gd name="connsiteX579" fmla="*/ 4051730 w 11185528"/>
              <a:gd name="connsiteY579" fmla="*/ 2182026 h 2476382"/>
              <a:gd name="connsiteX580" fmla="*/ 4138306 w 11185528"/>
              <a:gd name="connsiteY580" fmla="*/ 2182026 h 2476382"/>
              <a:gd name="connsiteX581" fmla="*/ 4138306 w 11185528"/>
              <a:gd name="connsiteY581" fmla="*/ 2268602 h 2476382"/>
              <a:gd name="connsiteX582" fmla="*/ 4051730 w 11185528"/>
              <a:gd name="connsiteY582" fmla="*/ 2268602 h 2476382"/>
              <a:gd name="connsiteX583" fmla="*/ 3843949 w 11185528"/>
              <a:gd name="connsiteY583" fmla="*/ 2182026 h 2476382"/>
              <a:gd name="connsiteX584" fmla="*/ 3930525 w 11185528"/>
              <a:gd name="connsiteY584" fmla="*/ 2182026 h 2476382"/>
              <a:gd name="connsiteX585" fmla="*/ 3930525 w 11185528"/>
              <a:gd name="connsiteY585" fmla="*/ 2268602 h 2476382"/>
              <a:gd name="connsiteX586" fmla="*/ 3843949 w 11185528"/>
              <a:gd name="connsiteY586" fmla="*/ 2268602 h 2476382"/>
              <a:gd name="connsiteX587" fmla="*/ 3740059 w 11185528"/>
              <a:gd name="connsiteY587" fmla="*/ 2182026 h 2476382"/>
              <a:gd name="connsiteX588" fmla="*/ 3826635 w 11185528"/>
              <a:gd name="connsiteY588" fmla="*/ 2182026 h 2476382"/>
              <a:gd name="connsiteX589" fmla="*/ 3826635 w 11185528"/>
              <a:gd name="connsiteY589" fmla="*/ 2268602 h 2476382"/>
              <a:gd name="connsiteX590" fmla="*/ 3740059 w 11185528"/>
              <a:gd name="connsiteY590" fmla="*/ 2268602 h 2476382"/>
              <a:gd name="connsiteX591" fmla="*/ 3636169 w 11185528"/>
              <a:gd name="connsiteY591" fmla="*/ 2182026 h 2476382"/>
              <a:gd name="connsiteX592" fmla="*/ 3722745 w 11185528"/>
              <a:gd name="connsiteY592" fmla="*/ 2182026 h 2476382"/>
              <a:gd name="connsiteX593" fmla="*/ 3722745 w 11185528"/>
              <a:gd name="connsiteY593" fmla="*/ 2268602 h 2476382"/>
              <a:gd name="connsiteX594" fmla="*/ 3636169 w 11185528"/>
              <a:gd name="connsiteY594" fmla="*/ 2268602 h 2476382"/>
              <a:gd name="connsiteX595" fmla="*/ 3532278 w 11185528"/>
              <a:gd name="connsiteY595" fmla="*/ 2182026 h 2476382"/>
              <a:gd name="connsiteX596" fmla="*/ 3618854 w 11185528"/>
              <a:gd name="connsiteY596" fmla="*/ 2182026 h 2476382"/>
              <a:gd name="connsiteX597" fmla="*/ 3618854 w 11185528"/>
              <a:gd name="connsiteY597" fmla="*/ 2268602 h 2476382"/>
              <a:gd name="connsiteX598" fmla="*/ 3532278 w 11185528"/>
              <a:gd name="connsiteY598" fmla="*/ 2268602 h 2476382"/>
              <a:gd name="connsiteX599" fmla="*/ 3428388 w 11185528"/>
              <a:gd name="connsiteY599" fmla="*/ 2182026 h 2476382"/>
              <a:gd name="connsiteX600" fmla="*/ 3514964 w 11185528"/>
              <a:gd name="connsiteY600" fmla="*/ 2182026 h 2476382"/>
              <a:gd name="connsiteX601" fmla="*/ 3514964 w 11185528"/>
              <a:gd name="connsiteY601" fmla="*/ 2268602 h 2476382"/>
              <a:gd name="connsiteX602" fmla="*/ 3428388 w 11185528"/>
              <a:gd name="connsiteY602" fmla="*/ 2268602 h 2476382"/>
              <a:gd name="connsiteX603" fmla="*/ 3324497 w 11185528"/>
              <a:gd name="connsiteY603" fmla="*/ 2182026 h 2476382"/>
              <a:gd name="connsiteX604" fmla="*/ 3411073 w 11185528"/>
              <a:gd name="connsiteY604" fmla="*/ 2182026 h 2476382"/>
              <a:gd name="connsiteX605" fmla="*/ 3411073 w 11185528"/>
              <a:gd name="connsiteY605" fmla="*/ 2268602 h 2476382"/>
              <a:gd name="connsiteX606" fmla="*/ 3324497 w 11185528"/>
              <a:gd name="connsiteY606" fmla="*/ 2268602 h 2476382"/>
              <a:gd name="connsiteX607" fmla="*/ 7878355 w 11185528"/>
              <a:gd name="connsiteY607" fmla="*/ 2182025 h 2476382"/>
              <a:gd name="connsiteX608" fmla="*/ 7964930 w 11185528"/>
              <a:gd name="connsiteY608" fmla="*/ 2182025 h 2476382"/>
              <a:gd name="connsiteX609" fmla="*/ 7964930 w 11185528"/>
              <a:gd name="connsiteY609" fmla="*/ 2182026 h 2476382"/>
              <a:gd name="connsiteX610" fmla="*/ 7964931 w 11185528"/>
              <a:gd name="connsiteY610" fmla="*/ 2182026 h 2476382"/>
              <a:gd name="connsiteX611" fmla="*/ 7964931 w 11185528"/>
              <a:gd name="connsiteY611" fmla="*/ 2268602 h 2476382"/>
              <a:gd name="connsiteX612" fmla="*/ 7878355 w 11185528"/>
              <a:gd name="connsiteY612" fmla="*/ 2268602 h 2476382"/>
              <a:gd name="connsiteX613" fmla="*/ 7878355 w 11185528"/>
              <a:gd name="connsiteY613" fmla="*/ 2268601 h 2476382"/>
              <a:gd name="connsiteX614" fmla="*/ 7774464 w 11185528"/>
              <a:gd name="connsiteY614" fmla="*/ 2182025 h 2476382"/>
              <a:gd name="connsiteX615" fmla="*/ 7861040 w 11185528"/>
              <a:gd name="connsiteY615" fmla="*/ 2182025 h 2476382"/>
              <a:gd name="connsiteX616" fmla="*/ 7861040 w 11185528"/>
              <a:gd name="connsiteY616" fmla="*/ 2268601 h 2476382"/>
              <a:gd name="connsiteX617" fmla="*/ 7774464 w 11185528"/>
              <a:gd name="connsiteY617" fmla="*/ 2268601 h 2476382"/>
              <a:gd name="connsiteX618" fmla="*/ 7670574 w 11185528"/>
              <a:gd name="connsiteY618" fmla="*/ 2182025 h 2476382"/>
              <a:gd name="connsiteX619" fmla="*/ 7757150 w 11185528"/>
              <a:gd name="connsiteY619" fmla="*/ 2182025 h 2476382"/>
              <a:gd name="connsiteX620" fmla="*/ 7757150 w 11185528"/>
              <a:gd name="connsiteY620" fmla="*/ 2268601 h 2476382"/>
              <a:gd name="connsiteX621" fmla="*/ 7670574 w 11185528"/>
              <a:gd name="connsiteY621" fmla="*/ 2268601 h 2476382"/>
              <a:gd name="connsiteX622" fmla="*/ 7566683 w 11185528"/>
              <a:gd name="connsiteY622" fmla="*/ 2182025 h 2476382"/>
              <a:gd name="connsiteX623" fmla="*/ 7653259 w 11185528"/>
              <a:gd name="connsiteY623" fmla="*/ 2182025 h 2476382"/>
              <a:gd name="connsiteX624" fmla="*/ 7653259 w 11185528"/>
              <a:gd name="connsiteY624" fmla="*/ 2268601 h 2476382"/>
              <a:gd name="connsiteX625" fmla="*/ 7566683 w 11185528"/>
              <a:gd name="connsiteY625" fmla="*/ 2268601 h 2476382"/>
              <a:gd name="connsiteX626" fmla="*/ 7462793 w 11185528"/>
              <a:gd name="connsiteY626" fmla="*/ 2182025 h 2476382"/>
              <a:gd name="connsiteX627" fmla="*/ 7549369 w 11185528"/>
              <a:gd name="connsiteY627" fmla="*/ 2182025 h 2476382"/>
              <a:gd name="connsiteX628" fmla="*/ 7549369 w 11185528"/>
              <a:gd name="connsiteY628" fmla="*/ 2268601 h 2476382"/>
              <a:gd name="connsiteX629" fmla="*/ 7462793 w 11185528"/>
              <a:gd name="connsiteY629" fmla="*/ 2268601 h 2476382"/>
              <a:gd name="connsiteX630" fmla="*/ 7358902 w 11185528"/>
              <a:gd name="connsiteY630" fmla="*/ 2182025 h 2476382"/>
              <a:gd name="connsiteX631" fmla="*/ 7445478 w 11185528"/>
              <a:gd name="connsiteY631" fmla="*/ 2182025 h 2476382"/>
              <a:gd name="connsiteX632" fmla="*/ 7445478 w 11185528"/>
              <a:gd name="connsiteY632" fmla="*/ 2268601 h 2476382"/>
              <a:gd name="connsiteX633" fmla="*/ 7358902 w 11185528"/>
              <a:gd name="connsiteY633" fmla="*/ 2268601 h 2476382"/>
              <a:gd name="connsiteX634" fmla="*/ 7255012 w 11185528"/>
              <a:gd name="connsiteY634" fmla="*/ 2182025 h 2476382"/>
              <a:gd name="connsiteX635" fmla="*/ 7341588 w 11185528"/>
              <a:gd name="connsiteY635" fmla="*/ 2182025 h 2476382"/>
              <a:gd name="connsiteX636" fmla="*/ 7341588 w 11185528"/>
              <a:gd name="connsiteY636" fmla="*/ 2268601 h 2476382"/>
              <a:gd name="connsiteX637" fmla="*/ 7255012 w 11185528"/>
              <a:gd name="connsiteY637" fmla="*/ 2268601 h 2476382"/>
              <a:gd name="connsiteX638" fmla="*/ 7047230 w 11185528"/>
              <a:gd name="connsiteY638" fmla="*/ 2182025 h 2476382"/>
              <a:gd name="connsiteX639" fmla="*/ 7133806 w 11185528"/>
              <a:gd name="connsiteY639" fmla="*/ 2182025 h 2476382"/>
              <a:gd name="connsiteX640" fmla="*/ 7133806 w 11185528"/>
              <a:gd name="connsiteY640" fmla="*/ 2268601 h 2476382"/>
              <a:gd name="connsiteX641" fmla="*/ 7047230 w 11185528"/>
              <a:gd name="connsiteY641" fmla="*/ 2268601 h 2476382"/>
              <a:gd name="connsiteX642" fmla="*/ 6943340 w 11185528"/>
              <a:gd name="connsiteY642" fmla="*/ 2182025 h 2476382"/>
              <a:gd name="connsiteX643" fmla="*/ 7029916 w 11185528"/>
              <a:gd name="connsiteY643" fmla="*/ 2182025 h 2476382"/>
              <a:gd name="connsiteX644" fmla="*/ 7029916 w 11185528"/>
              <a:gd name="connsiteY644" fmla="*/ 2268601 h 2476382"/>
              <a:gd name="connsiteX645" fmla="*/ 6943340 w 11185528"/>
              <a:gd name="connsiteY645" fmla="*/ 2268601 h 2476382"/>
              <a:gd name="connsiteX646" fmla="*/ 6839450 w 11185528"/>
              <a:gd name="connsiteY646" fmla="*/ 2182025 h 2476382"/>
              <a:gd name="connsiteX647" fmla="*/ 6926026 w 11185528"/>
              <a:gd name="connsiteY647" fmla="*/ 2182025 h 2476382"/>
              <a:gd name="connsiteX648" fmla="*/ 6926026 w 11185528"/>
              <a:gd name="connsiteY648" fmla="*/ 2268601 h 2476382"/>
              <a:gd name="connsiteX649" fmla="*/ 6839450 w 11185528"/>
              <a:gd name="connsiteY649" fmla="*/ 2268601 h 2476382"/>
              <a:gd name="connsiteX650" fmla="*/ 6735560 w 11185528"/>
              <a:gd name="connsiteY650" fmla="*/ 2182025 h 2476382"/>
              <a:gd name="connsiteX651" fmla="*/ 6822136 w 11185528"/>
              <a:gd name="connsiteY651" fmla="*/ 2182025 h 2476382"/>
              <a:gd name="connsiteX652" fmla="*/ 6822136 w 11185528"/>
              <a:gd name="connsiteY652" fmla="*/ 2268601 h 2476382"/>
              <a:gd name="connsiteX653" fmla="*/ 6735560 w 11185528"/>
              <a:gd name="connsiteY653" fmla="*/ 2268601 h 2476382"/>
              <a:gd name="connsiteX654" fmla="*/ 6527779 w 11185528"/>
              <a:gd name="connsiteY654" fmla="*/ 2182025 h 2476382"/>
              <a:gd name="connsiteX655" fmla="*/ 6614355 w 11185528"/>
              <a:gd name="connsiteY655" fmla="*/ 2182025 h 2476382"/>
              <a:gd name="connsiteX656" fmla="*/ 6614355 w 11185528"/>
              <a:gd name="connsiteY656" fmla="*/ 2268601 h 2476382"/>
              <a:gd name="connsiteX657" fmla="*/ 6527779 w 11185528"/>
              <a:gd name="connsiteY657" fmla="*/ 2268601 h 2476382"/>
              <a:gd name="connsiteX658" fmla="*/ 3220606 w 11185528"/>
              <a:gd name="connsiteY658" fmla="*/ 2182025 h 2476382"/>
              <a:gd name="connsiteX659" fmla="*/ 3307182 w 11185528"/>
              <a:gd name="connsiteY659" fmla="*/ 2182025 h 2476382"/>
              <a:gd name="connsiteX660" fmla="*/ 3307182 w 11185528"/>
              <a:gd name="connsiteY660" fmla="*/ 2182026 h 2476382"/>
              <a:gd name="connsiteX661" fmla="*/ 3307183 w 11185528"/>
              <a:gd name="connsiteY661" fmla="*/ 2182026 h 2476382"/>
              <a:gd name="connsiteX662" fmla="*/ 3307183 w 11185528"/>
              <a:gd name="connsiteY662" fmla="*/ 2268602 h 2476382"/>
              <a:gd name="connsiteX663" fmla="*/ 3220607 w 11185528"/>
              <a:gd name="connsiteY663" fmla="*/ 2268602 h 2476382"/>
              <a:gd name="connsiteX664" fmla="*/ 3220607 w 11185528"/>
              <a:gd name="connsiteY664" fmla="*/ 2268601 h 2476382"/>
              <a:gd name="connsiteX665" fmla="*/ 3220606 w 11185528"/>
              <a:gd name="connsiteY665" fmla="*/ 2268601 h 2476382"/>
              <a:gd name="connsiteX666" fmla="*/ 3116716 w 11185528"/>
              <a:gd name="connsiteY666" fmla="*/ 2182025 h 2476382"/>
              <a:gd name="connsiteX667" fmla="*/ 3203291 w 11185528"/>
              <a:gd name="connsiteY667" fmla="*/ 2182025 h 2476382"/>
              <a:gd name="connsiteX668" fmla="*/ 3203291 w 11185528"/>
              <a:gd name="connsiteY668" fmla="*/ 2268601 h 2476382"/>
              <a:gd name="connsiteX669" fmla="*/ 3116716 w 11185528"/>
              <a:gd name="connsiteY669" fmla="*/ 2268601 h 2476382"/>
              <a:gd name="connsiteX670" fmla="*/ 3012826 w 11185528"/>
              <a:gd name="connsiteY670" fmla="*/ 2182025 h 2476382"/>
              <a:gd name="connsiteX671" fmla="*/ 3099401 w 11185528"/>
              <a:gd name="connsiteY671" fmla="*/ 2182025 h 2476382"/>
              <a:gd name="connsiteX672" fmla="*/ 3099401 w 11185528"/>
              <a:gd name="connsiteY672" fmla="*/ 2268601 h 2476382"/>
              <a:gd name="connsiteX673" fmla="*/ 3012826 w 11185528"/>
              <a:gd name="connsiteY673" fmla="*/ 2268601 h 2476382"/>
              <a:gd name="connsiteX674" fmla="*/ 2908935 w 11185528"/>
              <a:gd name="connsiteY674" fmla="*/ 2182025 h 2476382"/>
              <a:gd name="connsiteX675" fmla="*/ 2995511 w 11185528"/>
              <a:gd name="connsiteY675" fmla="*/ 2182025 h 2476382"/>
              <a:gd name="connsiteX676" fmla="*/ 2995511 w 11185528"/>
              <a:gd name="connsiteY676" fmla="*/ 2268601 h 2476382"/>
              <a:gd name="connsiteX677" fmla="*/ 2908935 w 11185528"/>
              <a:gd name="connsiteY677" fmla="*/ 2268601 h 2476382"/>
              <a:gd name="connsiteX678" fmla="*/ 2805045 w 11185528"/>
              <a:gd name="connsiteY678" fmla="*/ 2182025 h 2476382"/>
              <a:gd name="connsiteX679" fmla="*/ 2891621 w 11185528"/>
              <a:gd name="connsiteY679" fmla="*/ 2182025 h 2476382"/>
              <a:gd name="connsiteX680" fmla="*/ 2891621 w 11185528"/>
              <a:gd name="connsiteY680" fmla="*/ 2268601 h 2476382"/>
              <a:gd name="connsiteX681" fmla="*/ 2805045 w 11185528"/>
              <a:gd name="connsiteY681" fmla="*/ 2268601 h 2476382"/>
              <a:gd name="connsiteX682" fmla="*/ 2701154 w 11185528"/>
              <a:gd name="connsiteY682" fmla="*/ 2182025 h 2476382"/>
              <a:gd name="connsiteX683" fmla="*/ 2787730 w 11185528"/>
              <a:gd name="connsiteY683" fmla="*/ 2182025 h 2476382"/>
              <a:gd name="connsiteX684" fmla="*/ 2787730 w 11185528"/>
              <a:gd name="connsiteY684" fmla="*/ 2268601 h 2476382"/>
              <a:gd name="connsiteX685" fmla="*/ 2701154 w 11185528"/>
              <a:gd name="connsiteY685" fmla="*/ 2268601 h 2476382"/>
              <a:gd name="connsiteX686" fmla="*/ 2597263 w 11185528"/>
              <a:gd name="connsiteY686" fmla="*/ 2182025 h 2476382"/>
              <a:gd name="connsiteX687" fmla="*/ 2683839 w 11185528"/>
              <a:gd name="connsiteY687" fmla="*/ 2182025 h 2476382"/>
              <a:gd name="connsiteX688" fmla="*/ 2683839 w 11185528"/>
              <a:gd name="connsiteY688" fmla="*/ 2268601 h 2476382"/>
              <a:gd name="connsiteX689" fmla="*/ 2597263 w 11185528"/>
              <a:gd name="connsiteY689" fmla="*/ 2268601 h 2476382"/>
              <a:gd name="connsiteX690" fmla="*/ 2389482 w 11185528"/>
              <a:gd name="connsiteY690" fmla="*/ 2182025 h 2476382"/>
              <a:gd name="connsiteX691" fmla="*/ 2476058 w 11185528"/>
              <a:gd name="connsiteY691" fmla="*/ 2182025 h 2476382"/>
              <a:gd name="connsiteX692" fmla="*/ 2476058 w 11185528"/>
              <a:gd name="connsiteY692" fmla="*/ 2268601 h 2476382"/>
              <a:gd name="connsiteX693" fmla="*/ 2389482 w 11185528"/>
              <a:gd name="connsiteY693" fmla="*/ 2268601 h 2476382"/>
              <a:gd name="connsiteX694" fmla="*/ 2285592 w 11185528"/>
              <a:gd name="connsiteY694" fmla="*/ 2182025 h 2476382"/>
              <a:gd name="connsiteX695" fmla="*/ 2372168 w 11185528"/>
              <a:gd name="connsiteY695" fmla="*/ 2182025 h 2476382"/>
              <a:gd name="connsiteX696" fmla="*/ 2372168 w 11185528"/>
              <a:gd name="connsiteY696" fmla="*/ 2268601 h 2476382"/>
              <a:gd name="connsiteX697" fmla="*/ 2285592 w 11185528"/>
              <a:gd name="connsiteY697" fmla="*/ 2268601 h 2476382"/>
              <a:gd name="connsiteX698" fmla="*/ 2181701 w 11185528"/>
              <a:gd name="connsiteY698" fmla="*/ 2182025 h 2476382"/>
              <a:gd name="connsiteX699" fmla="*/ 2268277 w 11185528"/>
              <a:gd name="connsiteY699" fmla="*/ 2182025 h 2476382"/>
              <a:gd name="connsiteX700" fmla="*/ 2268277 w 11185528"/>
              <a:gd name="connsiteY700" fmla="*/ 2268601 h 2476382"/>
              <a:gd name="connsiteX701" fmla="*/ 2181701 w 11185528"/>
              <a:gd name="connsiteY701" fmla="*/ 2268601 h 2476382"/>
              <a:gd name="connsiteX702" fmla="*/ 2077811 w 11185528"/>
              <a:gd name="connsiteY702" fmla="*/ 2182025 h 2476382"/>
              <a:gd name="connsiteX703" fmla="*/ 2164387 w 11185528"/>
              <a:gd name="connsiteY703" fmla="*/ 2182025 h 2476382"/>
              <a:gd name="connsiteX704" fmla="*/ 2164387 w 11185528"/>
              <a:gd name="connsiteY704" fmla="*/ 2268601 h 2476382"/>
              <a:gd name="connsiteX705" fmla="*/ 2077811 w 11185528"/>
              <a:gd name="connsiteY705" fmla="*/ 2268601 h 2476382"/>
              <a:gd name="connsiteX706" fmla="*/ 1870030 w 11185528"/>
              <a:gd name="connsiteY706" fmla="*/ 2182025 h 2476382"/>
              <a:gd name="connsiteX707" fmla="*/ 1956606 w 11185528"/>
              <a:gd name="connsiteY707" fmla="*/ 2182025 h 2476382"/>
              <a:gd name="connsiteX708" fmla="*/ 1956606 w 11185528"/>
              <a:gd name="connsiteY708" fmla="*/ 2268601 h 2476382"/>
              <a:gd name="connsiteX709" fmla="*/ 1870030 w 11185528"/>
              <a:gd name="connsiteY709" fmla="*/ 2268601 h 2476382"/>
              <a:gd name="connsiteX710" fmla="*/ 1766139 w 11185528"/>
              <a:gd name="connsiteY710" fmla="*/ 2182025 h 2476382"/>
              <a:gd name="connsiteX711" fmla="*/ 1852715 w 11185528"/>
              <a:gd name="connsiteY711" fmla="*/ 2182025 h 2476382"/>
              <a:gd name="connsiteX712" fmla="*/ 1852715 w 11185528"/>
              <a:gd name="connsiteY712" fmla="*/ 2268601 h 2476382"/>
              <a:gd name="connsiteX713" fmla="*/ 1766139 w 11185528"/>
              <a:gd name="connsiteY713" fmla="*/ 2268601 h 2476382"/>
              <a:gd name="connsiteX714" fmla="*/ 1662249 w 11185528"/>
              <a:gd name="connsiteY714" fmla="*/ 2182025 h 2476382"/>
              <a:gd name="connsiteX715" fmla="*/ 1748825 w 11185528"/>
              <a:gd name="connsiteY715" fmla="*/ 2182025 h 2476382"/>
              <a:gd name="connsiteX716" fmla="*/ 1748825 w 11185528"/>
              <a:gd name="connsiteY716" fmla="*/ 2268601 h 2476382"/>
              <a:gd name="connsiteX717" fmla="*/ 1662249 w 11185528"/>
              <a:gd name="connsiteY717" fmla="*/ 2268601 h 2476382"/>
              <a:gd name="connsiteX718" fmla="*/ 1558358 w 11185528"/>
              <a:gd name="connsiteY718" fmla="*/ 2182025 h 2476382"/>
              <a:gd name="connsiteX719" fmla="*/ 1644934 w 11185528"/>
              <a:gd name="connsiteY719" fmla="*/ 2182025 h 2476382"/>
              <a:gd name="connsiteX720" fmla="*/ 1644934 w 11185528"/>
              <a:gd name="connsiteY720" fmla="*/ 2268601 h 2476382"/>
              <a:gd name="connsiteX721" fmla="*/ 1558358 w 11185528"/>
              <a:gd name="connsiteY721" fmla="*/ 2268601 h 2476382"/>
              <a:gd name="connsiteX722" fmla="*/ 1454468 w 11185528"/>
              <a:gd name="connsiteY722" fmla="*/ 2182025 h 2476382"/>
              <a:gd name="connsiteX723" fmla="*/ 1541044 w 11185528"/>
              <a:gd name="connsiteY723" fmla="*/ 2182025 h 2476382"/>
              <a:gd name="connsiteX724" fmla="*/ 1541044 w 11185528"/>
              <a:gd name="connsiteY724" fmla="*/ 2268601 h 2476382"/>
              <a:gd name="connsiteX725" fmla="*/ 1454468 w 11185528"/>
              <a:gd name="connsiteY725" fmla="*/ 2268601 h 2476382"/>
              <a:gd name="connsiteX726" fmla="*/ 1350578 w 11185528"/>
              <a:gd name="connsiteY726" fmla="*/ 2182025 h 2476382"/>
              <a:gd name="connsiteX727" fmla="*/ 1437154 w 11185528"/>
              <a:gd name="connsiteY727" fmla="*/ 2182025 h 2476382"/>
              <a:gd name="connsiteX728" fmla="*/ 1437154 w 11185528"/>
              <a:gd name="connsiteY728" fmla="*/ 2268601 h 2476382"/>
              <a:gd name="connsiteX729" fmla="*/ 1350578 w 11185528"/>
              <a:gd name="connsiteY729" fmla="*/ 2268601 h 2476382"/>
              <a:gd name="connsiteX730" fmla="*/ 1246687 w 11185528"/>
              <a:gd name="connsiteY730" fmla="*/ 2182025 h 2476382"/>
              <a:gd name="connsiteX731" fmla="*/ 1333263 w 11185528"/>
              <a:gd name="connsiteY731" fmla="*/ 2182025 h 2476382"/>
              <a:gd name="connsiteX732" fmla="*/ 1333263 w 11185528"/>
              <a:gd name="connsiteY732" fmla="*/ 2268601 h 2476382"/>
              <a:gd name="connsiteX733" fmla="*/ 1246687 w 11185528"/>
              <a:gd name="connsiteY733" fmla="*/ 2268601 h 2476382"/>
              <a:gd name="connsiteX734" fmla="*/ 935015 w 11185528"/>
              <a:gd name="connsiteY734" fmla="*/ 2182025 h 2476382"/>
              <a:gd name="connsiteX735" fmla="*/ 1021591 w 11185528"/>
              <a:gd name="connsiteY735" fmla="*/ 2182025 h 2476382"/>
              <a:gd name="connsiteX736" fmla="*/ 1021591 w 11185528"/>
              <a:gd name="connsiteY736" fmla="*/ 2268601 h 2476382"/>
              <a:gd name="connsiteX737" fmla="*/ 935015 w 11185528"/>
              <a:gd name="connsiteY737" fmla="*/ 2268601 h 2476382"/>
              <a:gd name="connsiteX738" fmla="*/ 831125 w 11185528"/>
              <a:gd name="connsiteY738" fmla="*/ 2182025 h 2476382"/>
              <a:gd name="connsiteX739" fmla="*/ 917701 w 11185528"/>
              <a:gd name="connsiteY739" fmla="*/ 2182025 h 2476382"/>
              <a:gd name="connsiteX740" fmla="*/ 917701 w 11185528"/>
              <a:gd name="connsiteY740" fmla="*/ 2268601 h 2476382"/>
              <a:gd name="connsiteX741" fmla="*/ 831125 w 11185528"/>
              <a:gd name="connsiteY741" fmla="*/ 2268601 h 2476382"/>
              <a:gd name="connsiteX742" fmla="*/ 519453 w 11185528"/>
              <a:gd name="connsiteY742" fmla="*/ 2182025 h 2476382"/>
              <a:gd name="connsiteX743" fmla="*/ 606029 w 11185528"/>
              <a:gd name="connsiteY743" fmla="*/ 2182025 h 2476382"/>
              <a:gd name="connsiteX744" fmla="*/ 606029 w 11185528"/>
              <a:gd name="connsiteY744" fmla="*/ 2268601 h 2476382"/>
              <a:gd name="connsiteX745" fmla="*/ 519453 w 11185528"/>
              <a:gd name="connsiteY745" fmla="*/ 2268601 h 2476382"/>
              <a:gd name="connsiteX746" fmla="*/ 415563 w 11185528"/>
              <a:gd name="connsiteY746" fmla="*/ 2182025 h 2476382"/>
              <a:gd name="connsiteX747" fmla="*/ 502139 w 11185528"/>
              <a:gd name="connsiteY747" fmla="*/ 2182025 h 2476382"/>
              <a:gd name="connsiteX748" fmla="*/ 502139 w 11185528"/>
              <a:gd name="connsiteY748" fmla="*/ 2268601 h 2476382"/>
              <a:gd name="connsiteX749" fmla="*/ 415563 w 11185528"/>
              <a:gd name="connsiteY749" fmla="*/ 2268601 h 2476382"/>
              <a:gd name="connsiteX750" fmla="*/ 311673 w 11185528"/>
              <a:gd name="connsiteY750" fmla="*/ 2182025 h 2476382"/>
              <a:gd name="connsiteX751" fmla="*/ 398248 w 11185528"/>
              <a:gd name="connsiteY751" fmla="*/ 2182025 h 2476382"/>
              <a:gd name="connsiteX752" fmla="*/ 398248 w 11185528"/>
              <a:gd name="connsiteY752" fmla="*/ 2268601 h 2476382"/>
              <a:gd name="connsiteX753" fmla="*/ 311673 w 11185528"/>
              <a:gd name="connsiteY753" fmla="*/ 2268601 h 2476382"/>
              <a:gd name="connsiteX754" fmla="*/ 207782 w 11185528"/>
              <a:gd name="connsiteY754" fmla="*/ 2182025 h 2476382"/>
              <a:gd name="connsiteX755" fmla="*/ 294358 w 11185528"/>
              <a:gd name="connsiteY755" fmla="*/ 2182025 h 2476382"/>
              <a:gd name="connsiteX756" fmla="*/ 294358 w 11185528"/>
              <a:gd name="connsiteY756" fmla="*/ 2268601 h 2476382"/>
              <a:gd name="connsiteX757" fmla="*/ 207782 w 11185528"/>
              <a:gd name="connsiteY757" fmla="*/ 2268601 h 2476382"/>
              <a:gd name="connsiteX758" fmla="*/ 1 w 11185528"/>
              <a:gd name="connsiteY758" fmla="*/ 2182025 h 2476382"/>
              <a:gd name="connsiteX759" fmla="*/ 86577 w 11185528"/>
              <a:gd name="connsiteY759" fmla="*/ 2182025 h 2476382"/>
              <a:gd name="connsiteX760" fmla="*/ 86577 w 11185528"/>
              <a:gd name="connsiteY760" fmla="*/ 2268601 h 2476382"/>
              <a:gd name="connsiteX761" fmla="*/ 1 w 11185528"/>
              <a:gd name="connsiteY761" fmla="*/ 2268601 h 2476382"/>
              <a:gd name="connsiteX762" fmla="*/ 11098952 w 11185528"/>
              <a:gd name="connsiteY762" fmla="*/ 2078136 h 2476382"/>
              <a:gd name="connsiteX763" fmla="*/ 11185528 w 11185528"/>
              <a:gd name="connsiteY763" fmla="*/ 2078136 h 2476382"/>
              <a:gd name="connsiteX764" fmla="*/ 11185528 w 11185528"/>
              <a:gd name="connsiteY764" fmla="*/ 2164712 h 2476382"/>
              <a:gd name="connsiteX765" fmla="*/ 11098952 w 11185528"/>
              <a:gd name="connsiteY765" fmla="*/ 2164712 h 2476382"/>
              <a:gd name="connsiteX766" fmla="*/ 10995062 w 11185528"/>
              <a:gd name="connsiteY766" fmla="*/ 2078136 h 2476382"/>
              <a:gd name="connsiteX767" fmla="*/ 11081637 w 11185528"/>
              <a:gd name="connsiteY767" fmla="*/ 2078136 h 2476382"/>
              <a:gd name="connsiteX768" fmla="*/ 11081637 w 11185528"/>
              <a:gd name="connsiteY768" fmla="*/ 2164712 h 2476382"/>
              <a:gd name="connsiteX769" fmla="*/ 10995062 w 11185528"/>
              <a:gd name="connsiteY769" fmla="*/ 2164712 h 2476382"/>
              <a:gd name="connsiteX770" fmla="*/ 10891171 w 11185528"/>
              <a:gd name="connsiteY770" fmla="*/ 2078136 h 2476382"/>
              <a:gd name="connsiteX771" fmla="*/ 10977747 w 11185528"/>
              <a:gd name="connsiteY771" fmla="*/ 2078136 h 2476382"/>
              <a:gd name="connsiteX772" fmla="*/ 10977747 w 11185528"/>
              <a:gd name="connsiteY772" fmla="*/ 2164712 h 2476382"/>
              <a:gd name="connsiteX773" fmla="*/ 10891171 w 11185528"/>
              <a:gd name="connsiteY773" fmla="*/ 2164712 h 2476382"/>
              <a:gd name="connsiteX774" fmla="*/ 10787280 w 11185528"/>
              <a:gd name="connsiteY774" fmla="*/ 2078136 h 2476382"/>
              <a:gd name="connsiteX775" fmla="*/ 10873856 w 11185528"/>
              <a:gd name="connsiteY775" fmla="*/ 2078136 h 2476382"/>
              <a:gd name="connsiteX776" fmla="*/ 10873856 w 11185528"/>
              <a:gd name="connsiteY776" fmla="*/ 2164712 h 2476382"/>
              <a:gd name="connsiteX777" fmla="*/ 10787280 w 11185528"/>
              <a:gd name="connsiteY777" fmla="*/ 2164712 h 2476382"/>
              <a:gd name="connsiteX778" fmla="*/ 10683390 w 11185528"/>
              <a:gd name="connsiteY778" fmla="*/ 2078136 h 2476382"/>
              <a:gd name="connsiteX779" fmla="*/ 10769966 w 11185528"/>
              <a:gd name="connsiteY779" fmla="*/ 2078136 h 2476382"/>
              <a:gd name="connsiteX780" fmla="*/ 10769966 w 11185528"/>
              <a:gd name="connsiteY780" fmla="*/ 2164712 h 2476382"/>
              <a:gd name="connsiteX781" fmla="*/ 10683390 w 11185528"/>
              <a:gd name="connsiteY781" fmla="*/ 2164712 h 2476382"/>
              <a:gd name="connsiteX782" fmla="*/ 10579500 w 11185528"/>
              <a:gd name="connsiteY782" fmla="*/ 2078136 h 2476382"/>
              <a:gd name="connsiteX783" fmla="*/ 10666075 w 11185528"/>
              <a:gd name="connsiteY783" fmla="*/ 2078136 h 2476382"/>
              <a:gd name="connsiteX784" fmla="*/ 10666075 w 11185528"/>
              <a:gd name="connsiteY784" fmla="*/ 2164712 h 2476382"/>
              <a:gd name="connsiteX785" fmla="*/ 10579500 w 11185528"/>
              <a:gd name="connsiteY785" fmla="*/ 2164712 h 2476382"/>
              <a:gd name="connsiteX786" fmla="*/ 10371718 w 11185528"/>
              <a:gd name="connsiteY786" fmla="*/ 2078136 h 2476382"/>
              <a:gd name="connsiteX787" fmla="*/ 10458295 w 11185528"/>
              <a:gd name="connsiteY787" fmla="*/ 2078136 h 2476382"/>
              <a:gd name="connsiteX788" fmla="*/ 10458295 w 11185528"/>
              <a:gd name="connsiteY788" fmla="*/ 2164712 h 2476382"/>
              <a:gd name="connsiteX789" fmla="*/ 10371718 w 11185528"/>
              <a:gd name="connsiteY789" fmla="*/ 2164712 h 2476382"/>
              <a:gd name="connsiteX790" fmla="*/ 10267827 w 11185528"/>
              <a:gd name="connsiteY790" fmla="*/ 2078136 h 2476382"/>
              <a:gd name="connsiteX791" fmla="*/ 10354403 w 11185528"/>
              <a:gd name="connsiteY791" fmla="*/ 2078136 h 2476382"/>
              <a:gd name="connsiteX792" fmla="*/ 10354403 w 11185528"/>
              <a:gd name="connsiteY792" fmla="*/ 2164712 h 2476382"/>
              <a:gd name="connsiteX793" fmla="*/ 10267827 w 11185528"/>
              <a:gd name="connsiteY793" fmla="*/ 2164712 h 2476382"/>
              <a:gd name="connsiteX794" fmla="*/ 10163936 w 11185528"/>
              <a:gd name="connsiteY794" fmla="*/ 2078136 h 2476382"/>
              <a:gd name="connsiteX795" fmla="*/ 10250513 w 11185528"/>
              <a:gd name="connsiteY795" fmla="*/ 2078136 h 2476382"/>
              <a:gd name="connsiteX796" fmla="*/ 10250513 w 11185528"/>
              <a:gd name="connsiteY796" fmla="*/ 2164712 h 2476382"/>
              <a:gd name="connsiteX797" fmla="*/ 10163936 w 11185528"/>
              <a:gd name="connsiteY797" fmla="*/ 2164712 h 2476382"/>
              <a:gd name="connsiteX798" fmla="*/ 9956155 w 11185528"/>
              <a:gd name="connsiteY798" fmla="*/ 2078136 h 2476382"/>
              <a:gd name="connsiteX799" fmla="*/ 10042731 w 11185528"/>
              <a:gd name="connsiteY799" fmla="*/ 2078136 h 2476382"/>
              <a:gd name="connsiteX800" fmla="*/ 10042731 w 11185528"/>
              <a:gd name="connsiteY800" fmla="*/ 2164712 h 2476382"/>
              <a:gd name="connsiteX801" fmla="*/ 9956155 w 11185528"/>
              <a:gd name="connsiteY801" fmla="*/ 2164712 h 2476382"/>
              <a:gd name="connsiteX802" fmla="*/ 9852264 w 11185528"/>
              <a:gd name="connsiteY802" fmla="*/ 2078136 h 2476382"/>
              <a:gd name="connsiteX803" fmla="*/ 9938840 w 11185528"/>
              <a:gd name="connsiteY803" fmla="*/ 2078136 h 2476382"/>
              <a:gd name="connsiteX804" fmla="*/ 9938840 w 11185528"/>
              <a:gd name="connsiteY804" fmla="*/ 2164712 h 2476382"/>
              <a:gd name="connsiteX805" fmla="*/ 9852264 w 11185528"/>
              <a:gd name="connsiteY805" fmla="*/ 2164712 h 2476382"/>
              <a:gd name="connsiteX806" fmla="*/ 9748374 w 11185528"/>
              <a:gd name="connsiteY806" fmla="*/ 2078136 h 2476382"/>
              <a:gd name="connsiteX807" fmla="*/ 9834949 w 11185528"/>
              <a:gd name="connsiteY807" fmla="*/ 2078136 h 2476382"/>
              <a:gd name="connsiteX808" fmla="*/ 9834949 w 11185528"/>
              <a:gd name="connsiteY808" fmla="*/ 2164712 h 2476382"/>
              <a:gd name="connsiteX809" fmla="*/ 9748374 w 11185528"/>
              <a:gd name="connsiteY809" fmla="*/ 2164712 h 2476382"/>
              <a:gd name="connsiteX810" fmla="*/ 9644482 w 11185528"/>
              <a:gd name="connsiteY810" fmla="*/ 2078136 h 2476382"/>
              <a:gd name="connsiteX811" fmla="*/ 9731058 w 11185528"/>
              <a:gd name="connsiteY811" fmla="*/ 2078136 h 2476382"/>
              <a:gd name="connsiteX812" fmla="*/ 9731058 w 11185528"/>
              <a:gd name="connsiteY812" fmla="*/ 2164712 h 2476382"/>
              <a:gd name="connsiteX813" fmla="*/ 9644482 w 11185528"/>
              <a:gd name="connsiteY813" fmla="*/ 2164712 h 2476382"/>
              <a:gd name="connsiteX814" fmla="*/ 9540590 w 11185528"/>
              <a:gd name="connsiteY814" fmla="*/ 2078136 h 2476382"/>
              <a:gd name="connsiteX815" fmla="*/ 9627167 w 11185528"/>
              <a:gd name="connsiteY815" fmla="*/ 2078136 h 2476382"/>
              <a:gd name="connsiteX816" fmla="*/ 9627167 w 11185528"/>
              <a:gd name="connsiteY816" fmla="*/ 2164712 h 2476382"/>
              <a:gd name="connsiteX817" fmla="*/ 9540590 w 11185528"/>
              <a:gd name="connsiteY817" fmla="*/ 2164712 h 2476382"/>
              <a:gd name="connsiteX818" fmla="*/ 9436700 w 11185528"/>
              <a:gd name="connsiteY818" fmla="*/ 2078136 h 2476382"/>
              <a:gd name="connsiteX819" fmla="*/ 9523276 w 11185528"/>
              <a:gd name="connsiteY819" fmla="*/ 2078136 h 2476382"/>
              <a:gd name="connsiteX820" fmla="*/ 9523276 w 11185528"/>
              <a:gd name="connsiteY820" fmla="*/ 2164712 h 2476382"/>
              <a:gd name="connsiteX821" fmla="*/ 9436700 w 11185528"/>
              <a:gd name="connsiteY821" fmla="*/ 2164712 h 2476382"/>
              <a:gd name="connsiteX822" fmla="*/ 9332810 w 11185528"/>
              <a:gd name="connsiteY822" fmla="*/ 2078136 h 2476382"/>
              <a:gd name="connsiteX823" fmla="*/ 9419386 w 11185528"/>
              <a:gd name="connsiteY823" fmla="*/ 2078136 h 2476382"/>
              <a:gd name="connsiteX824" fmla="*/ 9419386 w 11185528"/>
              <a:gd name="connsiteY824" fmla="*/ 2164712 h 2476382"/>
              <a:gd name="connsiteX825" fmla="*/ 9332810 w 11185528"/>
              <a:gd name="connsiteY825" fmla="*/ 2164712 h 2476382"/>
              <a:gd name="connsiteX826" fmla="*/ 9228920 w 11185528"/>
              <a:gd name="connsiteY826" fmla="*/ 2078136 h 2476382"/>
              <a:gd name="connsiteX827" fmla="*/ 9315494 w 11185528"/>
              <a:gd name="connsiteY827" fmla="*/ 2078136 h 2476382"/>
              <a:gd name="connsiteX828" fmla="*/ 9315494 w 11185528"/>
              <a:gd name="connsiteY828" fmla="*/ 2164712 h 2476382"/>
              <a:gd name="connsiteX829" fmla="*/ 9228920 w 11185528"/>
              <a:gd name="connsiteY829" fmla="*/ 2164712 h 2476382"/>
              <a:gd name="connsiteX830" fmla="*/ 9125028 w 11185528"/>
              <a:gd name="connsiteY830" fmla="*/ 2078136 h 2476382"/>
              <a:gd name="connsiteX831" fmla="*/ 9211604 w 11185528"/>
              <a:gd name="connsiteY831" fmla="*/ 2078136 h 2476382"/>
              <a:gd name="connsiteX832" fmla="*/ 9211604 w 11185528"/>
              <a:gd name="connsiteY832" fmla="*/ 2164712 h 2476382"/>
              <a:gd name="connsiteX833" fmla="*/ 9125028 w 11185528"/>
              <a:gd name="connsiteY833" fmla="*/ 2164712 h 2476382"/>
              <a:gd name="connsiteX834" fmla="*/ 9021138 w 11185528"/>
              <a:gd name="connsiteY834" fmla="*/ 2078136 h 2476382"/>
              <a:gd name="connsiteX835" fmla="*/ 9107714 w 11185528"/>
              <a:gd name="connsiteY835" fmla="*/ 2078136 h 2476382"/>
              <a:gd name="connsiteX836" fmla="*/ 9107714 w 11185528"/>
              <a:gd name="connsiteY836" fmla="*/ 2164712 h 2476382"/>
              <a:gd name="connsiteX837" fmla="*/ 9021138 w 11185528"/>
              <a:gd name="connsiteY837" fmla="*/ 2164712 h 2476382"/>
              <a:gd name="connsiteX838" fmla="*/ 8917248 w 11185528"/>
              <a:gd name="connsiteY838" fmla="*/ 2078136 h 2476382"/>
              <a:gd name="connsiteX839" fmla="*/ 9003824 w 11185528"/>
              <a:gd name="connsiteY839" fmla="*/ 2078136 h 2476382"/>
              <a:gd name="connsiteX840" fmla="*/ 9003824 w 11185528"/>
              <a:gd name="connsiteY840" fmla="*/ 2164712 h 2476382"/>
              <a:gd name="connsiteX841" fmla="*/ 8917248 w 11185528"/>
              <a:gd name="connsiteY841" fmla="*/ 2164712 h 2476382"/>
              <a:gd name="connsiteX842" fmla="*/ 8813370 w 11185528"/>
              <a:gd name="connsiteY842" fmla="*/ 2078136 h 2476382"/>
              <a:gd name="connsiteX843" fmla="*/ 8899946 w 11185528"/>
              <a:gd name="connsiteY843" fmla="*/ 2078136 h 2476382"/>
              <a:gd name="connsiteX844" fmla="*/ 8899946 w 11185528"/>
              <a:gd name="connsiteY844" fmla="*/ 2164712 h 2476382"/>
              <a:gd name="connsiteX845" fmla="*/ 8813370 w 11185528"/>
              <a:gd name="connsiteY845" fmla="*/ 2164712 h 2476382"/>
              <a:gd name="connsiteX846" fmla="*/ 8709478 w 11185528"/>
              <a:gd name="connsiteY846" fmla="*/ 2078136 h 2476382"/>
              <a:gd name="connsiteX847" fmla="*/ 8796054 w 11185528"/>
              <a:gd name="connsiteY847" fmla="*/ 2078136 h 2476382"/>
              <a:gd name="connsiteX848" fmla="*/ 8796054 w 11185528"/>
              <a:gd name="connsiteY848" fmla="*/ 2164712 h 2476382"/>
              <a:gd name="connsiteX849" fmla="*/ 8709478 w 11185528"/>
              <a:gd name="connsiteY849" fmla="*/ 2164712 h 2476382"/>
              <a:gd name="connsiteX850" fmla="*/ 8605588 w 11185528"/>
              <a:gd name="connsiteY850" fmla="*/ 2078136 h 2476382"/>
              <a:gd name="connsiteX851" fmla="*/ 8692164 w 11185528"/>
              <a:gd name="connsiteY851" fmla="*/ 2078136 h 2476382"/>
              <a:gd name="connsiteX852" fmla="*/ 8692164 w 11185528"/>
              <a:gd name="connsiteY852" fmla="*/ 2164712 h 2476382"/>
              <a:gd name="connsiteX853" fmla="*/ 8605588 w 11185528"/>
              <a:gd name="connsiteY853" fmla="*/ 2164712 h 2476382"/>
              <a:gd name="connsiteX854" fmla="*/ 8501698 w 11185528"/>
              <a:gd name="connsiteY854" fmla="*/ 2078136 h 2476382"/>
              <a:gd name="connsiteX855" fmla="*/ 8588274 w 11185528"/>
              <a:gd name="connsiteY855" fmla="*/ 2078136 h 2476382"/>
              <a:gd name="connsiteX856" fmla="*/ 8588274 w 11185528"/>
              <a:gd name="connsiteY856" fmla="*/ 2164712 h 2476382"/>
              <a:gd name="connsiteX857" fmla="*/ 8501698 w 11185528"/>
              <a:gd name="connsiteY857" fmla="*/ 2164712 h 2476382"/>
              <a:gd name="connsiteX858" fmla="*/ 8397807 w 11185528"/>
              <a:gd name="connsiteY858" fmla="*/ 2078136 h 2476382"/>
              <a:gd name="connsiteX859" fmla="*/ 8484384 w 11185528"/>
              <a:gd name="connsiteY859" fmla="*/ 2078136 h 2476382"/>
              <a:gd name="connsiteX860" fmla="*/ 8484384 w 11185528"/>
              <a:gd name="connsiteY860" fmla="*/ 2164712 h 2476382"/>
              <a:gd name="connsiteX861" fmla="*/ 8397807 w 11185528"/>
              <a:gd name="connsiteY861" fmla="*/ 2164712 h 2476382"/>
              <a:gd name="connsiteX862" fmla="*/ 8293917 w 11185528"/>
              <a:gd name="connsiteY862" fmla="*/ 2078136 h 2476382"/>
              <a:gd name="connsiteX863" fmla="*/ 8380493 w 11185528"/>
              <a:gd name="connsiteY863" fmla="*/ 2078136 h 2476382"/>
              <a:gd name="connsiteX864" fmla="*/ 8380493 w 11185528"/>
              <a:gd name="connsiteY864" fmla="*/ 2164712 h 2476382"/>
              <a:gd name="connsiteX865" fmla="*/ 8293917 w 11185528"/>
              <a:gd name="connsiteY865" fmla="*/ 2164712 h 2476382"/>
              <a:gd name="connsiteX866" fmla="*/ 8190027 w 11185528"/>
              <a:gd name="connsiteY866" fmla="*/ 2078136 h 2476382"/>
              <a:gd name="connsiteX867" fmla="*/ 8276602 w 11185528"/>
              <a:gd name="connsiteY867" fmla="*/ 2078136 h 2476382"/>
              <a:gd name="connsiteX868" fmla="*/ 8276602 w 11185528"/>
              <a:gd name="connsiteY868" fmla="*/ 2164712 h 2476382"/>
              <a:gd name="connsiteX869" fmla="*/ 8190027 w 11185528"/>
              <a:gd name="connsiteY869" fmla="*/ 2164712 h 2476382"/>
              <a:gd name="connsiteX870" fmla="*/ 8086136 w 11185528"/>
              <a:gd name="connsiteY870" fmla="*/ 2078136 h 2476382"/>
              <a:gd name="connsiteX871" fmla="*/ 8172712 w 11185528"/>
              <a:gd name="connsiteY871" fmla="*/ 2078136 h 2476382"/>
              <a:gd name="connsiteX872" fmla="*/ 8172712 w 11185528"/>
              <a:gd name="connsiteY872" fmla="*/ 2164712 h 2476382"/>
              <a:gd name="connsiteX873" fmla="*/ 8086136 w 11185528"/>
              <a:gd name="connsiteY873" fmla="*/ 2164712 h 2476382"/>
              <a:gd name="connsiteX874" fmla="*/ 7982245 w 11185528"/>
              <a:gd name="connsiteY874" fmla="*/ 2078136 h 2476382"/>
              <a:gd name="connsiteX875" fmla="*/ 8068821 w 11185528"/>
              <a:gd name="connsiteY875" fmla="*/ 2078136 h 2476382"/>
              <a:gd name="connsiteX876" fmla="*/ 8068821 w 11185528"/>
              <a:gd name="connsiteY876" fmla="*/ 2164712 h 2476382"/>
              <a:gd name="connsiteX877" fmla="*/ 7982245 w 11185528"/>
              <a:gd name="connsiteY877" fmla="*/ 2164712 h 2476382"/>
              <a:gd name="connsiteX878" fmla="*/ 6337313 w 11185528"/>
              <a:gd name="connsiteY878" fmla="*/ 2078136 h 2476382"/>
              <a:gd name="connsiteX879" fmla="*/ 6423889 w 11185528"/>
              <a:gd name="connsiteY879" fmla="*/ 2078136 h 2476382"/>
              <a:gd name="connsiteX880" fmla="*/ 6423889 w 11185528"/>
              <a:gd name="connsiteY880" fmla="*/ 2164712 h 2476382"/>
              <a:gd name="connsiteX881" fmla="*/ 6337313 w 11185528"/>
              <a:gd name="connsiteY881" fmla="*/ 2164712 h 2476382"/>
              <a:gd name="connsiteX882" fmla="*/ 6233422 w 11185528"/>
              <a:gd name="connsiteY882" fmla="*/ 2078136 h 2476382"/>
              <a:gd name="connsiteX883" fmla="*/ 6319998 w 11185528"/>
              <a:gd name="connsiteY883" fmla="*/ 2078136 h 2476382"/>
              <a:gd name="connsiteX884" fmla="*/ 6319998 w 11185528"/>
              <a:gd name="connsiteY884" fmla="*/ 2164712 h 2476382"/>
              <a:gd name="connsiteX885" fmla="*/ 6233422 w 11185528"/>
              <a:gd name="connsiteY885" fmla="*/ 2164712 h 2476382"/>
              <a:gd name="connsiteX886" fmla="*/ 6129531 w 11185528"/>
              <a:gd name="connsiteY886" fmla="*/ 2078136 h 2476382"/>
              <a:gd name="connsiteX887" fmla="*/ 6216107 w 11185528"/>
              <a:gd name="connsiteY887" fmla="*/ 2078136 h 2476382"/>
              <a:gd name="connsiteX888" fmla="*/ 6216107 w 11185528"/>
              <a:gd name="connsiteY888" fmla="*/ 2164712 h 2476382"/>
              <a:gd name="connsiteX889" fmla="*/ 6129531 w 11185528"/>
              <a:gd name="connsiteY889" fmla="*/ 2164712 h 2476382"/>
              <a:gd name="connsiteX890" fmla="*/ 6025642 w 11185528"/>
              <a:gd name="connsiteY890" fmla="*/ 2078136 h 2476382"/>
              <a:gd name="connsiteX891" fmla="*/ 6112217 w 11185528"/>
              <a:gd name="connsiteY891" fmla="*/ 2078136 h 2476382"/>
              <a:gd name="connsiteX892" fmla="*/ 6112217 w 11185528"/>
              <a:gd name="connsiteY892" fmla="*/ 2164712 h 2476382"/>
              <a:gd name="connsiteX893" fmla="*/ 6025642 w 11185528"/>
              <a:gd name="connsiteY893" fmla="*/ 2164712 h 2476382"/>
              <a:gd name="connsiteX894" fmla="*/ 5921751 w 11185528"/>
              <a:gd name="connsiteY894" fmla="*/ 2078136 h 2476382"/>
              <a:gd name="connsiteX895" fmla="*/ 6008326 w 11185528"/>
              <a:gd name="connsiteY895" fmla="*/ 2078136 h 2476382"/>
              <a:gd name="connsiteX896" fmla="*/ 6008326 w 11185528"/>
              <a:gd name="connsiteY896" fmla="*/ 2164712 h 2476382"/>
              <a:gd name="connsiteX897" fmla="*/ 5921751 w 11185528"/>
              <a:gd name="connsiteY897" fmla="*/ 2164712 h 2476382"/>
              <a:gd name="connsiteX898" fmla="*/ 5713970 w 11185528"/>
              <a:gd name="connsiteY898" fmla="*/ 2078136 h 2476382"/>
              <a:gd name="connsiteX899" fmla="*/ 5800546 w 11185528"/>
              <a:gd name="connsiteY899" fmla="*/ 2078136 h 2476382"/>
              <a:gd name="connsiteX900" fmla="*/ 5800546 w 11185528"/>
              <a:gd name="connsiteY900" fmla="*/ 2164712 h 2476382"/>
              <a:gd name="connsiteX901" fmla="*/ 5713970 w 11185528"/>
              <a:gd name="connsiteY901" fmla="*/ 2164712 h 2476382"/>
              <a:gd name="connsiteX902" fmla="*/ 5610078 w 11185528"/>
              <a:gd name="connsiteY902" fmla="*/ 2078136 h 2476382"/>
              <a:gd name="connsiteX903" fmla="*/ 5696654 w 11185528"/>
              <a:gd name="connsiteY903" fmla="*/ 2078136 h 2476382"/>
              <a:gd name="connsiteX904" fmla="*/ 5696654 w 11185528"/>
              <a:gd name="connsiteY904" fmla="*/ 2164712 h 2476382"/>
              <a:gd name="connsiteX905" fmla="*/ 5610078 w 11185528"/>
              <a:gd name="connsiteY905" fmla="*/ 2164712 h 2476382"/>
              <a:gd name="connsiteX906" fmla="*/ 5506188 w 11185528"/>
              <a:gd name="connsiteY906" fmla="*/ 2078136 h 2476382"/>
              <a:gd name="connsiteX907" fmla="*/ 5592764 w 11185528"/>
              <a:gd name="connsiteY907" fmla="*/ 2078136 h 2476382"/>
              <a:gd name="connsiteX908" fmla="*/ 5592764 w 11185528"/>
              <a:gd name="connsiteY908" fmla="*/ 2164712 h 2476382"/>
              <a:gd name="connsiteX909" fmla="*/ 5506188 w 11185528"/>
              <a:gd name="connsiteY909" fmla="*/ 2164712 h 2476382"/>
              <a:gd name="connsiteX910" fmla="*/ 5298406 w 11185528"/>
              <a:gd name="connsiteY910" fmla="*/ 2078136 h 2476382"/>
              <a:gd name="connsiteX911" fmla="*/ 5384982 w 11185528"/>
              <a:gd name="connsiteY911" fmla="*/ 2078136 h 2476382"/>
              <a:gd name="connsiteX912" fmla="*/ 5384982 w 11185528"/>
              <a:gd name="connsiteY912" fmla="*/ 2164712 h 2476382"/>
              <a:gd name="connsiteX913" fmla="*/ 5298406 w 11185528"/>
              <a:gd name="connsiteY913" fmla="*/ 2164712 h 2476382"/>
              <a:gd name="connsiteX914" fmla="*/ 5194514 w 11185528"/>
              <a:gd name="connsiteY914" fmla="*/ 2078136 h 2476382"/>
              <a:gd name="connsiteX915" fmla="*/ 5281091 w 11185528"/>
              <a:gd name="connsiteY915" fmla="*/ 2078136 h 2476382"/>
              <a:gd name="connsiteX916" fmla="*/ 5281091 w 11185528"/>
              <a:gd name="connsiteY916" fmla="*/ 2164712 h 2476382"/>
              <a:gd name="connsiteX917" fmla="*/ 5194514 w 11185528"/>
              <a:gd name="connsiteY917" fmla="*/ 2164712 h 2476382"/>
              <a:gd name="connsiteX918" fmla="*/ 5090624 w 11185528"/>
              <a:gd name="connsiteY918" fmla="*/ 2078136 h 2476382"/>
              <a:gd name="connsiteX919" fmla="*/ 5177200 w 11185528"/>
              <a:gd name="connsiteY919" fmla="*/ 2078136 h 2476382"/>
              <a:gd name="connsiteX920" fmla="*/ 5177200 w 11185528"/>
              <a:gd name="connsiteY920" fmla="*/ 2164712 h 2476382"/>
              <a:gd name="connsiteX921" fmla="*/ 5090624 w 11185528"/>
              <a:gd name="connsiteY921" fmla="*/ 2164712 h 2476382"/>
              <a:gd name="connsiteX922" fmla="*/ 4986734 w 11185528"/>
              <a:gd name="connsiteY922" fmla="*/ 2078136 h 2476382"/>
              <a:gd name="connsiteX923" fmla="*/ 5073309 w 11185528"/>
              <a:gd name="connsiteY923" fmla="*/ 2078136 h 2476382"/>
              <a:gd name="connsiteX924" fmla="*/ 5073309 w 11185528"/>
              <a:gd name="connsiteY924" fmla="*/ 2164712 h 2476382"/>
              <a:gd name="connsiteX925" fmla="*/ 4986734 w 11185528"/>
              <a:gd name="connsiteY925" fmla="*/ 2164712 h 2476382"/>
              <a:gd name="connsiteX926" fmla="*/ 4882842 w 11185528"/>
              <a:gd name="connsiteY926" fmla="*/ 2078136 h 2476382"/>
              <a:gd name="connsiteX927" fmla="*/ 4969418 w 11185528"/>
              <a:gd name="connsiteY927" fmla="*/ 2078136 h 2476382"/>
              <a:gd name="connsiteX928" fmla="*/ 4969418 w 11185528"/>
              <a:gd name="connsiteY928" fmla="*/ 2164712 h 2476382"/>
              <a:gd name="connsiteX929" fmla="*/ 4882842 w 11185528"/>
              <a:gd name="connsiteY929" fmla="*/ 2164712 h 2476382"/>
              <a:gd name="connsiteX930" fmla="*/ 4778951 w 11185528"/>
              <a:gd name="connsiteY930" fmla="*/ 2078136 h 2476382"/>
              <a:gd name="connsiteX931" fmla="*/ 4865528 w 11185528"/>
              <a:gd name="connsiteY931" fmla="*/ 2078136 h 2476382"/>
              <a:gd name="connsiteX932" fmla="*/ 4865528 w 11185528"/>
              <a:gd name="connsiteY932" fmla="*/ 2164712 h 2476382"/>
              <a:gd name="connsiteX933" fmla="*/ 4778951 w 11185528"/>
              <a:gd name="connsiteY933" fmla="*/ 2164712 h 2476382"/>
              <a:gd name="connsiteX934" fmla="*/ 4675062 w 11185528"/>
              <a:gd name="connsiteY934" fmla="*/ 2078136 h 2476382"/>
              <a:gd name="connsiteX935" fmla="*/ 4761637 w 11185528"/>
              <a:gd name="connsiteY935" fmla="*/ 2078136 h 2476382"/>
              <a:gd name="connsiteX936" fmla="*/ 4761637 w 11185528"/>
              <a:gd name="connsiteY936" fmla="*/ 2164712 h 2476382"/>
              <a:gd name="connsiteX937" fmla="*/ 4675062 w 11185528"/>
              <a:gd name="connsiteY937" fmla="*/ 2164712 h 2476382"/>
              <a:gd name="connsiteX938" fmla="*/ 4571170 w 11185528"/>
              <a:gd name="connsiteY938" fmla="*/ 2078136 h 2476382"/>
              <a:gd name="connsiteX939" fmla="*/ 4657746 w 11185528"/>
              <a:gd name="connsiteY939" fmla="*/ 2078136 h 2476382"/>
              <a:gd name="connsiteX940" fmla="*/ 4657746 w 11185528"/>
              <a:gd name="connsiteY940" fmla="*/ 2164712 h 2476382"/>
              <a:gd name="connsiteX941" fmla="*/ 4571170 w 11185528"/>
              <a:gd name="connsiteY941" fmla="*/ 2164712 h 2476382"/>
              <a:gd name="connsiteX942" fmla="*/ 4467280 w 11185528"/>
              <a:gd name="connsiteY942" fmla="*/ 2078136 h 2476382"/>
              <a:gd name="connsiteX943" fmla="*/ 4553856 w 11185528"/>
              <a:gd name="connsiteY943" fmla="*/ 2078136 h 2476382"/>
              <a:gd name="connsiteX944" fmla="*/ 4553856 w 11185528"/>
              <a:gd name="connsiteY944" fmla="*/ 2164712 h 2476382"/>
              <a:gd name="connsiteX945" fmla="*/ 4467280 w 11185528"/>
              <a:gd name="connsiteY945" fmla="*/ 2164712 h 2476382"/>
              <a:gd name="connsiteX946" fmla="*/ 4363390 w 11185528"/>
              <a:gd name="connsiteY946" fmla="*/ 2078136 h 2476382"/>
              <a:gd name="connsiteX947" fmla="*/ 4449965 w 11185528"/>
              <a:gd name="connsiteY947" fmla="*/ 2078136 h 2476382"/>
              <a:gd name="connsiteX948" fmla="*/ 4449965 w 11185528"/>
              <a:gd name="connsiteY948" fmla="*/ 2164712 h 2476382"/>
              <a:gd name="connsiteX949" fmla="*/ 4363390 w 11185528"/>
              <a:gd name="connsiteY949" fmla="*/ 2164712 h 2476382"/>
              <a:gd name="connsiteX950" fmla="*/ 4259498 w 11185528"/>
              <a:gd name="connsiteY950" fmla="*/ 2078136 h 2476382"/>
              <a:gd name="connsiteX951" fmla="*/ 4346075 w 11185528"/>
              <a:gd name="connsiteY951" fmla="*/ 2078136 h 2476382"/>
              <a:gd name="connsiteX952" fmla="*/ 4346075 w 11185528"/>
              <a:gd name="connsiteY952" fmla="*/ 2164712 h 2476382"/>
              <a:gd name="connsiteX953" fmla="*/ 4259498 w 11185528"/>
              <a:gd name="connsiteY953" fmla="*/ 2164712 h 2476382"/>
              <a:gd name="connsiteX954" fmla="*/ 4155621 w 11185528"/>
              <a:gd name="connsiteY954" fmla="*/ 2078136 h 2476382"/>
              <a:gd name="connsiteX955" fmla="*/ 4242197 w 11185528"/>
              <a:gd name="connsiteY955" fmla="*/ 2078136 h 2476382"/>
              <a:gd name="connsiteX956" fmla="*/ 4242197 w 11185528"/>
              <a:gd name="connsiteY956" fmla="*/ 2164712 h 2476382"/>
              <a:gd name="connsiteX957" fmla="*/ 4155621 w 11185528"/>
              <a:gd name="connsiteY957" fmla="*/ 2164712 h 2476382"/>
              <a:gd name="connsiteX958" fmla="*/ 4051730 w 11185528"/>
              <a:gd name="connsiteY958" fmla="*/ 2078136 h 2476382"/>
              <a:gd name="connsiteX959" fmla="*/ 4138306 w 11185528"/>
              <a:gd name="connsiteY959" fmla="*/ 2078136 h 2476382"/>
              <a:gd name="connsiteX960" fmla="*/ 4138306 w 11185528"/>
              <a:gd name="connsiteY960" fmla="*/ 2164712 h 2476382"/>
              <a:gd name="connsiteX961" fmla="*/ 4051730 w 11185528"/>
              <a:gd name="connsiteY961" fmla="*/ 2164712 h 2476382"/>
              <a:gd name="connsiteX962" fmla="*/ 3947840 w 11185528"/>
              <a:gd name="connsiteY962" fmla="*/ 2078136 h 2476382"/>
              <a:gd name="connsiteX963" fmla="*/ 4034415 w 11185528"/>
              <a:gd name="connsiteY963" fmla="*/ 2078136 h 2476382"/>
              <a:gd name="connsiteX964" fmla="*/ 4034415 w 11185528"/>
              <a:gd name="connsiteY964" fmla="*/ 2164712 h 2476382"/>
              <a:gd name="connsiteX965" fmla="*/ 3947840 w 11185528"/>
              <a:gd name="connsiteY965" fmla="*/ 2164712 h 2476382"/>
              <a:gd name="connsiteX966" fmla="*/ 3843949 w 11185528"/>
              <a:gd name="connsiteY966" fmla="*/ 2078136 h 2476382"/>
              <a:gd name="connsiteX967" fmla="*/ 3930525 w 11185528"/>
              <a:gd name="connsiteY967" fmla="*/ 2078136 h 2476382"/>
              <a:gd name="connsiteX968" fmla="*/ 3930525 w 11185528"/>
              <a:gd name="connsiteY968" fmla="*/ 2164712 h 2476382"/>
              <a:gd name="connsiteX969" fmla="*/ 3843949 w 11185528"/>
              <a:gd name="connsiteY969" fmla="*/ 2164712 h 2476382"/>
              <a:gd name="connsiteX970" fmla="*/ 3740059 w 11185528"/>
              <a:gd name="connsiteY970" fmla="*/ 2078136 h 2476382"/>
              <a:gd name="connsiteX971" fmla="*/ 3826635 w 11185528"/>
              <a:gd name="connsiteY971" fmla="*/ 2078136 h 2476382"/>
              <a:gd name="connsiteX972" fmla="*/ 3826635 w 11185528"/>
              <a:gd name="connsiteY972" fmla="*/ 2164712 h 2476382"/>
              <a:gd name="connsiteX973" fmla="*/ 3740059 w 11185528"/>
              <a:gd name="connsiteY973" fmla="*/ 2164712 h 2476382"/>
              <a:gd name="connsiteX974" fmla="*/ 3636169 w 11185528"/>
              <a:gd name="connsiteY974" fmla="*/ 2078136 h 2476382"/>
              <a:gd name="connsiteX975" fmla="*/ 3722745 w 11185528"/>
              <a:gd name="connsiteY975" fmla="*/ 2078136 h 2476382"/>
              <a:gd name="connsiteX976" fmla="*/ 3722745 w 11185528"/>
              <a:gd name="connsiteY976" fmla="*/ 2164712 h 2476382"/>
              <a:gd name="connsiteX977" fmla="*/ 3636169 w 11185528"/>
              <a:gd name="connsiteY977" fmla="*/ 2164712 h 2476382"/>
              <a:gd name="connsiteX978" fmla="*/ 3532278 w 11185528"/>
              <a:gd name="connsiteY978" fmla="*/ 2078136 h 2476382"/>
              <a:gd name="connsiteX979" fmla="*/ 3618854 w 11185528"/>
              <a:gd name="connsiteY979" fmla="*/ 2078136 h 2476382"/>
              <a:gd name="connsiteX980" fmla="*/ 3618854 w 11185528"/>
              <a:gd name="connsiteY980" fmla="*/ 2164712 h 2476382"/>
              <a:gd name="connsiteX981" fmla="*/ 3532278 w 11185528"/>
              <a:gd name="connsiteY981" fmla="*/ 2164712 h 2476382"/>
              <a:gd name="connsiteX982" fmla="*/ 3428388 w 11185528"/>
              <a:gd name="connsiteY982" fmla="*/ 2078136 h 2476382"/>
              <a:gd name="connsiteX983" fmla="*/ 3514964 w 11185528"/>
              <a:gd name="connsiteY983" fmla="*/ 2078136 h 2476382"/>
              <a:gd name="connsiteX984" fmla="*/ 3514964 w 11185528"/>
              <a:gd name="connsiteY984" fmla="*/ 2164712 h 2476382"/>
              <a:gd name="connsiteX985" fmla="*/ 3428388 w 11185528"/>
              <a:gd name="connsiteY985" fmla="*/ 2164712 h 2476382"/>
              <a:gd name="connsiteX986" fmla="*/ 3324497 w 11185528"/>
              <a:gd name="connsiteY986" fmla="*/ 2078136 h 2476382"/>
              <a:gd name="connsiteX987" fmla="*/ 3411073 w 11185528"/>
              <a:gd name="connsiteY987" fmla="*/ 2078136 h 2476382"/>
              <a:gd name="connsiteX988" fmla="*/ 3411073 w 11185528"/>
              <a:gd name="connsiteY988" fmla="*/ 2164712 h 2476382"/>
              <a:gd name="connsiteX989" fmla="*/ 3324497 w 11185528"/>
              <a:gd name="connsiteY989" fmla="*/ 2164712 h 2476382"/>
              <a:gd name="connsiteX990" fmla="*/ 0 w 11185528"/>
              <a:gd name="connsiteY990" fmla="*/ 0 h 2476382"/>
              <a:gd name="connsiteX991" fmla="*/ 11185528 w 11185528"/>
              <a:gd name="connsiteY991" fmla="*/ 0 h 2476382"/>
              <a:gd name="connsiteX992" fmla="*/ 11185528 w 11185528"/>
              <a:gd name="connsiteY992" fmla="*/ 2078135 h 2476382"/>
              <a:gd name="connsiteX993" fmla="*/ 7964930 w 11185528"/>
              <a:gd name="connsiteY993" fmla="*/ 2078135 h 2476382"/>
              <a:gd name="connsiteX994" fmla="*/ 7964930 w 11185528"/>
              <a:gd name="connsiteY994" fmla="*/ 2078136 h 2476382"/>
              <a:gd name="connsiteX995" fmla="*/ 7964931 w 11185528"/>
              <a:gd name="connsiteY995" fmla="*/ 2078136 h 2476382"/>
              <a:gd name="connsiteX996" fmla="*/ 7964931 w 11185528"/>
              <a:gd name="connsiteY996" fmla="*/ 2164712 h 2476382"/>
              <a:gd name="connsiteX997" fmla="*/ 7878355 w 11185528"/>
              <a:gd name="connsiteY997" fmla="*/ 2164712 h 2476382"/>
              <a:gd name="connsiteX998" fmla="*/ 7878355 w 11185528"/>
              <a:gd name="connsiteY998" fmla="*/ 2164711 h 2476382"/>
              <a:gd name="connsiteX999" fmla="*/ 7878355 w 11185528"/>
              <a:gd name="connsiteY999" fmla="*/ 2078135 h 2476382"/>
              <a:gd name="connsiteX1000" fmla="*/ 7861040 w 11185528"/>
              <a:gd name="connsiteY1000" fmla="*/ 2078135 h 2476382"/>
              <a:gd name="connsiteX1001" fmla="*/ 7861040 w 11185528"/>
              <a:gd name="connsiteY1001" fmla="*/ 2164711 h 2476382"/>
              <a:gd name="connsiteX1002" fmla="*/ 7774464 w 11185528"/>
              <a:gd name="connsiteY1002" fmla="*/ 2164711 h 2476382"/>
              <a:gd name="connsiteX1003" fmla="*/ 7774464 w 11185528"/>
              <a:gd name="connsiteY1003" fmla="*/ 2078135 h 2476382"/>
              <a:gd name="connsiteX1004" fmla="*/ 7757150 w 11185528"/>
              <a:gd name="connsiteY1004" fmla="*/ 2078135 h 2476382"/>
              <a:gd name="connsiteX1005" fmla="*/ 7757150 w 11185528"/>
              <a:gd name="connsiteY1005" fmla="*/ 2164711 h 2476382"/>
              <a:gd name="connsiteX1006" fmla="*/ 7670574 w 11185528"/>
              <a:gd name="connsiteY1006" fmla="*/ 2164711 h 2476382"/>
              <a:gd name="connsiteX1007" fmla="*/ 7670574 w 11185528"/>
              <a:gd name="connsiteY1007" fmla="*/ 2078135 h 2476382"/>
              <a:gd name="connsiteX1008" fmla="*/ 7653259 w 11185528"/>
              <a:gd name="connsiteY1008" fmla="*/ 2078135 h 2476382"/>
              <a:gd name="connsiteX1009" fmla="*/ 7653259 w 11185528"/>
              <a:gd name="connsiteY1009" fmla="*/ 2164711 h 2476382"/>
              <a:gd name="connsiteX1010" fmla="*/ 7566683 w 11185528"/>
              <a:gd name="connsiteY1010" fmla="*/ 2164711 h 2476382"/>
              <a:gd name="connsiteX1011" fmla="*/ 7566683 w 11185528"/>
              <a:gd name="connsiteY1011" fmla="*/ 2078135 h 2476382"/>
              <a:gd name="connsiteX1012" fmla="*/ 7549369 w 11185528"/>
              <a:gd name="connsiteY1012" fmla="*/ 2078135 h 2476382"/>
              <a:gd name="connsiteX1013" fmla="*/ 7549369 w 11185528"/>
              <a:gd name="connsiteY1013" fmla="*/ 2164711 h 2476382"/>
              <a:gd name="connsiteX1014" fmla="*/ 7462793 w 11185528"/>
              <a:gd name="connsiteY1014" fmla="*/ 2164711 h 2476382"/>
              <a:gd name="connsiteX1015" fmla="*/ 7462793 w 11185528"/>
              <a:gd name="connsiteY1015" fmla="*/ 2078135 h 2476382"/>
              <a:gd name="connsiteX1016" fmla="*/ 7445478 w 11185528"/>
              <a:gd name="connsiteY1016" fmla="*/ 2078135 h 2476382"/>
              <a:gd name="connsiteX1017" fmla="*/ 7445478 w 11185528"/>
              <a:gd name="connsiteY1017" fmla="*/ 2164711 h 2476382"/>
              <a:gd name="connsiteX1018" fmla="*/ 7358902 w 11185528"/>
              <a:gd name="connsiteY1018" fmla="*/ 2164711 h 2476382"/>
              <a:gd name="connsiteX1019" fmla="*/ 7358902 w 11185528"/>
              <a:gd name="connsiteY1019" fmla="*/ 2078135 h 2476382"/>
              <a:gd name="connsiteX1020" fmla="*/ 7341588 w 11185528"/>
              <a:gd name="connsiteY1020" fmla="*/ 2078135 h 2476382"/>
              <a:gd name="connsiteX1021" fmla="*/ 7341588 w 11185528"/>
              <a:gd name="connsiteY1021" fmla="*/ 2164711 h 2476382"/>
              <a:gd name="connsiteX1022" fmla="*/ 7255012 w 11185528"/>
              <a:gd name="connsiteY1022" fmla="*/ 2164711 h 2476382"/>
              <a:gd name="connsiteX1023" fmla="*/ 7255012 w 11185528"/>
              <a:gd name="connsiteY1023" fmla="*/ 2078135 h 2476382"/>
              <a:gd name="connsiteX1024" fmla="*/ 7237697 w 11185528"/>
              <a:gd name="connsiteY1024" fmla="*/ 2078135 h 2476382"/>
              <a:gd name="connsiteX1025" fmla="*/ 7237697 w 11185528"/>
              <a:gd name="connsiteY1025" fmla="*/ 2164711 h 2476382"/>
              <a:gd name="connsiteX1026" fmla="*/ 7151121 w 11185528"/>
              <a:gd name="connsiteY1026" fmla="*/ 2164711 h 2476382"/>
              <a:gd name="connsiteX1027" fmla="*/ 7151121 w 11185528"/>
              <a:gd name="connsiteY1027" fmla="*/ 2078135 h 2476382"/>
              <a:gd name="connsiteX1028" fmla="*/ 7133806 w 11185528"/>
              <a:gd name="connsiteY1028" fmla="*/ 2078135 h 2476382"/>
              <a:gd name="connsiteX1029" fmla="*/ 7133806 w 11185528"/>
              <a:gd name="connsiteY1029" fmla="*/ 2164711 h 2476382"/>
              <a:gd name="connsiteX1030" fmla="*/ 7047230 w 11185528"/>
              <a:gd name="connsiteY1030" fmla="*/ 2164711 h 2476382"/>
              <a:gd name="connsiteX1031" fmla="*/ 7047230 w 11185528"/>
              <a:gd name="connsiteY1031" fmla="*/ 2078135 h 2476382"/>
              <a:gd name="connsiteX1032" fmla="*/ 7029916 w 11185528"/>
              <a:gd name="connsiteY1032" fmla="*/ 2078135 h 2476382"/>
              <a:gd name="connsiteX1033" fmla="*/ 7029916 w 11185528"/>
              <a:gd name="connsiteY1033" fmla="*/ 2164711 h 2476382"/>
              <a:gd name="connsiteX1034" fmla="*/ 6943340 w 11185528"/>
              <a:gd name="connsiteY1034" fmla="*/ 2164711 h 2476382"/>
              <a:gd name="connsiteX1035" fmla="*/ 6943340 w 11185528"/>
              <a:gd name="connsiteY1035" fmla="*/ 2078135 h 2476382"/>
              <a:gd name="connsiteX1036" fmla="*/ 6926026 w 11185528"/>
              <a:gd name="connsiteY1036" fmla="*/ 2078135 h 2476382"/>
              <a:gd name="connsiteX1037" fmla="*/ 6926026 w 11185528"/>
              <a:gd name="connsiteY1037" fmla="*/ 2164711 h 2476382"/>
              <a:gd name="connsiteX1038" fmla="*/ 6839450 w 11185528"/>
              <a:gd name="connsiteY1038" fmla="*/ 2164711 h 2476382"/>
              <a:gd name="connsiteX1039" fmla="*/ 6839450 w 11185528"/>
              <a:gd name="connsiteY1039" fmla="*/ 2078135 h 2476382"/>
              <a:gd name="connsiteX1040" fmla="*/ 6822136 w 11185528"/>
              <a:gd name="connsiteY1040" fmla="*/ 2078135 h 2476382"/>
              <a:gd name="connsiteX1041" fmla="*/ 6822136 w 11185528"/>
              <a:gd name="connsiteY1041" fmla="*/ 2164711 h 2476382"/>
              <a:gd name="connsiteX1042" fmla="*/ 6735560 w 11185528"/>
              <a:gd name="connsiteY1042" fmla="*/ 2164711 h 2476382"/>
              <a:gd name="connsiteX1043" fmla="*/ 6735560 w 11185528"/>
              <a:gd name="connsiteY1043" fmla="*/ 2078135 h 2476382"/>
              <a:gd name="connsiteX1044" fmla="*/ 6718245 w 11185528"/>
              <a:gd name="connsiteY1044" fmla="*/ 2078135 h 2476382"/>
              <a:gd name="connsiteX1045" fmla="*/ 6718245 w 11185528"/>
              <a:gd name="connsiteY1045" fmla="*/ 2164711 h 2476382"/>
              <a:gd name="connsiteX1046" fmla="*/ 6631669 w 11185528"/>
              <a:gd name="connsiteY1046" fmla="*/ 2164711 h 2476382"/>
              <a:gd name="connsiteX1047" fmla="*/ 6631669 w 11185528"/>
              <a:gd name="connsiteY1047" fmla="*/ 2078135 h 2476382"/>
              <a:gd name="connsiteX1048" fmla="*/ 6614355 w 11185528"/>
              <a:gd name="connsiteY1048" fmla="*/ 2078135 h 2476382"/>
              <a:gd name="connsiteX1049" fmla="*/ 6614355 w 11185528"/>
              <a:gd name="connsiteY1049" fmla="*/ 2164711 h 2476382"/>
              <a:gd name="connsiteX1050" fmla="*/ 6527779 w 11185528"/>
              <a:gd name="connsiteY1050" fmla="*/ 2164711 h 2476382"/>
              <a:gd name="connsiteX1051" fmla="*/ 6527779 w 11185528"/>
              <a:gd name="connsiteY1051" fmla="*/ 2164712 h 2476382"/>
              <a:gd name="connsiteX1052" fmla="*/ 6441203 w 11185528"/>
              <a:gd name="connsiteY1052" fmla="*/ 2164712 h 2476382"/>
              <a:gd name="connsiteX1053" fmla="*/ 6441203 w 11185528"/>
              <a:gd name="connsiteY1053" fmla="*/ 2078136 h 2476382"/>
              <a:gd name="connsiteX1054" fmla="*/ 6527779 w 11185528"/>
              <a:gd name="connsiteY1054" fmla="*/ 2078136 h 2476382"/>
              <a:gd name="connsiteX1055" fmla="*/ 6527779 w 11185528"/>
              <a:gd name="connsiteY1055" fmla="*/ 2078135 h 2476382"/>
              <a:gd name="connsiteX1056" fmla="*/ 3307182 w 11185528"/>
              <a:gd name="connsiteY1056" fmla="*/ 2078135 h 2476382"/>
              <a:gd name="connsiteX1057" fmla="*/ 3307182 w 11185528"/>
              <a:gd name="connsiteY1057" fmla="*/ 2078136 h 2476382"/>
              <a:gd name="connsiteX1058" fmla="*/ 3307183 w 11185528"/>
              <a:gd name="connsiteY1058" fmla="*/ 2078136 h 2476382"/>
              <a:gd name="connsiteX1059" fmla="*/ 3307183 w 11185528"/>
              <a:gd name="connsiteY1059" fmla="*/ 2164712 h 2476382"/>
              <a:gd name="connsiteX1060" fmla="*/ 3220607 w 11185528"/>
              <a:gd name="connsiteY1060" fmla="*/ 2164712 h 2476382"/>
              <a:gd name="connsiteX1061" fmla="*/ 3220607 w 11185528"/>
              <a:gd name="connsiteY1061" fmla="*/ 2164711 h 2476382"/>
              <a:gd name="connsiteX1062" fmla="*/ 3220606 w 11185528"/>
              <a:gd name="connsiteY1062" fmla="*/ 2164711 h 2476382"/>
              <a:gd name="connsiteX1063" fmla="*/ 3220606 w 11185528"/>
              <a:gd name="connsiteY1063" fmla="*/ 2078135 h 2476382"/>
              <a:gd name="connsiteX1064" fmla="*/ 3203291 w 11185528"/>
              <a:gd name="connsiteY1064" fmla="*/ 2078135 h 2476382"/>
              <a:gd name="connsiteX1065" fmla="*/ 3203291 w 11185528"/>
              <a:gd name="connsiteY1065" fmla="*/ 2164711 h 2476382"/>
              <a:gd name="connsiteX1066" fmla="*/ 3116716 w 11185528"/>
              <a:gd name="connsiteY1066" fmla="*/ 2164711 h 2476382"/>
              <a:gd name="connsiteX1067" fmla="*/ 3116716 w 11185528"/>
              <a:gd name="connsiteY1067" fmla="*/ 2078135 h 2476382"/>
              <a:gd name="connsiteX1068" fmla="*/ 3099401 w 11185528"/>
              <a:gd name="connsiteY1068" fmla="*/ 2078135 h 2476382"/>
              <a:gd name="connsiteX1069" fmla="*/ 3099401 w 11185528"/>
              <a:gd name="connsiteY1069" fmla="*/ 2164711 h 2476382"/>
              <a:gd name="connsiteX1070" fmla="*/ 3012826 w 11185528"/>
              <a:gd name="connsiteY1070" fmla="*/ 2164711 h 2476382"/>
              <a:gd name="connsiteX1071" fmla="*/ 3012826 w 11185528"/>
              <a:gd name="connsiteY1071" fmla="*/ 2078135 h 2476382"/>
              <a:gd name="connsiteX1072" fmla="*/ 2995511 w 11185528"/>
              <a:gd name="connsiteY1072" fmla="*/ 2078135 h 2476382"/>
              <a:gd name="connsiteX1073" fmla="*/ 2995511 w 11185528"/>
              <a:gd name="connsiteY1073" fmla="*/ 2164711 h 2476382"/>
              <a:gd name="connsiteX1074" fmla="*/ 2908935 w 11185528"/>
              <a:gd name="connsiteY1074" fmla="*/ 2164711 h 2476382"/>
              <a:gd name="connsiteX1075" fmla="*/ 2908935 w 11185528"/>
              <a:gd name="connsiteY1075" fmla="*/ 2078135 h 2476382"/>
              <a:gd name="connsiteX1076" fmla="*/ 2891621 w 11185528"/>
              <a:gd name="connsiteY1076" fmla="*/ 2078135 h 2476382"/>
              <a:gd name="connsiteX1077" fmla="*/ 2891621 w 11185528"/>
              <a:gd name="connsiteY1077" fmla="*/ 2164711 h 2476382"/>
              <a:gd name="connsiteX1078" fmla="*/ 2805045 w 11185528"/>
              <a:gd name="connsiteY1078" fmla="*/ 2164711 h 2476382"/>
              <a:gd name="connsiteX1079" fmla="*/ 2805045 w 11185528"/>
              <a:gd name="connsiteY1079" fmla="*/ 2078135 h 2476382"/>
              <a:gd name="connsiteX1080" fmla="*/ 2787730 w 11185528"/>
              <a:gd name="connsiteY1080" fmla="*/ 2078135 h 2476382"/>
              <a:gd name="connsiteX1081" fmla="*/ 2787730 w 11185528"/>
              <a:gd name="connsiteY1081" fmla="*/ 2164711 h 2476382"/>
              <a:gd name="connsiteX1082" fmla="*/ 2701154 w 11185528"/>
              <a:gd name="connsiteY1082" fmla="*/ 2164711 h 2476382"/>
              <a:gd name="connsiteX1083" fmla="*/ 2701154 w 11185528"/>
              <a:gd name="connsiteY1083" fmla="*/ 2078135 h 2476382"/>
              <a:gd name="connsiteX1084" fmla="*/ 2683839 w 11185528"/>
              <a:gd name="connsiteY1084" fmla="*/ 2078135 h 2476382"/>
              <a:gd name="connsiteX1085" fmla="*/ 2683839 w 11185528"/>
              <a:gd name="connsiteY1085" fmla="*/ 2164711 h 2476382"/>
              <a:gd name="connsiteX1086" fmla="*/ 2597263 w 11185528"/>
              <a:gd name="connsiteY1086" fmla="*/ 2164711 h 2476382"/>
              <a:gd name="connsiteX1087" fmla="*/ 2597263 w 11185528"/>
              <a:gd name="connsiteY1087" fmla="*/ 2078135 h 2476382"/>
              <a:gd name="connsiteX1088" fmla="*/ 2579948 w 11185528"/>
              <a:gd name="connsiteY1088" fmla="*/ 2078135 h 2476382"/>
              <a:gd name="connsiteX1089" fmla="*/ 2579948 w 11185528"/>
              <a:gd name="connsiteY1089" fmla="*/ 2164711 h 2476382"/>
              <a:gd name="connsiteX1090" fmla="*/ 2493373 w 11185528"/>
              <a:gd name="connsiteY1090" fmla="*/ 2164711 h 2476382"/>
              <a:gd name="connsiteX1091" fmla="*/ 2493373 w 11185528"/>
              <a:gd name="connsiteY1091" fmla="*/ 2078135 h 2476382"/>
              <a:gd name="connsiteX1092" fmla="*/ 2476058 w 11185528"/>
              <a:gd name="connsiteY1092" fmla="*/ 2078135 h 2476382"/>
              <a:gd name="connsiteX1093" fmla="*/ 2476058 w 11185528"/>
              <a:gd name="connsiteY1093" fmla="*/ 2164711 h 2476382"/>
              <a:gd name="connsiteX1094" fmla="*/ 2389482 w 11185528"/>
              <a:gd name="connsiteY1094" fmla="*/ 2164711 h 2476382"/>
              <a:gd name="connsiteX1095" fmla="*/ 2389482 w 11185528"/>
              <a:gd name="connsiteY1095" fmla="*/ 2078135 h 2476382"/>
              <a:gd name="connsiteX1096" fmla="*/ 2372168 w 11185528"/>
              <a:gd name="connsiteY1096" fmla="*/ 2078135 h 2476382"/>
              <a:gd name="connsiteX1097" fmla="*/ 2372168 w 11185528"/>
              <a:gd name="connsiteY1097" fmla="*/ 2164711 h 2476382"/>
              <a:gd name="connsiteX1098" fmla="*/ 2285592 w 11185528"/>
              <a:gd name="connsiteY1098" fmla="*/ 2164711 h 2476382"/>
              <a:gd name="connsiteX1099" fmla="*/ 2285592 w 11185528"/>
              <a:gd name="connsiteY1099" fmla="*/ 2078135 h 2476382"/>
              <a:gd name="connsiteX1100" fmla="*/ 2268277 w 11185528"/>
              <a:gd name="connsiteY1100" fmla="*/ 2078135 h 2476382"/>
              <a:gd name="connsiteX1101" fmla="*/ 2268277 w 11185528"/>
              <a:gd name="connsiteY1101" fmla="*/ 2164711 h 2476382"/>
              <a:gd name="connsiteX1102" fmla="*/ 2181701 w 11185528"/>
              <a:gd name="connsiteY1102" fmla="*/ 2164711 h 2476382"/>
              <a:gd name="connsiteX1103" fmla="*/ 2181701 w 11185528"/>
              <a:gd name="connsiteY1103" fmla="*/ 2078135 h 2476382"/>
              <a:gd name="connsiteX1104" fmla="*/ 2164387 w 11185528"/>
              <a:gd name="connsiteY1104" fmla="*/ 2078135 h 2476382"/>
              <a:gd name="connsiteX1105" fmla="*/ 2164387 w 11185528"/>
              <a:gd name="connsiteY1105" fmla="*/ 2164711 h 2476382"/>
              <a:gd name="connsiteX1106" fmla="*/ 2077811 w 11185528"/>
              <a:gd name="connsiteY1106" fmla="*/ 2164711 h 2476382"/>
              <a:gd name="connsiteX1107" fmla="*/ 2077811 w 11185528"/>
              <a:gd name="connsiteY1107" fmla="*/ 2078135 h 2476382"/>
              <a:gd name="connsiteX1108" fmla="*/ 2060496 w 11185528"/>
              <a:gd name="connsiteY1108" fmla="*/ 2078135 h 2476382"/>
              <a:gd name="connsiteX1109" fmla="*/ 2060496 w 11185528"/>
              <a:gd name="connsiteY1109" fmla="*/ 2164711 h 2476382"/>
              <a:gd name="connsiteX1110" fmla="*/ 1973920 w 11185528"/>
              <a:gd name="connsiteY1110" fmla="*/ 2164711 h 2476382"/>
              <a:gd name="connsiteX1111" fmla="*/ 1973920 w 11185528"/>
              <a:gd name="connsiteY1111" fmla="*/ 2078135 h 2476382"/>
              <a:gd name="connsiteX1112" fmla="*/ 1956606 w 11185528"/>
              <a:gd name="connsiteY1112" fmla="*/ 2078135 h 2476382"/>
              <a:gd name="connsiteX1113" fmla="*/ 1956606 w 11185528"/>
              <a:gd name="connsiteY1113" fmla="*/ 2164711 h 2476382"/>
              <a:gd name="connsiteX1114" fmla="*/ 1870030 w 11185528"/>
              <a:gd name="connsiteY1114" fmla="*/ 2164711 h 2476382"/>
              <a:gd name="connsiteX1115" fmla="*/ 1870030 w 11185528"/>
              <a:gd name="connsiteY1115" fmla="*/ 2078135 h 2476382"/>
              <a:gd name="connsiteX1116" fmla="*/ 1852715 w 11185528"/>
              <a:gd name="connsiteY1116" fmla="*/ 2078135 h 2476382"/>
              <a:gd name="connsiteX1117" fmla="*/ 1852715 w 11185528"/>
              <a:gd name="connsiteY1117" fmla="*/ 2164711 h 2476382"/>
              <a:gd name="connsiteX1118" fmla="*/ 1766139 w 11185528"/>
              <a:gd name="connsiteY1118" fmla="*/ 2164711 h 2476382"/>
              <a:gd name="connsiteX1119" fmla="*/ 1766139 w 11185528"/>
              <a:gd name="connsiteY1119" fmla="*/ 2078135 h 2476382"/>
              <a:gd name="connsiteX1120" fmla="*/ 1748825 w 11185528"/>
              <a:gd name="connsiteY1120" fmla="*/ 2078135 h 2476382"/>
              <a:gd name="connsiteX1121" fmla="*/ 1748825 w 11185528"/>
              <a:gd name="connsiteY1121" fmla="*/ 2164711 h 2476382"/>
              <a:gd name="connsiteX1122" fmla="*/ 1662249 w 11185528"/>
              <a:gd name="connsiteY1122" fmla="*/ 2164711 h 2476382"/>
              <a:gd name="connsiteX1123" fmla="*/ 1662249 w 11185528"/>
              <a:gd name="connsiteY1123" fmla="*/ 2078135 h 2476382"/>
              <a:gd name="connsiteX1124" fmla="*/ 1644934 w 11185528"/>
              <a:gd name="connsiteY1124" fmla="*/ 2078135 h 2476382"/>
              <a:gd name="connsiteX1125" fmla="*/ 1644934 w 11185528"/>
              <a:gd name="connsiteY1125" fmla="*/ 2164711 h 2476382"/>
              <a:gd name="connsiteX1126" fmla="*/ 1558358 w 11185528"/>
              <a:gd name="connsiteY1126" fmla="*/ 2164711 h 2476382"/>
              <a:gd name="connsiteX1127" fmla="*/ 1558358 w 11185528"/>
              <a:gd name="connsiteY1127" fmla="*/ 2078135 h 2476382"/>
              <a:gd name="connsiteX1128" fmla="*/ 1541044 w 11185528"/>
              <a:gd name="connsiteY1128" fmla="*/ 2078135 h 2476382"/>
              <a:gd name="connsiteX1129" fmla="*/ 1541044 w 11185528"/>
              <a:gd name="connsiteY1129" fmla="*/ 2164711 h 2476382"/>
              <a:gd name="connsiteX1130" fmla="*/ 1454468 w 11185528"/>
              <a:gd name="connsiteY1130" fmla="*/ 2164711 h 2476382"/>
              <a:gd name="connsiteX1131" fmla="*/ 1454468 w 11185528"/>
              <a:gd name="connsiteY1131" fmla="*/ 2078135 h 2476382"/>
              <a:gd name="connsiteX1132" fmla="*/ 1437154 w 11185528"/>
              <a:gd name="connsiteY1132" fmla="*/ 2078135 h 2476382"/>
              <a:gd name="connsiteX1133" fmla="*/ 1437154 w 11185528"/>
              <a:gd name="connsiteY1133" fmla="*/ 2164711 h 2476382"/>
              <a:gd name="connsiteX1134" fmla="*/ 1350578 w 11185528"/>
              <a:gd name="connsiteY1134" fmla="*/ 2164711 h 2476382"/>
              <a:gd name="connsiteX1135" fmla="*/ 1350578 w 11185528"/>
              <a:gd name="connsiteY1135" fmla="*/ 2078135 h 2476382"/>
              <a:gd name="connsiteX1136" fmla="*/ 1333263 w 11185528"/>
              <a:gd name="connsiteY1136" fmla="*/ 2078135 h 2476382"/>
              <a:gd name="connsiteX1137" fmla="*/ 1333263 w 11185528"/>
              <a:gd name="connsiteY1137" fmla="*/ 2164711 h 2476382"/>
              <a:gd name="connsiteX1138" fmla="*/ 1246687 w 11185528"/>
              <a:gd name="connsiteY1138" fmla="*/ 2164711 h 2476382"/>
              <a:gd name="connsiteX1139" fmla="*/ 1246687 w 11185528"/>
              <a:gd name="connsiteY1139" fmla="*/ 2078135 h 2476382"/>
              <a:gd name="connsiteX1140" fmla="*/ 1229373 w 11185528"/>
              <a:gd name="connsiteY1140" fmla="*/ 2078135 h 2476382"/>
              <a:gd name="connsiteX1141" fmla="*/ 1229373 w 11185528"/>
              <a:gd name="connsiteY1141" fmla="*/ 2164711 h 2476382"/>
              <a:gd name="connsiteX1142" fmla="*/ 1142797 w 11185528"/>
              <a:gd name="connsiteY1142" fmla="*/ 2164711 h 2476382"/>
              <a:gd name="connsiteX1143" fmla="*/ 1142797 w 11185528"/>
              <a:gd name="connsiteY1143" fmla="*/ 2078135 h 2476382"/>
              <a:gd name="connsiteX1144" fmla="*/ 1021591 w 11185528"/>
              <a:gd name="connsiteY1144" fmla="*/ 2078135 h 2476382"/>
              <a:gd name="connsiteX1145" fmla="*/ 1021591 w 11185528"/>
              <a:gd name="connsiteY1145" fmla="*/ 2164711 h 2476382"/>
              <a:gd name="connsiteX1146" fmla="*/ 935015 w 11185528"/>
              <a:gd name="connsiteY1146" fmla="*/ 2164711 h 2476382"/>
              <a:gd name="connsiteX1147" fmla="*/ 935015 w 11185528"/>
              <a:gd name="connsiteY1147" fmla="*/ 2078135 h 2476382"/>
              <a:gd name="connsiteX1148" fmla="*/ 917701 w 11185528"/>
              <a:gd name="connsiteY1148" fmla="*/ 2078135 h 2476382"/>
              <a:gd name="connsiteX1149" fmla="*/ 917701 w 11185528"/>
              <a:gd name="connsiteY1149" fmla="*/ 2164711 h 2476382"/>
              <a:gd name="connsiteX1150" fmla="*/ 831125 w 11185528"/>
              <a:gd name="connsiteY1150" fmla="*/ 2164711 h 2476382"/>
              <a:gd name="connsiteX1151" fmla="*/ 831125 w 11185528"/>
              <a:gd name="connsiteY1151" fmla="*/ 2078135 h 2476382"/>
              <a:gd name="connsiteX1152" fmla="*/ 813811 w 11185528"/>
              <a:gd name="connsiteY1152" fmla="*/ 2078135 h 2476382"/>
              <a:gd name="connsiteX1153" fmla="*/ 813811 w 11185528"/>
              <a:gd name="connsiteY1153" fmla="*/ 2164711 h 2476382"/>
              <a:gd name="connsiteX1154" fmla="*/ 727235 w 11185528"/>
              <a:gd name="connsiteY1154" fmla="*/ 2164711 h 2476382"/>
              <a:gd name="connsiteX1155" fmla="*/ 727235 w 11185528"/>
              <a:gd name="connsiteY1155" fmla="*/ 2078135 h 2476382"/>
              <a:gd name="connsiteX1156" fmla="*/ 709920 w 11185528"/>
              <a:gd name="connsiteY1156" fmla="*/ 2078135 h 2476382"/>
              <a:gd name="connsiteX1157" fmla="*/ 709920 w 11185528"/>
              <a:gd name="connsiteY1157" fmla="*/ 2164711 h 2476382"/>
              <a:gd name="connsiteX1158" fmla="*/ 623344 w 11185528"/>
              <a:gd name="connsiteY1158" fmla="*/ 2164711 h 2476382"/>
              <a:gd name="connsiteX1159" fmla="*/ 623344 w 11185528"/>
              <a:gd name="connsiteY1159" fmla="*/ 2078135 h 2476382"/>
              <a:gd name="connsiteX1160" fmla="*/ 606029 w 11185528"/>
              <a:gd name="connsiteY1160" fmla="*/ 2078135 h 2476382"/>
              <a:gd name="connsiteX1161" fmla="*/ 606029 w 11185528"/>
              <a:gd name="connsiteY1161" fmla="*/ 2164711 h 2476382"/>
              <a:gd name="connsiteX1162" fmla="*/ 519453 w 11185528"/>
              <a:gd name="connsiteY1162" fmla="*/ 2164711 h 2476382"/>
              <a:gd name="connsiteX1163" fmla="*/ 519453 w 11185528"/>
              <a:gd name="connsiteY1163" fmla="*/ 2078135 h 2476382"/>
              <a:gd name="connsiteX1164" fmla="*/ 502139 w 11185528"/>
              <a:gd name="connsiteY1164" fmla="*/ 2078135 h 2476382"/>
              <a:gd name="connsiteX1165" fmla="*/ 502139 w 11185528"/>
              <a:gd name="connsiteY1165" fmla="*/ 2164711 h 2476382"/>
              <a:gd name="connsiteX1166" fmla="*/ 415563 w 11185528"/>
              <a:gd name="connsiteY1166" fmla="*/ 2164711 h 2476382"/>
              <a:gd name="connsiteX1167" fmla="*/ 415563 w 11185528"/>
              <a:gd name="connsiteY1167" fmla="*/ 2078135 h 2476382"/>
              <a:gd name="connsiteX1168" fmla="*/ 398248 w 11185528"/>
              <a:gd name="connsiteY1168" fmla="*/ 2078135 h 2476382"/>
              <a:gd name="connsiteX1169" fmla="*/ 398248 w 11185528"/>
              <a:gd name="connsiteY1169" fmla="*/ 2164711 h 2476382"/>
              <a:gd name="connsiteX1170" fmla="*/ 311673 w 11185528"/>
              <a:gd name="connsiteY1170" fmla="*/ 2164711 h 2476382"/>
              <a:gd name="connsiteX1171" fmla="*/ 311673 w 11185528"/>
              <a:gd name="connsiteY1171" fmla="*/ 2078135 h 2476382"/>
              <a:gd name="connsiteX1172" fmla="*/ 294358 w 11185528"/>
              <a:gd name="connsiteY1172" fmla="*/ 2078135 h 2476382"/>
              <a:gd name="connsiteX1173" fmla="*/ 294358 w 11185528"/>
              <a:gd name="connsiteY1173" fmla="*/ 2164711 h 2476382"/>
              <a:gd name="connsiteX1174" fmla="*/ 207782 w 11185528"/>
              <a:gd name="connsiteY1174" fmla="*/ 2164711 h 2476382"/>
              <a:gd name="connsiteX1175" fmla="*/ 207782 w 11185528"/>
              <a:gd name="connsiteY1175" fmla="*/ 2078135 h 2476382"/>
              <a:gd name="connsiteX1176" fmla="*/ 190467 w 11185528"/>
              <a:gd name="connsiteY1176" fmla="*/ 2078135 h 2476382"/>
              <a:gd name="connsiteX1177" fmla="*/ 190467 w 11185528"/>
              <a:gd name="connsiteY1177" fmla="*/ 2164711 h 2476382"/>
              <a:gd name="connsiteX1178" fmla="*/ 103891 w 11185528"/>
              <a:gd name="connsiteY1178" fmla="*/ 2164711 h 2476382"/>
              <a:gd name="connsiteX1179" fmla="*/ 103891 w 11185528"/>
              <a:gd name="connsiteY1179" fmla="*/ 2078135 h 2476382"/>
              <a:gd name="connsiteX1180" fmla="*/ 86577 w 11185528"/>
              <a:gd name="connsiteY1180" fmla="*/ 2078135 h 2476382"/>
              <a:gd name="connsiteX1181" fmla="*/ 86577 w 11185528"/>
              <a:gd name="connsiteY1181" fmla="*/ 2164711 h 2476382"/>
              <a:gd name="connsiteX1182" fmla="*/ 1 w 11185528"/>
              <a:gd name="connsiteY1182" fmla="*/ 2164711 h 2476382"/>
              <a:gd name="connsiteX1183" fmla="*/ 1 w 11185528"/>
              <a:gd name="connsiteY1183" fmla="*/ 2078135 h 2476382"/>
              <a:gd name="connsiteX1184" fmla="*/ 0 w 11185528"/>
              <a:gd name="connsiteY1184" fmla="*/ 2078135 h 247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Lst>
            <a:rect l="l" t="t" r="r" b="b"/>
            <a:pathLst>
              <a:path w="11185528" h="2476382">
                <a:moveTo>
                  <a:pt x="10787277" y="2389806"/>
                </a:moveTo>
                <a:lnTo>
                  <a:pt x="10873853" y="2389806"/>
                </a:lnTo>
                <a:lnTo>
                  <a:pt x="10873853" y="2476382"/>
                </a:lnTo>
                <a:lnTo>
                  <a:pt x="10787277" y="2476382"/>
                </a:lnTo>
                <a:close/>
                <a:moveTo>
                  <a:pt x="10579496" y="2389806"/>
                </a:moveTo>
                <a:lnTo>
                  <a:pt x="10666071" y="2389806"/>
                </a:lnTo>
                <a:lnTo>
                  <a:pt x="10666071" y="2476382"/>
                </a:lnTo>
                <a:lnTo>
                  <a:pt x="10579496" y="2476382"/>
                </a:lnTo>
                <a:close/>
                <a:moveTo>
                  <a:pt x="10267824" y="2389806"/>
                </a:moveTo>
                <a:lnTo>
                  <a:pt x="10354399" y="2389806"/>
                </a:lnTo>
                <a:lnTo>
                  <a:pt x="10354399" y="2476382"/>
                </a:lnTo>
                <a:lnTo>
                  <a:pt x="10267824" y="2476382"/>
                </a:lnTo>
                <a:close/>
                <a:moveTo>
                  <a:pt x="10163936" y="2389806"/>
                </a:moveTo>
                <a:lnTo>
                  <a:pt x="10250513" y="2389806"/>
                </a:lnTo>
                <a:lnTo>
                  <a:pt x="10250513" y="2476382"/>
                </a:lnTo>
                <a:lnTo>
                  <a:pt x="10163936" y="2476382"/>
                </a:lnTo>
                <a:close/>
                <a:moveTo>
                  <a:pt x="9436700" y="2389806"/>
                </a:moveTo>
                <a:lnTo>
                  <a:pt x="9523276" y="2389806"/>
                </a:lnTo>
                <a:lnTo>
                  <a:pt x="9523276" y="2476382"/>
                </a:lnTo>
                <a:lnTo>
                  <a:pt x="9436700" y="2476382"/>
                </a:lnTo>
                <a:close/>
                <a:moveTo>
                  <a:pt x="9332810" y="2389806"/>
                </a:moveTo>
                <a:lnTo>
                  <a:pt x="9419386" y="2389806"/>
                </a:lnTo>
                <a:lnTo>
                  <a:pt x="9419386" y="2476382"/>
                </a:lnTo>
                <a:lnTo>
                  <a:pt x="9332810" y="2476382"/>
                </a:lnTo>
                <a:close/>
                <a:moveTo>
                  <a:pt x="8917248" y="2389806"/>
                </a:moveTo>
                <a:lnTo>
                  <a:pt x="9003824" y="2389806"/>
                </a:lnTo>
                <a:lnTo>
                  <a:pt x="9003824" y="2476382"/>
                </a:lnTo>
                <a:lnTo>
                  <a:pt x="8917248" y="2476382"/>
                </a:lnTo>
                <a:close/>
                <a:moveTo>
                  <a:pt x="8813370" y="2389806"/>
                </a:moveTo>
                <a:lnTo>
                  <a:pt x="8899946" y="2389806"/>
                </a:lnTo>
                <a:lnTo>
                  <a:pt x="8899946" y="2476382"/>
                </a:lnTo>
                <a:lnTo>
                  <a:pt x="8813370" y="2476382"/>
                </a:lnTo>
                <a:close/>
                <a:moveTo>
                  <a:pt x="8293917" y="2389806"/>
                </a:moveTo>
                <a:lnTo>
                  <a:pt x="8380493" y="2389806"/>
                </a:lnTo>
                <a:lnTo>
                  <a:pt x="8380493" y="2476382"/>
                </a:lnTo>
                <a:lnTo>
                  <a:pt x="8293917" y="2476382"/>
                </a:lnTo>
                <a:close/>
                <a:moveTo>
                  <a:pt x="7462793" y="2389806"/>
                </a:moveTo>
                <a:lnTo>
                  <a:pt x="7549369" y="2389806"/>
                </a:lnTo>
                <a:lnTo>
                  <a:pt x="7549369" y="2476382"/>
                </a:lnTo>
                <a:lnTo>
                  <a:pt x="7462793" y="2476382"/>
                </a:lnTo>
                <a:close/>
                <a:moveTo>
                  <a:pt x="6943340" y="2389806"/>
                </a:moveTo>
                <a:lnTo>
                  <a:pt x="7029916" y="2389806"/>
                </a:lnTo>
                <a:lnTo>
                  <a:pt x="7029916" y="2476382"/>
                </a:lnTo>
                <a:lnTo>
                  <a:pt x="6943340" y="2476382"/>
                </a:lnTo>
                <a:close/>
                <a:moveTo>
                  <a:pt x="6839450" y="2389806"/>
                </a:moveTo>
                <a:lnTo>
                  <a:pt x="6926026" y="2389806"/>
                </a:lnTo>
                <a:lnTo>
                  <a:pt x="6926026" y="2476382"/>
                </a:lnTo>
                <a:lnTo>
                  <a:pt x="6839450" y="2476382"/>
                </a:lnTo>
                <a:close/>
                <a:moveTo>
                  <a:pt x="6129528" y="2389806"/>
                </a:moveTo>
                <a:lnTo>
                  <a:pt x="6216104" y="2389806"/>
                </a:lnTo>
                <a:lnTo>
                  <a:pt x="6216104" y="2476382"/>
                </a:lnTo>
                <a:lnTo>
                  <a:pt x="6129528" y="2476382"/>
                </a:lnTo>
                <a:close/>
                <a:moveTo>
                  <a:pt x="5921747" y="2389806"/>
                </a:moveTo>
                <a:lnTo>
                  <a:pt x="6008323" y="2389806"/>
                </a:lnTo>
                <a:lnTo>
                  <a:pt x="6008323" y="2476382"/>
                </a:lnTo>
                <a:lnTo>
                  <a:pt x="5921747" y="2476382"/>
                </a:lnTo>
                <a:close/>
                <a:moveTo>
                  <a:pt x="5610075" y="2389806"/>
                </a:moveTo>
                <a:lnTo>
                  <a:pt x="5696651" y="2389806"/>
                </a:lnTo>
                <a:lnTo>
                  <a:pt x="5696651" y="2476382"/>
                </a:lnTo>
                <a:lnTo>
                  <a:pt x="5610075" y="2476382"/>
                </a:lnTo>
                <a:close/>
                <a:moveTo>
                  <a:pt x="5506188" y="2389806"/>
                </a:moveTo>
                <a:lnTo>
                  <a:pt x="5592764" y="2389806"/>
                </a:lnTo>
                <a:lnTo>
                  <a:pt x="5592764" y="2476382"/>
                </a:lnTo>
                <a:lnTo>
                  <a:pt x="5506188" y="2476382"/>
                </a:lnTo>
                <a:close/>
                <a:moveTo>
                  <a:pt x="4778951" y="2389806"/>
                </a:moveTo>
                <a:lnTo>
                  <a:pt x="4865528" y="2389806"/>
                </a:lnTo>
                <a:lnTo>
                  <a:pt x="4865528" y="2476382"/>
                </a:lnTo>
                <a:lnTo>
                  <a:pt x="4778951" y="2476382"/>
                </a:lnTo>
                <a:close/>
                <a:moveTo>
                  <a:pt x="4675062" y="2389806"/>
                </a:moveTo>
                <a:lnTo>
                  <a:pt x="4761637" y="2389806"/>
                </a:lnTo>
                <a:lnTo>
                  <a:pt x="4761637" y="2476382"/>
                </a:lnTo>
                <a:lnTo>
                  <a:pt x="4675062" y="2476382"/>
                </a:lnTo>
                <a:close/>
                <a:moveTo>
                  <a:pt x="4259498" y="2389806"/>
                </a:moveTo>
                <a:lnTo>
                  <a:pt x="4346075" y="2389806"/>
                </a:lnTo>
                <a:lnTo>
                  <a:pt x="4346075" y="2476382"/>
                </a:lnTo>
                <a:lnTo>
                  <a:pt x="4259498" y="2476382"/>
                </a:lnTo>
                <a:close/>
                <a:moveTo>
                  <a:pt x="4155621" y="2389806"/>
                </a:moveTo>
                <a:lnTo>
                  <a:pt x="4242197" y="2389806"/>
                </a:lnTo>
                <a:lnTo>
                  <a:pt x="4242197" y="2476382"/>
                </a:lnTo>
                <a:lnTo>
                  <a:pt x="4155621" y="2476382"/>
                </a:lnTo>
                <a:close/>
                <a:moveTo>
                  <a:pt x="3636169" y="2389806"/>
                </a:moveTo>
                <a:lnTo>
                  <a:pt x="3722745" y="2389806"/>
                </a:lnTo>
                <a:lnTo>
                  <a:pt x="3722745" y="2476382"/>
                </a:lnTo>
                <a:lnTo>
                  <a:pt x="3636169" y="2476382"/>
                </a:lnTo>
                <a:close/>
                <a:moveTo>
                  <a:pt x="2805045" y="2389806"/>
                </a:moveTo>
                <a:lnTo>
                  <a:pt x="2891621" y="2389806"/>
                </a:lnTo>
                <a:lnTo>
                  <a:pt x="2891621" y="2476382"/>
                </a:lnTo>
                <a:lnTo>
                  <a:pt x="2805045" y="2476382"/>
                </a:lnTo>
                <a:close/>
                <a:moveTo>
                  <a:pt x="2285592" y="2389806"/>
                </a:moveTo>
                <a:lnTo>
                  <a:pt x="2372168" y="2389806"/>
                </a:lnTo>
                <a:lnTo>
                  <a:pt x="2372168" y="2476382"/>
                </a:lnTo>
                <a:lnTo>
                  <a:pt x="2285592" y="2476382"/>
                </a:lnTo>
                <a:close/>
                <a:moveTo>
                  <a:pt x="2181701" y="2389806"/>
                </a:moveTo>
                <a:lnTo>
                  <a:pt x="2268277" y="2389806"/>
                </a:lnTo>
                <a:lnTo>
                  <a:pt x="2268277" y="2476382"/>
                </a:lnTo>
                <a:lnTo>
                  <a:pt x="2181701" y="2476382"/>
                </a:lnTo>
                <a:close/>
                <a:moveTo>
                  <a:pt x="1766139" y="2389806"/>
                </a:moveTo>
                <a:lnTo>
                  <a:pt x="1852715" y="2389806"/>
                </a:lnTo>
                <a:lnTo>
                  <a:pt x="1852715" y="2476382"/>
                </a:lnTo>
                <a:lnTo>
                  <a:pt x="1766139" y="2476382"/>
                </a:lnTo>
                <a:close/>
                <a:moveTo>
                  <a:pt x="1662249" y="2389806"/>
                </a:moveTo>
                <a:lnTo>
                  <a:pt x="1748825" y="2389806"/>
                </a:lnTo>
                <a:lnTo>
                  <a:pt x="1748825" y="2476382"/>
                </a:lnTo>
                <a:lnTo>
                  <a:pt x="1662249" y="2476382"/>
                </a:lnTo>
                <a:close/>
                <a:moveTo>
                  <a:pt x="935015" y="2389806"/>
                </a:moveTo>
                <a:lnTo>
                  <a:pt x="1021591" y="2389806"/>
                </a:lnTo>
                <a:lnTo>
                  <a:pt x="1021591" y="2476382"/>
                </a:lnTo>
                <a:lnTo>
                  <a:pt x="935015" y="2476382"/>
                </a:lnTo>
                <a:close/>
                <a:moveTo>
                  <a:pt x="831125" y="2389806"/>
                </a:moveTo>
                <a:lnTo>
                  <a:pt x="917701" y="2389806"/>
                </a:lnTo>
                <a:lnTo>
                  <a:pt x="917701" y="2476382"/>
                </a:lnTo>
                <a:lnTo>
                  <a:pt x="831125" y="2476382"/>
                </a:lnTo>
                <a:close/>
                <a:moveTo>
                  <a:pt x="519453" y="2389806"/>
                </a:moveTo>
                <a:lnTo>
                  <a:pt x="606029" y="2389806"/>
                </a:lnTo>
                <a:lnTo>
                  <a:pt x="606029" y="2476382"/>
                </a:lnTo>
                <a:lnTo>
                  <a:pt x="519453" y="2476382"/>
                </a:lnTo>
                <a:close/>
                <a:moveTo>
                  <a:pt x="311673" y="2389806"/>
                </a:moveTo>
                <a:lnTo>
                  <a:pt x="398248" y="2389806"/>
                </a:lnTo>
                <a:lnTo>
                  <a:pt x="398248" y="2476382"/>
                </a:lnTo>
                <a:lnTo>
                  <a:pt x="311673" y="2476382"/>
                </a:lnTo>
                <a:close/>
                <a:moveTo>
                  <a:pt x="11098950" y="2285916"/>
                </a:moveTo>
                <a:lnTo>
                  <a:pt x="11185525" y="2285916"/>
                </a:lnTo>
                <a:lnTo>
                  <a:pt x="11185525" y="2372492"/>
                </a:lnTo>
                <a:lnTo>
                  <a:pt x="11098950" y="2372492"/>
                </a:lnTo>
                <a:close/>
                <a:moveTo>
                  <a:pt x="10891168" y="2285916"/>
                </a:moveTo>
                <a:lnTo>
                  <a:pt x="10977745" y="2285916"/>
                </a:lnTo>
                <a:lnTo>
                  <a:pt x="10977745" y="2372492"/>
                </a:lnTo>
                <a:lnTo>
                  <a:pt x="10891168" y="2372492"/>
                </a:lnTo>
                <a:close/>
                <a:moveTo>
                  <a:pt x="10787278" y="2285916"/>
                </a:moveTo>
                <a:lnTo>
                  <a:pt x="10873853" y="2285916"/>
                </a:lnTo>
                <a:lnTo>
                  <a:pt x="10873853" y="2372492"/>
                </a:lnTo>
                <a:lnTo>
                  <a:pt x="10787278" y="2372492"/>
                </a:lnTo>
                <a:close/>
                <a:moveTo>
                  <a:pt x="10683387" y="2285916"/>
                </a:moveTo>
                <a:lnTo>
                  <a:pt x="10769963" y="2285916"/>
                </a:lnTo>
                <a:lnTo>
                  <a:pt x="10769963" y="2372492"/>
                </a:lnTo>
                <a:lnTo>
                  <a:pt x="10683387" y="2372492"/>
                </a:lnTo>
                <a:close/>
                <a:moveTo>
                  <a:pt x="10579496" y="2285916"/>
                </a:moveTo>
                <a:lnTo>
                  <a:pt x="10666072" y="2285916"/>
                </a:lnTo>
                <a:lnTo>
                  <a:pt x="10666072" y="2372492"/>
                </a:lnTo>
                <a:lnTo>
                  <a:pt x="10579496" y="2372492"/>
                </a:lnTo>
                <a:close/>
                <a:moveTo>
                  <a:pt x="10475606" y="2285916"/>
                </a:moveTo>
                <a:lnTo>
                  <a:pt x="10562181" y="2285916"/>
                </a:lnTo>
                <a:lnTo>
                  <a:pt x="10562181" y="2372492"/>
                </a:lnTo>
                <a:lnTo>
                  <a:pt x="10475606" y="2372492"/>
                </a:lnTo>
                <a:close/>
                <a:moveTo>
                  <a:pt x="10371716" y="2285916"/>
                </a:moveTo>
                <a:lnTo>
                  <a:pt x="10458291" y="2285916"/>
                </a:lnTo>
                <a:lnTo>
                  <a:pt x="10458291" y="2372492"/>
                </a:lnTo>
                <a:lnTo>
                  <a:pt x="10371716" y="2372492"/>
                </a:lnTo>
                <a:close/>
                <a:moveTo>
                  <a:pt x="10267824" y="2285916"/>
                </a:moveTo>
                <a:lnTo>
                  <a:pt x="10354400" y="2285916"/>
                </a:lnTo>
                <a:lnTo>
                  <a:pt x="10354400" y="2372492"/>
                </a:lnTo>
                <a:lnTo>
                  <a:pt x="10267824" y="2372492"/>
                </a:lnTo>
                <a:close/>
                <a:moveTo>
                  <a:pt x="10163936" y="2285916"/>
                </a:moveTo>
                <a:lnTo>
                  <a:pt x="10250513" y="2285916"/>
                </a:lnTo>
                <a:lnTo>
                  <a:pt x="10250513" y="2372492"/>
                </a:lnTo>
                <a:lnTo>
                  <a:pt x="10163936" y="2372492"/>
                </a:lnTo>
                <a:close/>
                <a:moveTo>
                  <a:pt x="9852264" y="2285916"/>
                </a:moveTo>
                <a:lnTo>
                  <a:pt x="9938840" y="2285916"/>
                </a:lnTo>
                <a:lnTo>
                  <a:pt x="9938840" y="2372492"/>
                </a:lnTo>
                <a:lnTo>
                  <a:pt x="9852264" y="2372492"/>
                </a:lnTo>
                <a:close/>
                <a:moveTo>
                  <a:pt x="9540590" y="2285916"/>
                </a:moveTo>
                <a:lnTo>
                  <a:pt x="9627167" y="2285916"/>
                </a:lnTo>
                <a:lnTo>
                  <a:pt x="9627167" y="2372492"/>
                </a:lnTo>
                <a:lnTo>
                  <a:pt x="9540590" y="2372492"/>
                </a:lnTo>
                <a:close/>
                <a:moveTo>
                  <a:pt x="9436700" y="2285916"/>
                </a:moveTo>
                <a:lnTo>
                  <a:pt x="9523276" y="2285916"/>
                </a:lnTo>
                <a:lnTo>
                  <a:pt x="9523276" y="2372492"/>
                </a:lnTo>
                <a:lnTo>
                  <a:pt x="9436700" y="2372492"/>
                </a:lnTo>
                <a:close/>
                <a:moveTo>
                  <a:pt x="9332810" y="2285916"/>
                </a:moveTo>
                <a:lnTo>
                  <a:pt x="9419386" y="2285916"/>
                </a:lnTo>
                <a:lnTo>
                  <a:pt x="9419386" y="2372492"/>
                </a:lnTo>
                <a:lnTo>
                  <a:pt x="9332810" y="2372492"/>
                </a:lnTo>
                <a:close/>
                <a:moveTo>
                  <a:pt x="9228920" y="2285916"/>
                </a:moveTo>
                <a:lnTo>
                  <a:pt x="9315494" y="2285916"/>
                </a:lnTo>
                <a:lnTo>
                  <a:pt x="9315494" y="2372492"/>
                </a:lnTo>
                <a:lnTo>
                  <a:pt x="9228920" y="2372492"/>
                </a:lnTo>
                <a:close/>
                <a:moveTo>
                  <a:pt x="9021138" y="2285916"/>
                </a:moveTo>
                <a:lnTo>
                  <a:pt x="9107714" y="2285916"/>
                </a:lnTo>
                <a:lnTo>
                  <a:pt x="9107714" y="2372492"/>
                </a:lnTo>
                <a:lnTo>
                  <a:pt x="9021138" y="2372492"/>
                </a:lnTo>
                <a:close/>
                <a:moveTo>
                  <a:pt x="8917248" y="2285916"/>
                </a:moveTo>
                <a:lnTo>
                  <a:pt x="9003824" y="2285916"/>
                </a:lnTo>
                <a:lnTo>
                  <a:pt x="9003824" y="2372492"/>
                </a:lnTo>
                <a:lnTo>
                  <a:pt x="8917248" y="2372492"/>
                </a:lnTo>
                <a:close/>
                <a:moveTo>
                  <a:pt x="8813370" y="2285916"/>
                </a:moveTo>
                <a:lnTo>
                  <a:pt x="8899946" y="2285916"/>
                </a:lnTo>
                <a:lnTo>
                  <a:pt x="8899946" y="2372492"/>
                </a:lnTo>
                <a:lnTo>
                  <a:pt x="8813370" y="2372492"/>
                </a:lnTo>
                <a:close/>
                <a:moveTo>
                  <a:pt x="8709478" y="2285916"/>
                </a:moveTo>
                <a:lnTo>
                  <a:pt x="8796054" y="2285916"/>
                </a:lnTo>
                <a:lnTo>
                  <a:pt x="8796054" y="2372492"/>
                </a:lnTo>
                <a:lnTo>
                  <a:pt x="8709478" y="2372492"/>
                </a:lnTo>
                <a:close/>
                <a:moveTo>
                  <a:pt x="8397807" y="2285916"/>
                </a:moveTo>
                <a:lnTo>
                  <a:pt x="8484384" y="2285916"/>
                </a:lnTo>
                <a:lnTo>
                  <a:pt x="8484384" y="2372492"/>
                </a:lnTo>
                <a:lnTo>
                  <a:pt x="8397807" y="2372492"/>
                </a:lnTo>
                <a:close/>
                <a:moveTo>
                  <a:pt x="8293917" y="2285916"/>
                </a:moveTo>
                <a:lnTo>
                  <a:pt x="8380493" y="2285916"/>
                </a:lnTo>
                <a:lnTo>
                  <a:pt x="8380493" y="2372492"/>
                </a:lnTo>
                <a:lnTo>
                  <a:pt x="8293917" y="2372492"/>
                </a:lnTo>
                <a:close/>
                <a:moveTo>
                  <a:pt x="8190027" y="2285916"/>
                </a:moveTo>
                <a:lnTo>
                  <a:pt x="8276602" y="2285916"/>
                </a:lnTo>
                <a:lnTo>
                  <a:pt x="8276602" y="2372492"/>
                </a:lnTo>
                <a:lnTo>
                  <a:pt x="8190027" y="2372492"/>
                </a:lnTo>
                <a:close/>
                <a:moveTo>
                  <a:pt x="7878355" y="2285916"/>
                </a:moveTo>
                <a:lnTo>
                  <a:pt x="7964930" y="2285916"/>
                </a:lnTo>
                <a:lnTo>
                  <a:pt x="7964931" y="2285916"/>
                </a:lnTo>
                <a:lnTo>
                  <a:pt x="7964931" y="2372492"/>
                </a:lnTo>
                <a:lnTo>
                  <a:pt x="7878355" y="2372492"/>
                </a:lnTo>
                <a:close/>
                <a:moveTo>
                  <a:pt x="7566683" y="2285916"/>
                </a:moveTo>
                <a:lnTo>
                  <a:pt x="7653259" y="2285916"/>
                </a:lnTo>
                <a:lnTo>
                  <a:pt x="7653259" y="2372492"/>
                </a:lnTo>
                <a:lnTo>
                  <a:pt x="7566683" y="2372492"/>
                </a:lnTo>
                <a:close/>
                <a:moveTo>
                  <a:pt x="7462793" y="2285916"/>
                </a:moveTo>
                <a:lnTo>
                  <a:pt x="7549369" y="2285916"/>
                </a:lnTo>
                <a:lnTo>
                  <a:pt x="7549369" y="2372492"/>
                </a:lnTo>
                <a:lnTo>
                  <a:pt x="7462793" y="2372492"/>
                </a:lnTo>
                <a:close/>
                <a:moveTo>
                  <a:pt x="7358902" y="2285916"/>
                </a:moveTo>
                <a:lnTo>
                  <a:pt x="7445478" y="2285916"/>
                </a:lnTo>
                <a:lnTo>
                  <a:pt x="7445478" y="2372492"/>
                </a:lnTo>
                <a:lnTo>
                  <a:pt x="7358902" y="2372492"/>
                </a:lnTo>
                <a:close/>
                <a:moveTo>
                  <a:pt x="7047230" y="2285916"/>
                </a:moveTo>
                <a:lnTo>
                  <a:pt x="7133806" y="2285916"/>
                </a:lnTo>
                <a:lnTo>
                  <a:pt x="7133806" y="2372492"/>
                </a:lnTo>
                <a:lnTo>
                  <a:pt x="7047230" y="2372492"/>
                </a:lnTo>
                <a:close/>
                <a:moveTo>
                  <a:pt x="6943340" y="2285916"/>
                </a:moveTo>
                <a:lnTo>
                  <a:pt x="7029916" y="2285916"/>
                </a:lnTo>
                <a:lnTo>
                  <a:pt x="7029916" y="2372492"/>
                </a:lnTo>
                <a:lnTo>
                  <a:pt x="6943340" y="2372492"/>
                </a:lnTo>
                <a:close/>
                <a:moveTo>
                  <a:pt x="6839450" y="2285916"/>
                </a:moveTo>
                <a:lnTo>
                  <a:pt x="6926026" y="2285916"/>
                </a:lnTo>
                <a:lnTo>
                  <a:pt x="6926026" y="2372492"/>
                </a:lnTo>
                <a:lnTo>
                  <a:pt x="6839450" y="2372492"/>
                </a:lnTo>
                <a:close/>
                <a:moveTo>
                  <a:pt x="6735560" y="2285916"/>
                </a:moveTo>
                <a:lnTo>
                  <a:pt x="6822136" y="2285916"/>
                </a:lnTo>
                <a:lnTo>
                  <a:pt x="6822136" y="2372492"/>
                </a:lnTo>
                <a:lnTo>
                  <a:pt x="6735560" y="2372492"/>
                </a:lnTo>
                <a:close/>
                <a:moveTo>
                  <a:pt x="6527779" y="2285916"/>
                </a:moveTo>
                <a:lnTo>
                  <a:pt x="6614355" y="2285916"/>
                </a:lnTo>
                <a:lnTo>
                  <a:pt x="6614355" y="2372492"/>
                </a:lnTo>
                <a:lnTo>
                  <a:pt x="6527779" y="2372492"/>
                </a:lnTo>
                <a:close/>
                <a:moveTo>
                  <a:pt x="6441201" y="2285916"/>
                </a:moveTo>
                <a:lnTo>
                  <a:pt x="6527777" y="2285916"/>
                </a:lnTo>
                <a:lnTo>
                  <a:pt x="6527777" y="2372492"/>
                </a:lnTo>
                <a:lnTo>
                  <a:pt x="6441201" y="2372492"/>
                </a:lnTo>
                <a:close/>
                <a:moveTo>
                  <a:pt x="6233419" y="2285916"/>
                </a:moveTo>
                <a:lnTo>
                  <a:pt x="6319996" y="2285916"/>
                </a:lnTo>
                <a:lnTo>
                  <a:pt x="6319996" y="2372492"/>
                </a:lnTo>
                <a:lnTo>
                  <a:pt x="6233419" y="2372492"/>
                </a:lnTo>
                <a:close/>
                <a:moveTo>
                  <a:pt x="6129529" y="2285916"/>
                </a:moveTo>
                <a:lnTo>
                  <a:pt x="6216105" y="2285916"/>
                </a:lnTo>
                <a:lnTo>
                  <a:pt x="6216105" y="2372492"/>
                </a:lnTo>
                <a:lnTo>
                  <a:pt x="6129529" y="2372492"/>
                </a:lnTo>
                <a:close/>
                <a:moveTo>
                  <a:pt x="6025638" y="2285916"/>
                </a:moveTo>
                <a:lnTo>
                  <a:pt x="6112214" y="2285916"/>
                </a:lnTo>
                <a:lnTo>
                  <a:pt x="6112214" y="2372492"/>
                </a:lnTo>
                <a:lnTo>
                  <a:pt x="6025638" y="2372492"/>
                </a:lnTo>
                <a:close/>
                <a:moveTo>
                  <a:pt x="5921747" y="2285916"/>
                </a:moveTo>
                <a:lnTo>
                  <a:pt x="6008323" y="2285916"/>
                </a:lnTo>
                <a:lnTo>
                  <a:pt x="6008323" y="2372492"/>
                </a:lnTo>
                <a:lnTo>
                  <a:pt x="5921747" y="2372492"/>
                </a:lnTo>
                <a:close/>
                <a:moveTo>
                  <a:pt x="5817857" y="2285916"/>
                </a:moveTo>
                <a:lnTo>
                  <a:pt x="5904433" y="2285916"/>
                </a:lnTo>
                <a:lnTo>
                  <a:pt x="5904433" y="2372492"/>
                </a:lnTo>
                <a:lnTo>
                  <a:pt x="5817857" y="2372492"/>
                </a:lnTo>
                <a:close/>
                <a:moveTo>
                  <a:pt x="5713967" y="2285916"/>
                </a:moveTo>
                <a:lnTo>
                  <a:pt x="5800542" y="2285916"/>
                </a:lnTo>
                <a:lnTo>
                  <a:pt x="5800542" y="2372492"/>
                </a:lnTo>
                <a:lnTo>
                  <a:pt x="5713967" y="2372492"/>
                </a:lnTo>
                <a:close/>
                <a:moveTo>
                  <a:pt x="5610075" y="2285916"/>
                </a:moveTo>
                <a:lnTo>
                  <a:pt x="5696651" y="2285916"/>
                </a:lnTo>
                <a:lnTo>
                  <a:pt x="5696651" y="2372492"/>
                </a:lnTo>
                <a:lnTo>
                  <a:pt x="5610075" y="2372492"/>
                </a:lnTo>
                <a:close/>
                <a:moveTo>
                  <a:pt x="5506188" y="2285916"/>
                </a:moveTo>
                <a:lnTo>
                  <a:pt x="5592764" y="2285916"/>
                </a:lnTo>
                <a:lnTo>
                  <a:pt x="5592764" y="2372492"/>
                </a:lnTo>
                <a:lnTo>
                  <a:pt x="5506188" y="2372492"/>
                </a:lnTo>
                <a:close/>
                <a:moveTo>
                  <a:pt x="5194514" y="2285916"/>
                </a:moveTo>
                <a:lnTo>
                  <a:pt x="5281091" y="2285916"/>
                </a:lnTo>
                <a:lnTo>
                  <a:pt x="5281091" y="2372492"/>
                </a:lnTo>
                <a:lnTo>
                  <a:pt x="5194514" y="2372492"/>
                </a:lnTo>
                <a:close/>
                <a:moveTo>
                  <a:pt x="4882842" y="2285916"/>
                </a:moveTo>
                <a:lnTo>
                  <a:pt x="4969418" y="2285916"/>
                </a:lnTo>
                <a:lnTo>
                  <a:pt x="4969418" y="2372492"/>
                </a:lnTo>
                <a:lnTo>
                  <a:pt x="4882842" y="2372492"/>
                </a:lnTo>
                <a:close/>
                <a:moveTo>
                  <a:pt x="4778951" y="2285916"/>
                </a:moveTo>
                <a:lnTo>
                  <a:pt x="4865528" y="2285916"/>
                </a:lnTo>
                <a:lnTo>
                  <a:pt x="4865528" y="2372492"/>
                </a:lnTo>
                <a:lnTo>
                  <a:pt x="4778951" y="2372492"/>
                </a:lnTo>
                <a:close/>
                <a:moveTo>
                  <a:pt x="4675062" y="2285916"/>
                </a:moveTo>
                <a:lnTo>
                  <a:pt x="4761637" y="2285916"/>
                </a:lnTo>
                <a:lnTo>
                  <a:pt x="4761637" y="2372492"/>
                </a:lnTo>
                <a:lnTo>
                  <a:pt x="4675062" y="2372492"/>
                </a:lnTo>
                <a:close/>
                <a:moveTo>
                  <a:pt x="4571170" y="2285916"/>
                </a:moveTo>
                <a:lnTo>
                  <a:pt x="4657746" y="2285916"/>
                </a:lnTo>
                <a:lnTo>
                  <a:pt x="4657746" y="2372492"/>
                </a:lnTo>
                <a:lnTo>
                  <a:pt x="4571170" y="2372492"/>
                </a:lnTo>
                <a:close/>
                <a:moveTo>
                  <a:pt x="4363390" y="2285916"/>
                </a:moveTo>
                <a:lnTo>
                  <a:pt x="4449965" y="2285916"/>
                </a:lnTo>
                <a:lnTo>
                  <a:pt x="4449965" y="2372492"/>
                </a:lnTo>
                <a:lnTo>
                  <a:pt x="4363390" y="2372492"/>
                </a:lnTo>
                <a:close/>
                <a:moveTo>
                  <a:pt x="4259498" y="2285916"/>
                </a:moveTo>
                <a:lnTo>
                  <a:pt x="4346075" y="2285916"/>
                </a:lnTo>
                <a:lnTo>
                  <a:pt x="4346075" y="2372492"/>
                </a:lnTo>
                <a:lnTo>
                  <a:pt x="4259498" y="2372492"/>
                </a:lnTo>
                <a:close/>
                <a:moveTo>
                  <a:pt x="4155621" y="2285916"/>
                </a:moveTo>
                <a:lnTo>
                  <a:pt x="4242197" y="2285916"/>
                </a:lnTo>
                <a:lnTo>
                  <a:pt x="4242197" y="2372492"/>
                </a:lnTo>
                <a:lnTo>
                  <a:pt x="4155621" y="2372492"/>
                </a:lnTo>
                <a:close/>
                <a:moveTo>
                  <a:pt x="4051730" y="2285916"/>
                </a:moveTo>
                <a:lnTo>
                  <a:pt x="4138306" y="2285916"/>
                </a:lnTo>
                <a:lnTo>
                  <a:pt x="4138306" y="2372492"/>
                </a:lnTo>
                <a:lnTo>
                  <a:pt x="4051730" y="2372492"/>
                </a:lnTo>
                <a:close/>
                <a:moveTo>
                  <a:pt x="3740059" y="2285916"/>
                </a:moveTo>
                <a:lnTo>
                  <a:pt x="3826635" y="2285916"/>
                </a:lnTo>
                <a:lnTo>
                  <a:pt x="3826635" y="2372492"/>
                </a:lnTo>
                <a:lnTo>
                  <a:pt x="3740059" y="2372492"/>
                </a:lnTo>
                <a:close/>
                <a:moveTo>
                  <a:pt x="3636169" y="2285916"/>
                </a:moveTo>
                <a:lnTo>
                  <a:pt x="3722745" y="2285916"/>
                </a:lnTo>
                <a:lnTo>
                  <a:pt x="3722745" y="2372492"/>
                </a:lnTo>
                <a:lnTo>
                  <a:pt x="3636169" y="2372492"/>
                </a:lnTo>
                <a:close/>
                <a:moveTo>
                  <a:pt x="3532278" y="2285916"/>
                </a:moveTo>
                <a:lnTo>
                  <a:pt x="3618854" y="2285916"/>
                </a:lnTo>
                <a:lnTo>
                  <a:pt x="3618854" y="2372492"/>
                </a:lnTo>
                <a:lnTo>
                  <a:pt x="3532278" y="2372492"/>
                </a:lnTo>
                <a:close/>
                <a:moveTo>
                  <a:pt x="3220606" y="2285916"/>
                </a:moveTo>
                <a:lnTo>
                  <a:pt x="3307182" y="2285916"/>
                </a:lnTo>
                <a:lnTo>
                  <a:pt x="3307183" y="2285916"/>
                </a:lnTo>
                <a:lnTo>
                  <a:pt x="3307183" y="2372492"/>
                </a:lnTo>
                <a:lnTo>
                  <a:pt x="3220607" y="2372492"/>
                </a:lnTo>
                <a:lnTo>
                  <a:pt x="3220606" y="2372492"/>
                </a:lnTo>
                <a:close/>
                <a:moveTo>
                  <a:pt x="2908935" y="2285916"/>
                </a:moveTo>
                <a:lnTo>
                  <a:pt x="2995511" y="2285916"/>
                </a:lnTo>
                <a:lnTo>
                  <a:pt x="2995511" y="2372492"/>
                </a:lnTo>
                <a:lnTo>
                  <a:pt x="2908935" y="2372492"/>
                </a:lnTo>
                <a:close/>
                <a:moveTo>
                  <a:pt x="2805045" y="2285916"/>
                </a:moveTo>
                <a:lnTo>
                  <a:pt x="2891621" y="2285916"/>
                </a:lnTo>
                <a:lnTo>
                  <a:pt x="2891621" y="2372492"/>
                </a:lnTo>
                <a:lnTo>
                  <a:pt x="2805045" y="2372492"/>
                </a:lnTo>
                <a:close/>
                <a:moveTo>
                  <a:pt x="2701154" y="2285916"/>
                </a:moveTo>
                <a:lnTo>
                  <a:pt x="2787730" y="2285916"/>
                </a:lnTo>
                <a:lnTo>
                  <a:pt x="2787730" y="2372492"/>
                </a:lnTo>
                <a:lnTo>
                  <a:pt x="2701154" y="2372492"/>
                </a:lnTo>
                <a:close/>
                <a:moveTo>
                  <a:pt x="2389482" y="2285916"/>
                </a:moveTo>
                <a:lnTo>
                  <a:pt x="2476058" y="2285916"/>
                </a:lnTo>
                <a:lnTo>
                  <a:pt x="2476058" y="2372492"/>
                </a:lnTo>
                <a:lnTo>
                  <a:pt x="2389482" y="2372492"/>
                </a:lnTo>
                <a:close/>
                <a:moveTo>
                  <a:pt x="2285592" y="2285916"/>
                </a:moveTo>
                <a:lnTo>
                  <a:pt x="2372168" y="2285916"/>
                </a:lnTo>
                <a:lnTo>
                  <a:pt x="2372168" y="2372492"/>
                </a:lnTo>
                <a:lnTo>
                  <a:pt x="2285592" y="2372492"/>
                </a:lnTo>
                <a:close/>
                <a:moveTo>
                  <a:pt x="2181701" y="2285916"/>
                </a:moveTo>
                <a:lnTo>
                  <a:pt x="2268277" y="2285916"/>
                </a:lnTo>
                <a:lnTo>
                  <a:pt x="2268277" y="2372492"/>
                </a:lnTo>
                <a:lnTo>
                  <a:pt x="2181701" y="2372492"/>
                </a:lnTo>
                <a:close/>
                <a:moveTo>
                  <a:pt x="2077811" y="2285916"/>
                </a:moveTo>
                <a:lnTo>
                  <a:pt x="2164387" y="2285916"/>
                </a:lnTo>
                <a:lnTo>
                  <a:pt x="2164387" y="2372492"/>
                </a:lnTo>
                <a:lnTo>
                  <a:pt x="2077811" y="2372492"/>
                </a:lnTo>
                <a:close/>
                <a:moveTo>
                  <a:pt x="1870030" y="2285916"/>
                </a:moveTo>
                <a:lnTo>
                  <a:pt x="1956606" y="2285916"/>
                </a:lnTo>
                <a:lnTo>
                  <a:pt x="1956606" y="2372492"/>
                </a:lnTo>
                <a:lnTo>
                  <a:pt x="1870030" y="2372492"/>
                </a:lnTo>
                <a:close/>
                <a:moveTo>
                  <a:pt x="1766139" y="2285916"/>
                </a:moveTo>
                <a:lnTo>
                  <a:pt x="1852715" y="2285916"/>
                </a:lnTo>
                <a:lnTo>
                  <a:pt x="1852715" y="2372492"/>
                </a:lnTo>
                <a:lnTo>
                  <a:pt x="1766139" y="2372492"/>
                </a:lnTo>
                <a:close/>
                <a:moveTo>
                  <a:pt x="1662249" y="2285916"/>
                </a:moveTo>
                <a:lnTo>
                  <a:pt x="1748825" y="2285916"/>
                </a:lnTo>
                <a:lnTo>
                  <a:pt x="1748825" y="2372492"/>
                </a:lnTo>
                <a:lnTo>
                  <a:pt x="1662249" y="2372492"/>
                </a:lnTo>
                <a:close/>
                <a:moveTo>
                  <a:pt x="1558358" y="2285916"/>
                </a:moveTo>
                <a:lnTo>
                  <a:pt x="1644934" y="2285916"/>
                </a:lnTo>
                <a:lnTo>
                  <a:pt x="1644934" y="2372492"/>
                </a:lnTo>
                <a:lnTo>
                  <a:pt x="1558358" y="2372492"/>
                </a:lnTo>
                <a:close/>
                <a:moveTo>
                  <a:pt x="1246687" y="2285916"/>
                </a:moveTo>
                <a:lnTo>
                  <a:pt x="1333263" y="2285916"/>
                </a:lnTo>
                <a:lnTo>
                  <a:pt x="1333263" y="2372492"/>
                </a:lnTo>
                <a:lnTo>
                  <a:pt x="1246687" y="2372492"/>
                </a:lnTo>
                <a:close/>
                <a:moveTo>
                  <a:pt x="935015" y="2285916"/>
                </a:moveTo>
                <a:lnTo>
                  <a:pt x="1021591" y="2285916"/>
                </a:lnTo>
                <a:lnTo>
                  <a:pt x="1021591" y="2372492"/>
                </a:lnTo>
                <a:lnTo>
                  <a:pt x="935015" y="2372492"/>
                </a:lnTo>
                <a:close/>
                <a:moveTo>
                  <a:pt x="831125" y="2285916"/>
                </a:moveTo>
                <a:lnTo>
                  <a:pt x="917701" y="2285916"/>
                </a:lnTo>
                <a:lnTo>
                  <a:pt x="917701" y="2372492"/>
                </a:lnTo>
                <a:lnTo>
                  <a:pt x="831125" y="2372492"/>
                </a:lnTo>
                <a:close/>
                <a:moveTo>
                  <a:pt x="727235" y="2285916"/>
                </a:moveTo>
                <a:lnTo>
                  <a:pt x="813811" y="2285916"/>
                </a:lnTo>
                <a:lnTo>
                  <a:pt x="813811" y="2372492"/>
                </a:lnTo>
                <a:lnTo>
                  <a:pt x="727235" y="2372492"/>
                </a:lnTo>
                <a:close/>
                <a:moveTo>
                  <a:pt x="623344" y="2285916"/>
                </a:moveTo>
                <a:lnTo>
                  <a:pt x="709920" y="2285916"/>
                </a:lnTo>
                <a:lnTo>
                  <a:pt x="709920" y="2372492"/>
                </a:lnTo>
                <a:lnTo>
                  <a:pt x="623344" y="2372492"/>
                </a:lnTo>
                <a:close/>
                <a:moveTo>
                  <a:pt x="519453" y="2285916"/>
                </a:moveTo>
                <a:lnTo>
                  <a:pt x="606029" y="2285916"/>
                </a:lnTo>
                <a:lnTo>
                  <a:pt x="606029" y="2372492"/>
                </a:lnTo>
                <a:lnTo>
                  <a:pt x="519453" y="2372492"/>
                </a:lnTo>
                <a:close/>
                <a:moveTo>
                  <a:pt x="415563" y="2285916"/>
                </a:moveTo>
                <a:lnTo>
                  <a:pt x="502139" y="2285916"/>
                </a:lnTo>
                <a:lnTo>
                  <a:pt x="502139" y="2372492"/>
                </a:lnTo>
                <a:lnTo>
                  <a:pt x="415563" y="2372492"/>
                </a:lnTo>
                <a:close/>
                <a:moveTo>
                  <a:pt x="311673" y="2285916"/>
                </a:moveTo>
                <a:lnTo>
                  <a:pt x="398248" y="2285916"/>
                </a:lnTo>
                <a:lnTo>
                  <a:pt x="398248" y="2372492"/>
                </a:lnTo>
                <a:lnTo>
                  <a:pt x="311673" y="2372492"/>
                </a:lnTo>
                <a:close/>
                <a:moveTo>
                  <a:pt x="207782" y="2285916"/>
                </a:moveTo>
                <a:lnTo>
                  <a:pt x="294358" y="2285916"/>
                </a:lnTo>
                <a:lnTo>
                  <a:pt x="294358" y="2372492"/>
                </a:lnTo>
                <a:lnTo>
                  <a:pt x="207782" y="2372492"/>
                </a:lnTo>
                <a:close/>
                <a:moveTo>
                  <a:pt x="1" y="2285916"/>
                </a:moveTo>
                <a:lnTo>
                  <a:pt x="86577" y="2285916"/>
                </a:lnTo>
                <a:lnTo>
                  <a:pt x="86577" y="2372492"/>
                </a:lnTo>
                <a:lnTo>
                  <a:pt x="1" y="2372492"/>
                </a:lnTo>
                <a:close/>
                <a:moveTo>
                  <a:pt x="11098951" y="2182026"/>
                </a:moveTo>
                <a:lnTo>
                  <a:pt x="11185527" y="2182026"/>
                </a:lnTo>
                <a:lnTo>
                  <a:pt x="11185527" y="2268602"/>
                </a:lnTo>
                <a:lnTo>
                  <a:pt x="11098951" y="2268602"/>
                </a:lnTo>
                <a:close/>
                <a:moveTo>
                  <a:pt x="10891170" y="2182026"/>
                </a:moveTo>
                <a:lnTo>
                  <a:pt x="10977745" y="2182026"/>
                </a:lnTo>
                <a:lnTo>
                  <a:pt x="10977745" y="2268602"/>
                </a:lnTo>
                <a:lnTo>
                  <a:pt x="10891170" y="2268602"/>
                </a:lnTo>
                <a:close/>
                <a:moveTo>
                  <a:pt x="10787279" y="2182026"/>
                </a:moveTo>
                <a:lnTo>
                  <a:pt x="10873855" y="2182026"/>
                </a:lnTo>
                <a:lnTo>
                  <a:pt x="10873855" y="2268602"/>
                </a:lnTo>
                <a:lnTo>
                  <a:pt x="10787279" y="2268602"/>
                </a:lnTo>
                <a:close/>
                <a:moveTo>
                  <a:pt x="10683388" y="2182026"/>
                </a:moveTo>
                <a:lnTo>
                  <a:pt x="10769965" y="2182026"/>
                </a:lnTo>
                <a:lnTo>
                  <a:pt x="10769965" y="2268602"/>
                </a:lnTo>
                <a:lnTo>
                  <a:pt x="10683388" y="2268602"/>
                </a:lnTo>
                <a:close/>
                <a:moveTo>
                  <a:pt x="10579498" y="2182026"/>
                </a:moveTo>
                <a:lnTo>
                  <a:pt x="10666074" y="2182026"/>
                </a:lnTo>
                <a:lnTo>
                  <a:pt x="10666074" y="2268602"/>
                </a:lnTo>
                <a:lnTo>
                  <a:pt x="10579498" y="2268602"/>
                </a:lnTo>
                <a:close/>
                <a:moveTo>
                  <a:pt x="10267826" y="2182026"/>
                </a:moveTo>
                <a:lnTo>
                  <a:pt x="10354401" y="2182026"/>
                </a:lnTo>
                <a:lnTo>
                  <a:pt x="10354401" y="2268602"/>
                </a:lnTo>
                <a:lnTo>
                  <a:pt x="10267826" y="2268602"/>
                </a:lnTo>
                <a:close/>
                <a:moveTo>
                  <a:pt x="10163936" y="2182026"/>
                </a:moveTo>
                <a:lnTo>
                  <a:pt x="10250513" y="2182026"/>
                </a:lnTo>
                <a:lnTo>
                  <a:pt x="10250513" y="2268602"/>
                </a:lnTo>
                <a:lnTo>
                  <a:pt x="10163936" y="2268602"/>
                </a:lnTo>
                <a:close/>
                <a:moveTo>
                  <a:pt x="9852264" y="2182026"/>
                </a:moveTo>
                <a:lnTo>
                  <a:pt x="9938840" y="2182026"/>
                </a:lnTo>
                <a:lnTo>
                  <a:pt x="9938840" y="2268602"/>
                </a:lnTo>
                <a:lnTo>
                  <a:pt x="9852264" y="2268602"/>
                </a:lnTo>
                <a:close/>
                <a:moveTo>
                  <a:pt x="9748374" y="2182026"/>
                </a:moveTo>
                <a:lnTo>
                  <a:pt x="9834949" y="2182026"/>
                </a:lnTo>
                <a:lnTo>
                  <a:pt x="9834949" y="2268602"/>
                </a:lnTo>
                <a:lnTo>
                  <a:pt x="9748374" y="2268602"/>
                </a:lnTo>
                <a:close/>
                <a:moveTo>
                  <a:pt x="9644482" y="2182026"/>
                </a:moveTo>
                <a:lnTo>
                  <a:pt x="9731058" y="2182026"/>
                </a:lnTo>
                <a:lnTo>
                  <a:pt x="9731058" y="2268602"/>
                </a:lnTo>
                <a:lnTo>
                  <a:pt x="9644482" y="2268602"/>
                </a:lnTo>
                <a:close/>
                <a:moveTo>
                  <a:pt x="9540590" y="2182026"/>
                </a:moveTo>
                <a:lnTo>
                  <a:pt x="9627167" y="2182026"/>
                </a:lnTo>
                <a:lnTo>
                  <a:pt x="9627167" y="2268602"/>
                </a:lnTo>
                <a:lnTo>
                  <a:pt x="9540590" y="2268602"/>
                </a:lnTo>
                <a:close/>
                <a:moveTo>
                  <a:pt x="9436700" y="2182026"/>
                </a:moveTo>
                <a:lnTo>
                  <a:pt x="9523276" y="2182026"/>
                </a:lnTo>
                <a:lnTo>
                  <a:pt x="9523276" y="2268602"/>
                </a:lnTo>
                <a:lnTo>
                  <a:pt x="9436700" y="2268602"/>
                </a:lnTo>
                <a:close/>
                <a:moveTo>
                  <a:pt x="9332810" y="2182026"/>
                </a:moveTo>
                <a:lnTo>
                  <a:pt x="9419386" y="2182026"/>
                </a:lnTo>
                <a:lnTo>
                  <a:pt x="9419386" y="2268602"/>
                </a:lnTo>
                <a:lnTo>
                  <a:pt x="9332810" y="2268602"/>
                </a:lnTo>
                <a:close/>
                <a:moveTo>
                  <a:pt x="9228920" y="2182026"/>
                </a:moveTo>
                <a:lnTo>
                  <a:pt x="9315494" y="2182026"/>
                </a:lnTo>
                <a:lnTo>
                  <a:pt x="9315494" y="2268602"/>
                </a:lnTo>
                <a:lnTo>
                  <a:pt x="9228920" y="2268602"/>
                </a:lnTo>
                <a:close/>
                <a:moveTo>
                  <a:pt x="9021138" y="2182026"/>
                </a:moveTo>
                <a:lnTo>
                  <a:pt x="9107714" y="2182026"/>
                </a:lnTo>
                <a:lnTo>
                  <a:pt x="9107714" y="2268602"/>
                </a:lnTo>
                <a:lnTo>
                  <a:pt x="9021138" y="2268602"/>
                </a:lnTo>
                <a:close/>
                <a:moveTo>
                  <a:pt x="8917248" y="2182026"/>
                </a:moveTo>
                <a:lnTo>
                  <a:pt x="9003824" y="2182026"/>
                </a:lnTo>
                <a:lnTo>
                  <a:pt x="9003824" y="2268602"/>
                </a:lnTo>
                <a:lnTo>
                  <a:pt x="8917248" y="2268602"/>
                </a:lnTo>
                <a:close/>
                <a:moveTo>
                  <a:pt x="8813370" y="2182026"/>
                </a:moveTo>
                <a:lnTo>
                  <a:pt x="8899946" y="2182026"/>
                </a:lnTo>
                <a:lnTo>
                  <a:pt x="8899946" y="2268602"/>
                </a:lnTo>
                <a:lnTo>
                  <a:pt x="8813370" y="2268602"/>
                </a:lnTo>
                <a:close/>
                <a:moveTo>
                  <a:pt x="8709478" y="2182026"/>
                </a:moveTo>
                <a:lnTo>
                  <a:pt x="8796054" y="2182026"/>
                </a:lnTo>
                <a:lnTo>
                  <a:pt x="8796054" y="2268602"/>
                </a:lnTo>
                <a:lnTo>
                  <a:pt x="8709478" y="2268602"/>
                </a:lnTo>
                <a:close/>
                <a:moveTo>
                  <a:pt x="8501698" y="2182026"/>
                </a:moveTo>
                <a:lnTo>
                  <a:pt x="8588274" y="2182026"/>
                </a:lnTo>
                <a:lnTo>
                  <a:pt x="8588274" y="2268602"/>
                </a:lnTo>
                <a:lnTo>
                  <a:pt x="8501698" y="2268602"/>
                </a:lnTo>
                <a:close/>
                <a:moveTo>
                  <a:pt x="8397807" y="2182026"/>
                </a:moveTo>
                <a:lnTo>
                  <a:pt x="8484384" y="2182026"/>
                </a:lnTo>
                <a:lnTo>
                  <a:pt x="8484384" y="2268602"/>
                </a:lnTo>
                <a:lnTo>
                  <a:pt x="8397807" y="2268602"/>
                </a:lnTo>
                <a:close/>
                <a:moveTo>
                  <a:pt x="8293917" y="2182026"/>
                </a:moveTo>
                <a:lnTo>
                  <a:pt x="8380493" y="2182026"/>
                </a:lnTo>
                <a:lnTo>
                  <a:pt x="8380493" y="2268602"/>
                </a:lnTo>
                <a:lnTo>
                  <a:pt x="8293917" y="2268602"/>
                </a:lnTo>
                <a:close/>
                <a:moveTo>
                  <a:pt x="8190027" y="2182026"/>
                </a:moveTo>
                <a:lnTo>
                  <a:pt x="8276602" y="2182026"/>
                </a:lnTo>
                <a:lnTo>
                  <a:pt x="8276602" y="2268602"/>
                </a:lnTo>
                <a:lnTo>
                  <a:pt x="8190027" y="2268602"/>
                </a:lnTo>
                <a:close/>
                <a:moveTo>
                  <a:pt x="8086136" y="2182026"/>
                </a:moveTo>
                <a:lnTo>
                  <a:pt x="8172712" y="2182026"/>
                </a:lnTo>
                <a:lnTo>
                  <a:pt x="8172712" y="2268602"/>
                </a:lnTo>
                <a:lnTo>
                  <a:pt x="8086136" y="2268602"/>
                </a:lnTo>
                <a:close/>
                <a:moveTo>
                  <a:pt x="7982245" y="2182026"/>
                </a:moveTo>
                <a:lnTo>
                  <a:pt x="8068821" y="2182026"/>
                </a:lnTo>
                <a:lnTo>
                  <a:pt x="8068821" y="2268602"/>
                </a:lnTo>
                <a:lnTo>
                  <a:pt x="7982245" y="2268602"/>
                </a:lnTo>
                <a:close/>
                <a:moveTo>
                  <a:pt x="6441202" y="2182026"/>
                </a:moveTo>
                <a:lnTo>
                  <a:pt x="6527778" y="2182026"/>
                </a:lnTo>
                <a:lnTo>
                  <a:pt x="6527778" y="2268602"/>
                </a:lnTo>
                <a:lnTo>
                  <a:pt x="6441202" y="2268602"/>
                </a:lnTo>
                <a:close/>
                <a:moveTo>
                  <a:pt x="6233421" y="2182026"/>
                </a:moveTo>
                <a:lnTo>
                  <a:pt x="6319997" y="2182026"/>
                </a:lnTo>
                <a:lnTo>
                  <a:pt x="6319997" y="2268602"/>
                </a:lnTo>
                <a:lnTo>
                  <a:pt x="6233421" y="2268602"/>
                </a:lnTo>
                <a:close/>
                <a:moveTo>
                  <a:pt x="6129530" y="2182026"/>
                </a:moveTo>
                <a:lnTo>
                  <a:pt x="6216106" y="2182026"/>
                </a:lnTo>
                <a:lnTo>
                  <a:pt x="6216106" y="2268602"/>
                </a:lnTo>
                <a:lnTo>
                  <a:pt x="6129530" y="2268602"/>
                </a:lnTo>
                <a:close/>
                <a:moveTo>
                  <a:pt x="6025639" y="2182026"/>
                </a:moveTo>
                <a:lnTo>
                  <a:pt x="6112216" y="2182026"/>
                </a:lnTo>
                <a:lnTo>
                  <a:pt x="6112216" y="2268602"/>
                </a:lnTo>
                <a:lnTo>
                  <a:pt x="6025639" y="2268602"/>
                </a:lnTo>
                <a:close/>
                <a:moveTo>
                  <a:pt x="5921749" y="2182026"/>
                </a:moveTo>
                <a:lnTo>
                  <a:pt x="6008325" y="2182026"/>
                </a:lnTo>
                <a:lnTo>
                  <a:pt x="6008325" y="2268602"/>
                </a:lnTo>
                <a:lnTo>
                  <a:pt x="5921749" y="2268602"/>
                </a:lnTo>
                <a:close/>
                <a:moveTo>
                  <a:pt x="5610077" y="2182026"/>
                </a:moveTo>
                <a:lnTo>
                  <a:pt x="5696652" y="2182026"/>
                </a:lnTo>
                <a:lnTo>
                  <a:pt x="5696652" y="2268602"/>
                </a:lnTo>
                <a:lnTo>
                  <a:pt x="5610077" y="2268602"/>
                </a:lnTo>
                <a:close/>
                <a:moveTo>
                  <a:pt x="5506188" y="2182026"/>
                </a:moveTo>
                <a:lnTo>
                  <a:pt x="5592764" y="2182026"/>
                </a:lnTo>
                <a:lnTo>
                  <a:pt x="5592764" y="2268602"/>
                </a:lnTo>
                <a:lnTo>
                  <a:pt x="5506188" y="2268602"/>
                </a:lnTo>
                <a:close/>
                <a:moveTo>
                  <a:pt x="5194514" y="2182026"/>
                </a:moveTo>
                <a:lnTo>
                  <a:pt x="5281091" y="2182026"/>
                </a:lnTo>
                <a:lnTo>
                  <a:pt x="5281091" y="2268602"/>
                </a:lnTo>
                <a:lnTo>
                  <a:pt x="5194514" y="2268602"/>
                </a:lnTo>
                <a:close/>
                <a:moveTo>
                  <a:pt x="5090624" y="2182026"/>
                </a:moveTo>
                <a:lnTo>
                  <a:pt x="5177200" y="2182026"/>
                </a:lnTo>
                <a:lnTo>
                  <a:pt x="5177200" y="2268602"/>
                </a:lnTo>
                <a:lnTo>
                  <a:pt x="5090624" y="2268602"/>
                </a:lnTo>
                <a:close/>
                <a:moveTo>
                  <a:pt x="4986734" y="2182026"/>
                </a:moveTo>
                <a:lnTo>
                  <a:pt x="5073309" y="2182026"/>
                </a:lnTo>
                <a:lnTo>
                  <a:pt x="5073309" y="2268602"/>
                </a:lnTo>
                <a:lnTo>
                  <a:pt x="4986734" y="2268602"/>
                </a:lnTo>
                <a:close/>
                <a:moveTo>
                  <a:pt x="4882842" y="2182026"/>
                </a:moveTo>
                <a:lnTo>
                  <a:pt x="4969418" y="2182026"/>
                </a:lnTo>
                <a:lnTo>
                  <a:pt x="4969418" y="2268602"/>
                </a:lnTo>
                <a:lnTo>
                  <a:pt x="4882842" y="2268602"/>
                </a:lnTo>
                <a:close/>
                <a:moveTo>
                  <a:pt x="4778951" y="2182026"/>
                </a:moveTo>
                <a:lnTo>
                  <a:pt x="4865528" y="2182026"/>
                </a:lnTo>
                <a:lnTo>
                  <a:pt x="4865528" y="2268602"/>
                </a:lnTo>
                <a:lnTo>
                  <a:pt x="4778951" y="2268602"/>
                </a:lnTo>
                <a:close/>
                <a:moveTo>
                  <a:pt x="4675062" y="2182026"/>
                </a:moveTo>
                <a:lnTo>
                  <a:pt x="4761637" y="2182026"/>
                </a:lnTo>
                <a:lnTo>
                  <a:pt x="4761637" y="2268602"/>
                </a:lnTo>
                <a:lnTo>
                  <a:pt x="4675062" y="2268602"/>
                </a:lnTo>
                <a:close/>
                <a:moveTo>
                  <a:pt x="4571170" y="2182026"/>
                </a:moveTo>
                <a:lnTo>
                  <a:pt x="4657746" y="2182026"/>
                </a:lnTo>
                <a:lnTo>
                  <a:pt x="4657746" y="2268602"/>
                </a:lnTo>
                <a:lnTo>
                  <a:pt x="4571170" y="2268602"/>
                </a:lnTo>
                <a:close/>
                <a:moveTo>
                  <a:pt x="4363390" y="2182026"/>
                </a:moveTo>
                <a:lnTo>
                  <a:pt x="4449965" y="2182026"/>
                </a:lnTo>
                <a:lnTo>
                  <a:pt x="4449965" y="2268602"/>
                </a:lnTo>
                <a:lnTo>
                  <a:pt x="4363390" y="2268602"/>
                </a:lnTo>
                <a:close/>
                <a:moveTo>
                  <a:pt x="4259498" y="2182026"/>
                </a:moveTo>
                <a:lnTo>
                  <a:pt x="4346075" y="2182026"/>
                </a:lnTo>
                <a:lnTo>
                  <a:pt x="4346075" y="2268602"/>
                </a:lnTo>
                <a:lnTo>
                  <a:pt x="4259498" y="2268602"/>
                </a:lnTo>
                <a:close/>
                <a:moveTo>
                  <a:pt x="4155621" y="2182026"/>
                </a:moveTo>
                <a:lnTo>
                  <a:pt x="4242197" y="2182026"/>
                </a:lnTo>
                <a:lnTo>
                  <a:pt x="4242197" y="2268602"/>
                </a:lnTo>
                <a:lnTo>
                  <a:pt x="4155621" y="2268602"/>
                </a:lnTo>
                <a:close/>
                <a:moveTo>
                  <a:pt x="4051730" y="2182026"/>
                </a:moveTo>
                <a:lnTo>
                  <a:pt x="4138306" y="2182026"/>
                </a:lnTo>
                <a:lnTo>
                  <a:pt x="4138306" y="2268602"/>
                </a:lnTo>
                <a:lnTo>
                  <a:pt x="4051730" y="2268602"/>
                </a:lnTo>
                <a:close/>
                <a:moveTo>
                  <a:pt x="3843949" y="2182026"/>
                </a:moveTo>
                <a:lnTo>
                  <a:pt x="3930525" y="2182026"/>
                </a:lnTo>
                <a:lnTo>
                  <a:pt x="3930525" y="2268602"/>
                </a:lnTo>
                <a:lnTo>
                  <a:pt x="3843949" y="2268602"/>
                </a:lnTo>
                <a:close/>
                <a:moveTo>
                  <a:pt x="3740059" y="2182026"/>
                </a:moveTo>
                <a:lnTo>
                  <a:pt x="3826635" y="2182026"/>
                </a:lnTo>
                <a:lnTo>
                  <a:pt x="3826635" y="2268602"/>
                </a:lnTo>
                <a:lnTo>
                  <a:pt x="3740059" y="2268602"/>
                </a:lnTo>
                <a:close/>
                <a:moveTo>
                  <a:pt x="3636169" y="2182026"/>
                </a:moveTo>
                <a:lnTo>
                  <a:pt x="3722745" y="2182026"/>
                </a:lnTo>
                <a:lnTo>
                  <a:pt x="3722745" y="2268602"/>
                </a:lnTo>
                <a:lnTo>
                  <a:pt x="3636169" y="2268602"/>
                </a:lnTo>
                <a:close/>
                <a:moveTo>
                  <a:pt x="3532278" y="2182026"/>
                </a:moveTo>
                <a:lnTo>
                  <a:pt x="3618854" y="2182026"/>
                </a:lnTo>
                <a:lnTo>
                  <a:pt x="3618854" y="2268602"/>
                </a:lnTo>
                <a:lnTo>
                  <a:pt x="3532278" y="2268602"/>
                </a:lnTo>
                <a:close/>
                <a:moveTo>
                  <a:pt x="3428388" y="2182026"/>
                </a:moveTo>
                <a:lnTo>
                  <a:pt x="3514964" y="2182026"/>
                </a:lnTo>
                <a:lnTo>
                  <a:pt x="3514964" y="2268602"/>
                </a:lnTo>
                <a:lnTo>
                  <a:pt x="3428388" y="2268602"/>
                </a:lnTo>
                <a:close/>
                <a:moveTo>
                  <a:pt x="3324497" y="2182026"/>
                </a:moveTo>
                <a:lnTo>
                  <a:pt x="3411073" y="2182026"/>
                </a:lnTo>
                <a:lnTo>
                  <a:pt x="3411073" y="2268602"/>
                </a:lnTo>
                <a:lnTo>
                  <a:pt x="3324497" y="2268602"/>
                </a:lnTo>
                <a:close/>
                <a:moveTo>
                  <a:pt x="7878355" y="2182025"/>
                </a:moveTo>
                <a:lnTo>
                  <a:pt x="7964930" y="2182025"/>
                </a:lnTo>
                <a:lnTo>
                  <a:pt x="7964930" y="2182026"/>
                </a:lnTo>
                <a:lnTo>
                  <a:pt x="7964931" y="2182026"/>
                </a:lnTo>
                <a:lnTo>
                  <a:pt x="7964931" y="2268602"/>
                </a:lnTo>
                <a:lnTo>
                  <a:pt x="7878355" y="2268602"/>
                </a:lnTo>
                <a:lnTo>
                  <a:pt x="7878355" y="2268601"/>
                </a:lnTo>
                <a:close/>
                <a:moveTo>
                  <a:pt x="7774464" y="2182025"/>
                </a:moveTo>
                <a:lnTo>
                  <a:pt x="7861040" y="2182025"/>
                </a:lnTo>
                <a:lnTo>
                  <a:pt x="7861040" y="2268601"/>
                </a:lnTo>
                <a:lnTo>
                  <a:pt x="7774464" y="2268601"/>
                </a:lnTo>
                <a:close/>
                <a:moveTo>
                  <a:pt x="7670574" y="2182025"/>
                </a:moveTo>
                <a:lnTo>
                  <a:pt x="7757150" y="2182025"/>
                </a:lnTo>
                <a:lnTo>
                  <a:pt x="7757150" y="2268601"/>
                </a:lnTo>
                <a:lnTo>
                  <a:pt x="7670574" y="2268601"/>
                </a:lnTo>
                <a:close/>
                <a:moveTo>
                  <a:pt x="7566683" y="2182025"/>
                </a:moveTo>
                <a:lnTo>
                  <a:pt x="7653259" y="2182025"/>
                </a:lnTo>
                <a:lnTo>
                  <a:pt x="7653259" y="2268601"/>
                </a:lnTo>
                <a:lnTo>
                  <a:pt x="7566683" y="2268601"/>
                </a:lnTo>
                <a:close/>
                <a:moveTo>
                  <a:pt x="7462793" y="2182025"/>
                </a:moveTo>
                <a:lnTo>
                  <a:pt x="7549369" y="2182025"/>
                </a:lnTo>
                <a:lnTo>
                  <a:pt x="7549369" y="2268601"/>
                </a:lnTo>
                <a:lnTo>
                  <a:pt x="7462793" y="2268601"/>
                </a:lnTo>
                <a:close/>
                <a:moveTo>
                  <a:pt x="7358902" y="2182025"/>
                </a:moveTo>
                <a:lnTo>
                  <a:pt x="7445478" y="2182025"/>
                </a:lnTo>
                <a:lnTo>
                  <a:pt x="7445478" y="2268601"/>
                </a:lnTo>
                <a:lnTo>
                  <a:pt x="7358902" y="2268601"/>
                </a:lnTo>
                <a:close/>
                <a:moveTo>
                  <a:pt x="7255012" y="2182025"/>
                </a:moveTo>
                <a:lnTo>
                  <a:pt x="7341588" y="2182025"/>
                </a:lnTo>
                <a:lnTo>
                  <a:pt x="7341588" y="2268601"/>
                </a:lnTo>
                <a:lnTo>
                  <a:pt x="7255012" y="2268601"/>
                </a:lnTo>
                <a:close/>
                <a:moveTo>
                  <a:pt x="7047230" y="2182025"/>
                </a:moveTo>
                <a:lnTo>
                  <a:pt x="7133806" y="2182025"/>
                </a:lnTo>
                <a:lnTo>
                  <a:pt x="7133806" y="2268601"/>
                </a:lnTo>
                <a:lnTo>
                  <a:pt x="7047230" y="2268601"/>
                </a:lnTo>
                <a:close/>
                <a:moveTo>
                  <a:pt x="6943340" y="2182025"/>
                </a:moveTo>
                <a:lnTo>
                  <a:pt x="7029916" y="2182025"/>
                </a:lnTo>
                <a:lnTo>
                  <a:pt x="7029916" y="2268601"/>
                </a:lnTo>
                <a:lnTo>
                  <a:pt x="6943340" y="2268601"/>
                </a:lnTo>
                <a:close/>
                <a:moveTo>
                  <a:pt x="6839450" y="2182025"/>
                </a:moveTo>
                <a:lnTo>
                  <a:pt x="6926026" y="2182025"/>
                </a:lnTo>
                <a:lnTo>
                  <a:pt x="6926026" y="2268601"/>
                </a:lnTo>
                <a:lnTo>
                  <a:pt x="6839450" y="2268601"/>
                </a:lnTo>
                <a:close/>
                <a:moveTo>
                  <a:pt x="6735560" y="2182025"/>
                </a:moveTo>
                <a:lnTo>
                  <a:pt x="6822136" y="2182025"/>
                </a:lnTo>
                <a:lnTo>
                  <a:pt x="6822136" y="2268601"/>
                </a:lnTo>
                <a:lnTo>
                  <a:pt x="6735560" y="2268601"/>
                </a:lnTo>
                <a:close/>
                <a:moveTo>
                  <a:pt x="6527779" y="2182025"/>
                </a:moveTo>
                <a:lnTo>
                  <a:pt x="6614355" y="2182025"/>
                </a:lnTo>
                <a:lnTo>
                  <a:pt x="6614355" y="2268601"/>
                </a:lnTo>
                <a:lnTo>
                  <a:pt x="6527779" y="2268601"/>
                </a:lnTo>
                <a:close/>
                <a:moveTo>
                  <a:pt x="3220606" y="2182025"/>
                </a:moveTo>
                <a:lnTo>
                  <a:pt x="3307182" y="2182025"/>
                </a:lnTo>
                <a:lnTo>
                  <a:pt x="3307182" y="2182026"/>
                </a:lnTo>
                <a:lnTo>
                  <a:pt x="3307183" y="2182026"/>
                </a:lnTo>
                <a:lnTo>
                  <a:pt x="3307183" y="2268602"/>
                </a:lnTo>
                <a:lnTo>
                  <a:pt x="3220607" y="2268602"/>
                </a:lnTo>
                <a:lnTo>
                  <a:pt x="3220607" y="2268601"/>
                </a:lnTo>
                <a:lnTo>
                  <a:pt x="3220606" y="2268601"/>
                </a:lnTo>
                <a:close/>
                <a:moveTo>
                  <a:pt x="3116716" y="2182025"/>
                </a:moveTo>
                <a:lnTo>
                  <a:pt x="3203291" y="2182025"/>
                </a:lnTo>
                <a:lnTo>
                  <a:pt x="3203291" y="2268601"/>
                </a:lnTo>
                <a:lnTo>
                  <a:pt x="3116716" y="2268601"/>
                </a:lnTo>
                <a:close/>
                <a:moveTo>
                  <a:pt x="3012826" y="2182025"/>
                </a:moveTo>
                <a:lnTo>
                  <a:pt x="3099401" y="2182025"/>
                </a:lnTo>
                <a:lnTo>
                  <a:pt x="3099401" y="2268601"/>
                </a:lnTo>
                <a:lnTo>
                  <a:pt x="3012826" y="2268601"/>
                </a:lnTo>
                <a:close/>
                <a:moveTo>
                  <a:pt x="2908935" y="2182025"/>
                </a:moveTo>
                <a:lnTo>
                  <a:pt x="2995511" y="2182025"/>
                </a:lnTo>
                <a:lnTo>
                  <a:pt x="2995511" y="2268601"/>
                </a:lnTo>
                <a:lnTo>
                  <a:pt x="2908935" y="2268601"/>
                </a:lnTo>
                <a:close/>
                <a:moveTo>
                  <a:pt x="2805045" y="2182025"/>
                </a:moveTo>
                <a:lnTo>
                  <a:pt x="2891621" y="2182025"/>
                </a:lnTo>
                <a:lnTo>
                  <a:pt x="2891621" y="2268601"/>
                </a:lnTo>
                <a:lnTo>
                  <a:pt x="2805045" y="2268601"/>
                </a:lnTo>
                <a:close/>
                <a:moveTo>
                  <a:pt x="2701154" y="2182025"/>
                </a:moveTo>
                <a:lnTo>
                  <a:pt x="2787730" y="2182025"/>
                </a:lnTo>
                <a:lnTo>
                  <a:pt x="2787730" y="2268601"/>
                </a:lnTo>
                <a:lnTo>
                  <a:pt x="2701154" y="2268601"/>
                </a:lnTo>
                <a:close/>
                <a:moveTo>
                  <a:pt x="2597263" y="2182025"/>
                </a:moveTo>
                <a:lnTo>
                  <a:pt x="2683839" y="2182025"/>
                </a:lnTo>
                <a:lnTo>
                  <a:pt x="2683839" y="2268601"/>
                </a:lnTo>
                <a:lnTo>
                  <a:pt x="2597263" y="2268601"/>
                </a:lnTo>
                <a:close/>
                <a:moveTo>
                  <a:pt x="2389482" y="2182025"/>
                </a:moveTo>
                <a:lnTo>
                  <a:pt x="2476058" y="2182025"/>
                </a:lnTo>
                <a:lnTo>
                  <a:pt x="2476058" y="2268601"/>
                </a:lnTo>
                <a:lnTo>
                  <a:pt x="2389482" y="2268601"/>
                </a:lnTo>
                <a:close/>
                <a:moveTo>
                  <a:pt x="2285592" y="2182025"/>
                </a:moveTo>
                <a:lnTo>
                  <a:pt x="2372168" y="2182025"/>
                </a:lnTo>
                <a:lnTo>
                  <a:pt x="2372168" y="2268601"/>
                </a:lnTo>
                <a:lnTo>
                  <a:pt x="2285592" y="2268601"/>
                </a:lnTo>
                <a:close/>
                <a:moveTo>
                  <a:pt x="2181701" y="2182025"/>
                </a:moveTo>
                <a:lnTo>
                  <a:pt x="2268277" y="2182025"/>
                </a:lnTo>
                <a:lnTo>
                  <a:pt x="2268277" y="2268601"/>
                </a:lnTo>
                <a:lnTo>
                  <a:pt x="2181701" y="2268601"/>
                </a:lnTo>
                <a:close/>
                <a:moveTo>
                  <a:pt x="2077811" y="2182025"/>
                </a:moveTo>
                <a:lnTo>
                  <a:pt x="2164387" y="2182025"/>
                </a:lnTo>
                <a:lnTo>
                  <a:pt x="2164387" y="2268601"/>
                </a:lnTo>
                <a:lnTo>
                  <a:pt x="2077811" y="2268601"/>
                </a:lnTo>
                <a:close/>
                <a:moveTo>
                  <a:pt x="1870030" y="2182025"/>
                </a:moveTo>
                <a:lnTo>
                  <a:pt x="1956606" y="2182025"/>
                </a:lnTo>
                <a:lnTo>
                  <a:pt x="1956606" y="2268601"/>
                </a:lnTo>
                <a:lnTo>
                  <a:pt x="1870030" y="2268601"/>
                </a:lnTo>
                <a:close/>
                <a:moveTo>
                  <a:pt x="1766139" y="2182025"/>
                </a:moveTo>
                <a:lnTo>
                  <a:pt x="1852715" y="2182025"/>
                </a:lnTo>
                <a:lnTo>
                  <a:pt x="1852715" y="2268601"/>
                </a:lnTo>
                <a:lnTo>
                  <a:pt x="1766139" y="2268601"/>
                </a:lnTo>
                <a:close/>
                <a:moveTo>
                  <a:pt x="1662249" y="2182025"/>
                </a:moveTo>
                <a:lnTo>
                  <a:pt x="1748825" y="2182025"/>
                </a:lnTo>
                <a:lnTo>
                  <a:pt x="1748825" y="2268601"/>
                </a:lnTo>
                <a:lnTo>
                  <a:pt x="1662249" y="2268601"/>
                </a:lnTo>
                <a:close/>
                <a:moveTo>
                  <a:pt x="1558358" y="2182025"/>
                </a:moveTo>
                <a:lnTo>
                  <a:pt x="1644934" y="2182025"/>
                </a:lnTo>
                <a:lnTo>
                  <a:pt x="1644934" y="2268601"/>
                </a:lnTo>
                <a:lnTo>
                  <a:pt x="1558358" y="2268601"/>
                </a:lnTo>
                <a:close/>
                <a:moveTo>
                  <a:pt x="1454468" y="2182025"/>
                </a:moveTo>
                <a:lnTo>
                  <a:pt x="1541044" y="2182025"/>
                </a:lnTo>
                <a:lnTo>
                  <a:pt x="1541044" y="2268601"/>
                </a:lnTo>
                <a:lnTo>
                  <a:pt x="1454468" y="2268601"/>
                </a:lnTo>
                <a:close/>
                <a:moveTo>
                  <a:pt x="1350578" y="2182025"/>
                </a:moveTo>
                <a:lnTo>
                  <a:pt x="1437154" y="2182025"/>
                </a:lnTo>
                <a:lnTo>
                  <a:pt x="1437154" y="2268601"/>
                </a:lnTo>
                <a:lnTo>
                  <a:pt x="1350578" y="2268601"/>
                </a:lnTo>
                <a:close/>
                <a:moveTo>
                  <a:pt x="1246687" y="2182025"/>
                </a:moveTo>
                <a:lnTo>
                  <a:pt x="1333263" y="2182025"/>
                </a:lnTo>
                <a:lnTo>
                  <a:pt x="1333263" y="2268601"/>
                </a:lnTo>
                <a:lnTo>
                  <a:pt x="1246687" y="2268601"/>
                </a:lnTo>
                <a:close/>
                <a:moveTo>
                  <a:pt x="935015" y="2182025"/>
                </a:moveTo>
                <a:lnTo>
                  <a:pt x="1021591" y="2182025"/>
                </a:lnTo>
                <a:lnTo>
                  <a:pt x="1021591" y="2268601"/>
                </a:lnTo>
                <a:lnTo>
                  <a:pt x="935015" y="2268601"/>
                </a:lnTo>
                <a:close/>
                <a:moveTo>
                  <a:pt x="831125" y="2182025"/>
                </a:moveTo>
                <a:lnTo>
                  <a:pt x="917701" y="2182025"/>
                </a:lnTo>
                <a:lnTo>
                  <a:pt x="917701" y="2268601"/>
                </a:lnTo>
                <a:lnTo>
                  <a:pt x="831125" y="2268601"/>
                </a:lnTo>
                <a:close/>
                <a:moveTo>
                  <a:pt x="519453" y="2182025"/>
                </a:moveTo>
                <a:lnTo>
                  <a:pt x="606029" y="2182025"/>
                </a:lnTo>
                <a:lnTo>
                  <a:pt x="606029" y="2268601"/>
                </a:lnTo>
                <a:lnTo>
                  <a:pt x="519453" y="2268601"/>
                </a:lnTo>
                <a:close/>
                <a:moveTo>
                  <a:pt x="415563" y="2182025"/>
                </a:moveTo>
                <a:lnTo>
                  <a:pt x="502139" y="2182025"/>
                </a:lnTo>
                <a:lnTo>
                  <a:pt x="502139" y="2268601"/>
                </a:lnTo>
                <a:lnTo>
                  <a:pt x="415563" y="2268601"/>
                </a:lnTo>
                <a:close/>
                <a:moveTo>
                  <a:pt x="311673" y="2182025"/>
                </a:moveTo>
                <a:lnTo>
                  <a:pt x="398248" y="2182025"/>
                </a:lnTo>
                <a:lnTo>
                  <a:pt x="398248" y="2268601"/>
                </a:lnTo>
                <a:lnTo>
                  <a:pt x="311673" y="2268601"/>
                </a:lnTo>
                <a:close/>
                <a:moveTo>
                  <a:pt x="207782" y="2182025"/>
                </a:moveTo>
                <a:lnTo>
                  <a:pt x="294358" y="2182025"/>
                </a:lnTo>
                <a:lnTo>
                  <a:pt x="294358" y="2268601"/>
                </a:lnTo>
                <a:lnTo>
                  <a:pt x="207782" y="2268601"/>
                </a:lnTo>
                <a:close/>
                <a:moveTo>
                  <a:pt x="1" y="2182025"/>
                </a:moveTo>
                <a:lnTo>
                  <a:pt x="86577" y="2182025"/>
                </a:lnTo>
                <a:lnTo>
                  <a:pt x="86577" y="2268601"/>
                </a:lnTo>
                <a:lnTo>
                  <a:pt x="1" y="2268601"/>
                </a:lnTo>
                <a:close/>
                <a:moveTo>
                  <a:pt x="11098952" y="2078136"/>
                </a:moveTo>
                <a:lnTo>
                  <a:pt x="11185528" y="2078136"/>
                </a:lnTo>
                <a:lnTo>
                  <a:pt x="11185528" y="2164712"/>
                </a:lnTo>
                <a:lnTo>
                  <a:pt x="11098952" y="2164712"/>
                </a:lnTo>
                <a:close/>
                <a:moveTo>
                  <a:pt x="10995062" y="2078136"/>
                </a:moveTo>
                <a:lnTo>
                  <a:pt x="11081637" y="2078136"/>
                </a:lnTo>
                <a:lnTo>
                  <a:pt x="11081637" y="2164712"/>
                </a:lnTo>
                <a:lnTo>
                  <a:pt x="10995062" y="2164712"/>
                </a:lnTo>
                <a:close/>
                <a:moveTo>
                  <a:pt x="10891171" y="2078136"/>
                </a:moveTo>
                <a:lnTo>
                  <a:pt x="10977747" y="2078136"/>
                </a:lnTo>
                <a:lnTo>
                  <a:pt x="10977747" y="2164712"/>
                </a:lnTo>
                <a:lnTo>
                  <a:pt x="10891171" y="2164712"/>
                </a:lnTo>
                <a:close/>
                <a:moveTo>
                  <a:pt x="10787280" y="2078136"/>
                </a:moveTo>
                <a:lnTo>
                  <a:pt x="10873856" y="2078136"/>
                </a:lnTo>
                <a:lnTo>
                  <a:pt x="10873856" y="2164712"/>
                </a:lnTo>
                <a:lnTo>
                  <a:pt x="10787280" y="2164712"/>
                </a:lnTo>
                <a:close/>
                <a:moveTo>
                  <a:pt x="10683390" y="2078136"/>
                </a:moveTo>
                <a:lnTo>
                  <a:pt x="10769966" y="2078136"/>
                </a:lnTo>
                <a:lnTo>
                  <a:pt x="10769966" y="2164712"/>
                </a:lnTo>
                <a:lnTo>
                  <a:pt x="10683390" y="2164712"/>
                </a:lnTo>
                <a:close/>
                <a:moveTo>
                  <a:pt x="10579500" y="2078136"/>
                </a:moveTo>
                <a:lnTo>
                  <a:pt x="10666075" y="2078136"/>
                </a:lnTo>
                <a:lnTo>
                  <a:pt x="10666075" y="2164712"/>
                </a:lnTo>
                <a:lnTo>
                  <a:pt x="10579500" y="2164712"/>
                </a:lnTo>
                <a:close/>
                <a:moveTo>
                  <a:pt x="10371718" y="2078136"/>
                </a:moveTo>
                <a:lnTo>
                  <a:pt x="10458295" y="2078136"/>
                </a:lnTo>
                <a:lnTo>
                  <a:pt x="10458295" y="2164712"/>
                </a:lnTo>
                <a:lnTo>
                  <a:pt x="10371718" y="2164712"/>
                </a:lnTo>
                <a:close/>
                <a:moveTo>
                  <a:pt x="10267827" y="2078136"/>
                </a:moveTo>
                <a:lnTo>
                  <a:pt x="10354403" y="2078136"/>
                </a:lnTo>
                <a:lnTo>
                  <a:pt x="10354403" y="2164712"/>
                </a:lnTo>
                <a:lnTo>
                  <a:pt x="10267827" y="2164712"/>
                </a:lnTo>
                <a:close/>
                <a:moveTo>
                  <a:pt x="10163936" y="2078136"/>
                </a:moveTo>
                <a:lnTo>
                  <a:pt x="10250513" y="2078136"/>
                </a:lnTo>
                <a:lnTo>
                  <a:pt x="10250513" y="2164712"/>
                </a:lnTo>
                <a:lnTo>
                  <a:pt x="10163936" y="2164712"/>
                </a:lnTo>
                <a:close/>
                <a:moveTo>
                  <a:pt x="9956155" y="2078136"/>
                </a:moveTo>
                <a:lnTo>
                  <a:pt x="10042731" y="2078136"/>
                </a:lnTo>
                <a:lnTo>
                  <a:pt x="10042731" y="2164712"/>
                </a:lnTo>
                <a:lnTo>
                  <a:pt x="9956155" y="2164712"/>
                </a:lnTo>
                <a:close/>
                <a:moveTo>
                  <a:pt x="9852264" y="2078136"/>
                </a:moveTo>
                <a:lnTo>
                  <a:pt x="9938840" y="2078136"/>
                </a:lnTo>
                <a:lnTo>
                  <a:pt x="9938840" y="2164712"/>
                </a:lnTo>
                <a:lnTo>
                  <a:pt x="9852264" y="2164712"/>
                </a:lnTo>
                <a:close/>
                <a:moveTo>
                  <a:pt x="9748374" y="2078136"/>
                </a:moveTo>
                <a:lnTo>
                  <a:pt x="9834949" y="2078136"/>
                </a:lnTo>
                <a:lnTo>
                  <a:pt x="9834949" y="2164712"/>
                </a:lnTo>
                <a:lnTo>
                  <a:pt x="9748374" y="2164712"/>
                </a:lnTo>
                <a:close/>
                <a:moveTo>
                  <a:pt x="9644482" y="2078136"/>
                </a:moveTo>
                <a:lnTo>
                  <a:pt x="9731058" y="2078136"/>
                </a:lnTo>
                <a:lnTo>
                  <a:pt x="9731058" y="2164712"/>
                </a:lnTo>
                <a:lnTo>
                  <a:pt x="9644482" y="2164712"/>
                </a:lnTo>
                <a:close/>
                <a:moveTo>
                  <a:pt x="9540590" y="2078136"/>
                </a:moveTo>
                <a:lnTo>
                  <a:pt x="9627167" y="2078136"/>
                </a:lnTo>
                <a:lnTo>
                  <a:pt x="9627167" y="2164712"/>
                </a:lnTo>
                <a:lnTo>
                  <a:pt x="9540590" y="2164712"/>
                </a:lnTo>
                <a:close/>
                <a:moveTo>
                  <a:pt x="9436700" y="2078136"/>
                </a:moveTo>
                <a:lnTo>
                  <a:pt x="9523276" y="2078136"/>
                </a:lnTo>
                <a:lnTo>
                  <a:pt x="9523276" y="2164712"/>
                </a:lnTo>
                <a:lnTo>
                  <a:pt x="9436700" y="2164712"/>
                </a:lnTo>
                <a:close/>
                <a:moveTo>
                  <a:pt x="9332810" y="2078136"/>
                </a:moveTo>
                <a:lnTo>
                  <a:pt x="9419386" y="2078136"/>
                </a:lnTo>
                <a:lnTo>
                  <a:pt x="9419386" y="2164712"/>
                </a:lnTo>
                <a:lnTo>
                  <a:pt x="9332810" y="2164712"/>
                </a:lnTo>
                <a:close/>
                <a:moveTo>
                  <a:pt x="9228920" y="2078136"/>
                </a:moveTo>
                <a:lnTo>
                  <a:pt x="9315494" y="2078136"/>
                </a:lnTo>
                <a:lnTo>
                  <a:pt x="9315494" y="2164712"/>
                </a:lnTo>
                <a:lnTo>
                  <a:pt x="9228920" y="2164712"/>
                </a:lnTo>
                <a:close/>
                <a:moveTo>
                  <a:pt x="9125028" y="2078136"/>
                </a:moveTo>
                <a:lnTo>
                  <a:pt x="9211604" y="2078136"/>
                </a:lnTo>
                <a:lnTo>
                  <a:pt x="9211604" y="2164712"/>
                </a:lnTo>
                <a:lnTo>
                  <a:pt x="9125028" y="2164712"/>
                </a:lnTo>
                <a:close/>
                <a:moveTo>
                  <a:pt x="9021138" y="2078136"/>
                </a:moveTo>
                <a:lnTo>
                  <a:pt x="9107714" y="2078136"/>
                </a:lnTo>
                <a:lnTo>
                  <a:pt x="9107714" y="2164712"/>
                </a:lnTo>
                <a:lnTo>
                  <a:pt x="9021138" y="2164712"/>
                </a:lnTo>
                <a:close/>
                <a:moveTo>
                  <a:pt x="8917248" y="2078136"/>
                </a:moveTo>
                <a:lnTo>
                  <a:pt x="9003824" y="2078136"/>
                </a:lnTo>
                <a:lnTo>
                  <a:pt x="9003824" y="2164712"/>
                </a:lnTo>
                <a:lnTo>
                  <a:pt x="8917248" y="2164712"/>
                </a:lnTo>
                <a:close/>
                <a:moveTo>
                  <a:pt x="8813370" y="2078136"/>
                </a:moveTo>
                <a:lnTo>
                  <a:pt x="8899946" y="2078136"/>
                </a:lnTo>
                <a:lnTo>
                  <a:pt x="8899946" y="2164712"/>
                </a:lnTo>
                <a:lnTo>
                  <a:pt x="8813370" y="2164712"/>
                </a:lnTo>
                <a:close/>
                <a:moveTo>
                  <a:pt x="8709478" y="2078136"/>
                </a:moveTo>
                <a:lnTo>
                  <a:pt x="8796054" y="2078136"/>
                </a:lnTo>
                <a:lnTo>
                  <a:pt x="8796054" y="2164712"/>
                </a:lnTo>
                <a:lnTo>
                  <a:pt x="8709478" y="2164712"/>
                </a:lnTo>
                <a:close/>
                <a:moveTo>
                  <a:pt x="8605588" y="2078136"/>
                </a:moveTo>
                <a:lnTo>
                  <a:pt x="8692164" y="2078136"/>
                </a:lnTo>
                <a:lnTo>
                  <a:pt x="8692164" y="2164712"/>
                </a:lnTo>
                <a:lnTo>
                  <a:pt x="8605588" y="2164712"/>
                </a:lnTo>
                <a:close/>
                <a:moveTo>
                  <a:pt x="8501698" y="2078136"/>
                </a:moveTo>
                <a:lnTo>
                  <a:pt x="8588274" y="2078136"/>
                </a:lnTo>
                <a:lnTo>
                  <a:pt x="8588274" y="2164712"/>
                </a:lnTo>
                <a:lnTo>
                  <a:pt x="8501698" y="2164712"/>
                </a:lnTo>
                <a:close/>
                <a:moveTo>
                  <a:pt x="8397807" y="2078136"/>
                </a:moveTo>
                <a:lnTo>
                  <a:pt x="8484384" y="2078136"/>
                </a:lnTo>
                <a:lnTo>
                  <a:pt x="8484384" y="2164712"/>
                </a:lnTo>
                <a:lnTo>
                  <a:pt x="8397807" y="2164712"/>
                </a:lnTo>
                <a:close/>
                <a:moveTo>
                  <a:pt x="8293917" y="2078136"/>
                </a:moveTo>
                <a:lnTo>
                  <a:pt x="8380493" y="2078136"/>
                </a:lnTo>
                <a:lnTo>
                  <a:pt x="8380493" y="2164712"/>
                </a:lnTo>
                <a:lnTo>
                  <a:pt x="8293917" y="2164712"/>
                </a:lnTo>
                <a:close/>
                <a:moveTo>
                  <a:pt x="8190027" y="2078136"/>
                </a:moveTo>
                <a:lnTo>
                  <a:pt x="8276602" y="2078136"/>
                </a:lnTo>
                <a:lnTo>
                  <a:pt x="8276602" y="2164712"/>
                </a:lnTo>
                <a:lnTo>
                  <a:pt x="8190027" y="2164712"/>
                </a:lnTo>
                <a:close/>
                <a:moveTo>
                  <a:pt x="8086136" y="2078136"/>
                </a:moveTo>
                <a:lnTo>
                  <a:pt x="8172712" y="2078136"/>
                </a:lnTo>
                <a:lnTo>
                  <a:pt x="8172712" y="2164712"/>
                </a:lnTo>
                <a:lnTo>
                  <a:pt x="8086136" y="2164712"/>
                </a:lnTo>
                <a:close/>
                <a:moveTo>
                  <a:pt x="7982245" y="2078136"/>
                </a:moveTo>
                <a:lnTo>
                  <a:pt x="8068821" y="2078136"/>
                </a:lnTo>
                <a:lnTo>
                  <a:pt x="8068821" y="2164712"/>
                </a:lnTo>
                <a:lnTo>
                  <a:pt x="7982245" y="2164712"/>
                </a:lnTo>
                <a:close/>
                <a:moveTo>
                  <a:pt x="6337313" y="2078136"/>
                </a:moveTo>
                <a:lnTo>
                  <a:pt x="6423889" y="2078136"/>
                </a:lnTo>
                <a:lnTo>
                  <a:pt x="6423889" y="2164712"/>
                </a:lnTo>
                <a:lnTo>
                  <a:pt x="6337313" y="2164712"/>
                </a:lnTo>
                <a:close/>
                <a:moveTo>
                  <a:pt x="6233422" y="2078136"/>
                </a:moveTo>
                <a:lnTo>
                  <a:pt x="6319998" y="2078136"/>
                </a:lnTo>
                <a:lnTo>
                  <a:pt x="6319998" y="2164712"/>
                </a:lnTo>
                <a:lnTo>
                  <a:pt x="6233422" y="2164712"/>
                </a:lnTo>
                <a:close/>
                <a:moveTo>
                  <a:pt x="6129531" y="2078136"/>
                </a:moveTo>
                <a:lnTo>
                  <a:pt x="6216107" y="2078136"/>
                </a:lnTo>
                <a:lnTo>
                  <a:pt x="6216107" y="2164712"/>
                </a:lnTo>
                <a:lnTo>
                  <a:pt x="6129531" y="2164712"/>
                </a:lnTo>
                <a:close/>
                <a:moveTo>
                  <a:pt x="6025642" y="2078136"/>
                </a:moveTo>
                <a:lnTo>
                  <a:pt x="6112217" y="2078136"/>
                </a:lnTo>
                <a:lnTo>
                  <a:pt x="6112217" y="2164712"/>
                </a:lnTo>
                <a:lnTo>
                  <a:pt x="6025642" y="2164712"/>
                </a:lnTo>
                <a:close/>
                <a:moveTo>
                  <a:pt x="5921751" y="2078136"/>
                </a:moveTo>
                <a:lnTo>
                  <a:pt x="6008326" y="2078136"/>
                </a:lnTo>
                <a:lnTo>
                  <a:pt x="6008326" y="2164712"/>
                </a:lnTo>
                <a:lnTo>
                  <a:pt x="5921751" y="2164712"/>
                </a:lnTo>
                <a:close/>
                <a:moveTo>
                  <a:pt x="5713970" y="2078136"/>
                </a:moveTo>
                <a:lnTo>
                  <a:pt x="5800546" y="2078136"/>
                </a:lnTo>
                <a:lnTo>
                  <a:pt x="5800546" y="2164712"/>
                </a:lnTo>
                <a:lnTo>
                  <a:pt x="5713970" y="2164712"/>
                </a:lnTo>
                <a:close/>
                <a:moveTo>
                  <a:pt x="5610078" y="2078136"/>
                </a:moveTo>
                <a:lnTo>
                  <a:pt x="5696654" y="2078136"/>
                </a:lnTo>
                <a:lnTo>
                  <a:pt x="5696654" y="2164712"/>
                </a:lnTo>
                <a:lnTo>
                  <a:pt x="5610078" y="2164712"/>
                </a:lnTo>
                <a:close/>
                <a:moveTo>
                  <a:pt x="5506188" y="2078136"/>
                </a:moveTo>
                <a:lnTo>
                  <a:pt x="5592764" y="2078136"/>
                </a:lnTo>
                <a:lnTo>
                  <a:pt x="5592764" y="2164712"/>
                </a:lnTo>
                <a:lnTo>
                  <a:pt x="5506188" y="2164712"/>
                </a:lnTo>
                <a:close/>
                <a:moveTo>
                  <a:pt x="5298406" y="2078136"/>
                </a:moveTo>
                <a:lnTo>
                  <a:pt x="5384982" y="2078136"/>
                </a:lnTo>
                <a:lnTo>
                  <a:pt x="5384982" y="2164712"/>
                </a:lnTo>
                <a:lnTo>
                  <a:pt x="5298406" y="2164712"/>
                </a:lnTo>
                <a:close/>
                <a:moveTo>
                  <a:pt x="5194514" y="2078136"/>
                </a:moveTo>
                <a:lnTo>
                  <a:pt x="5281091" y="2078136"/>
                </a:lnTo>
                <a:lnTo>
                  <a:pt x="5281091" y="2164712"/>
                </a:lnTo>
                <a:lnTo>
                  <a:pt x="5194514" y="2164712"/>
                </a:lnTo>
                <a:close/>
                <a:moveTo>
                  <a:pt x="5090624" y="2078136"/>
                </a:moveTo>
                <a:lnTo>
                  <a:pt x="5177200" y="2078136"/>
                </a:lnTo>
                <a:lnTo>
                  <a:pt x="5177200" y="2164712"/>
                </a:lnTo>
                <a:lnTo>
                  <a:pt x="5090624" y="2164712"/>
                </a:lnTo>
                <a:close/>
                <a:moveTo>
                  <a:pt x="4986734" y="2078136"/>
                </a:moveTo>
                <a:lnTo>
                  <a:pt x="5073309" y="2078136"/>
                </a:lnTo>
                <a:lnTo>
                  <a:pt x="5073309" y="2164712"/>
                </a:lnTo>
                <a:lnTo>
                  <a:pt x="4986734" y="2164712"/>
                </a:lnTo>
                <a:close/>
                <a:moveTo>
                  <a:pt x="4882842" y="2078136"/>
                </a:moveTo>
                <a:lnTo>
                  <a:pt x="4969418" y="2078136"/>
                </a:lnTo>
                <a:lnTo>
                  <a:pt x="4969418" y="2164712"/>
                </a:lnTo>
                <a:lnTo>
                  <a:pt x="4882842" y="2164712"/>
                </a:lnTo>
                <a:close/>
                <a:moveTo>
                  <a:pt x="4778951" y="2078136"/>
                </a:moveTo>
                <a:lnTo>
                  <a:pt x="4865528" y="2078136"/>
                </a:lnTo>
                <a:lnTo>
                  <a:pt x="4865528" y="2164712"/>
                </a:lnTo>
                <a:lnTo>
                  <a:pt x="4778951" y="2164712"/>
                </a:lnTo>
                <a:close/>
                <a:moveTo>
                  <a:pt x="4675062" y="2078136"/>
                </a:moveTo>
                <a:lnTo>
                  <a:pt x="4761637" y="2078136"/>
                </a:lnTo>
                <a:lnTo>
                  <a:pt x="4761637" y="2164712"/>
                </a:lnTo>
                <a:lnTo>
                  <a:pt x="4675062" y="2164712"/>
                </a:lnTo>
                <a:close/>
                <a:moveTo>
                  <a:pt x="4571170" y="2078136"/>
                </a:moveTo>
                <a:lnTo>
                  <a:pt x="4657746" y="2078136"/>
                </a:lnTo>
                <a:lnTo>
                  <a:pt x="4657746" y="2164712"/>
                </a:lnTo>
                <a:lnTo>
                  <a:pt x="4571170" y="2164712"/>
                </a:lnTo>
                <a:close/>
                <a:moveTo>
                  <a:pt x="4467280" y="2078136"/>
                </a:moveTo>
                <a:lnTo>
                  <a:pt x="4553856" y="2078136"/>
                </a:lnTo>
                <a:lnTo>
                  <a:pt x="4553856" y="2164712"/>
                </a:lnTo>
                <a:lnTo>
                  <a:pt x="4467280" y="2164712"/>
                </a:lnTo>
                <a:close/>
                <a:moveTo>
                  <a:pt x="4363390" y="2078136"/>
                </a:moveTo>
                <a:lnTo>
                  <a:pt x="4449965" y="2078136"/>
                </a:lnTo>
                <a:lnTo>
                  <a:pt x="4449965" y="2164712"/>
                </a:lnTo>
                <a:lnTo>
                  <a:pt x="4363390" y="2164712"/>
                </a:lnTo>
                <a:close/>
                <a:moveTo>
                  <a:pt x="4259498" y="2078136"/>
                </a:moveTo>
                <a:lnTo>
                  <a:pt x="4346075" y="2078136"/>
                </a:lnTo>
                <a:lnTo>
                  <a:pt x="4346075" y="2164712"/>
                </a:lnTo>
                <a:lnTo>
                  <a:pt x="4259498" y="2164712"/>
                </a:lnTo>
                <a:close/>
                <a:moveTo>
                  <a:pt x="4155621" y="2078136"/>
                </a:moveTo>
                <a:lnTo>
                  <a:pt x="4242197" y="2078136"/>
                </a:lnTo>
                <a:lnTo>
                  <a:pt x="4242197" y="2164712"/>
                </a:lnTo>
                <a:lnTo>
                  <a:pt x="4155621" y="2164712"/>
                </a:lnTo>
                <a:close/>
                <a:moveTo>
                  <a:pt x="4051730" y="2078136"/>
                </a:moveTo>
                <a:lnTo>
                  <a:pt x="4138306" y="2078136"/>
                </a:lnTo>
                <a:lnTo>
                  <a:pt x="4138306" y="2164712"/>
                </a:lnTo>
                <a:lnTo>
                  <a:pt x="4051730" y="2164712"/>
                </a:lnTo>
                <a:close/>
                <a:moveTo>
                  <a:pt x="3947840" y="2078136"/>
                </a:moveTo>
                <a:lnTo>
                  <a:pt x="4034415" y="2078136"/>
                </a:lnTo>
                <a:lnTo>
                  <a:pt x="4034415" y="2164712"/>
                </a:lnTo>
                <a:lnTo>
                  <a:pt x="3947840" y="2164712"/>
                </a:lnTo>
                <a:close/>
                <a:moveTo>
                  <a:pt x="3843949" y="2078136"/>
                </a:moveTo>
                <a:lnTo>
                  <a:pt x="3930525" y="2078136"/>
                </a:lnTo>
                <a:lnTo>
                  <a:pt x="3930525" y="2164712"/>
                </a:lnTo>
                <a:lnTo>
                  <a:pt x="3843949" y="2164712"/>
                </a:lnTo>
                <a:close/>
                <a:moveTo>
                  <a:pt x="3740059" y="2078136"/>
                </a:moveTo>
                <a:lnTo>
                  <a:pt x="3826635" y="2078136"/>
                </a:lnTo>
                <a:lnTo>
                  <a:pt x="3826635" y="2164712"/>
                </a:lnTo>
                <a:lnTo>
                  <a:pt x="3740059" y="2164712"/>
                </a:lnTo>
                <a:close/>
                <a:moveTo>
                  <a:pt x="3636169" y="2078136"/>
                </a:moveTo>
                <a:lnTo>
                  <a:pt x="3722745" y="2078136"/>
                </a:lnTo>
                <a:lnTo>
                  <a:pt x="3722745" y="2164712"/>
                </a:lnTo>
                <a:lnTo>
                  <a:pt x="3636169" y="2164712"/>
                </a:lnTo>
                <a:close/>
                <a:moveTo>
                  <a:pt x="3532278" y="2078136"/>
                </a:moveTo>
                <a:lnTo>
                  <a:pt x="3618854" y="2078136"/>
                </a:lnTo>
                <a:lnTo>
                  <a:pt x="3618854" y="2164712"/>
                </a:lnTo>
                <a:lnTo>
                  <a:pt x="3532278" y="2164712"/>
                </a:lnTo>
                <a:close/>
                <a:moveTo>
                  <a:pt x="3428388" y="2078136"/>
                </a:moveTo>
                <a:lnTo>
                  <a:pt x="3514964" y="2078136"/>
                </a:lnTo>
                <a:lnTo>
                  <a:pt x="3514964" y="2164712"/>
                </a:lnTo>
                <a:lnTo>
                  <a:pt x="3428388" y="2164712"/>
                </a:lnTo>
                <a:close/>
                <a:moveTo>
                  <a:pt x="3324497" y="2078136"/>
                </a:moveTo>
                <a:lnTo>
                  <a:pt x="3411073" y="2078136"/>
                </a:lnTo>
                <a:lnTo>
                  <a:pt x="3411073" y="2164712"/>
                </a:lnTo>
                <a:lnTo>
                  <a:pt x="3324497" y="2164712"/>
                </a:lnTo>
                <a:close/>
                <a:moveTo>
                  <a:pt x="0" y="0"/>
                </a:moveTo>
                <a:lnTo>
                  <a:pt x="11185528" y="0"/>
                </a:lnTo>
                <a:lnTo>
                  <a:pt x="11185528" y="2078135"/>
                </a:lnTo>
                <a:lnTo>
                  <a:pt x="7964930" y="2078135"/>
                </a:lnTo>
                <a:lnTo>
                  <a:pt x="7964930" y="2078136"/>
                </a:lnTo>
                <a:lnTo>
                  <a:pt x="7964931" y="2078136"/>
                </a:lnTo>
                <a:lnTo>
                  <a:pt x="7964931" y="2164712"/>
                </a:lnTo>
                <a:lnTo>
                  <a:pt x="7878355" y="2164712"/>
                </a:lnTo>
                <a:lnTo>
                  <a:pt x="7878355" y="2164711"/>
                </a:lnTo>
                <a:lnTo>
                  <a:pt x="7878355" y="2078135"/>
                </a:lnTo>
                <a:lnTo>
                  <a:pt x="7861040" y="2078135"/>
                </a:lnTo>
                <a:lnTo>
                  <a:pt x="7861040" y="2164711"/>
                </a:lnTo>
                <a:lnTo>
                  <a:pt x="7774464" y="2164711"/>
                </a:lnTo>
                <a:lnTo>
                  <a:pt x="7774464" y="2078135"/>
                </a:lnTo>
                <a:lnTo>
                  <a:pt x="7757150" y="2078135"/>
                </a:lnTo>
                <a:lnTo>
                  <a:pt x="7757150" y="2164711"/>
                </a:lnTo>
                <a:lnTo>
                  <a:pt x="7670574" y="2164711"/>
                </a:lnTo>
                <a:lnTo>
                  <a:pt x="7670574" y="2078135"/>
                </a:lnTo>
                <a:lnTo>
                  <a:pt x="7653259" y="2078135"/>
                </a:lnTo>
                <a:lnTo>
                  <a:pt x="7653259" y="2164711"/>
                </a:lnTo>
                <a:lnTo>
                  <a:pt x="7566683" y="2164711"/>
                </a:lnTo>
                <a:lnTo>
                  <a:pt x="7566683" y="2078135"/>
                </a:lnTo>
                <a:lnTo>
                  <a:pt x="7549369" y="2078135"/>
                </a:lnTo>
                <a:lnTo>
                  <a:pt x="7549369" y="2164711"/>
                </a:lnTo>
                <a:lnTo>
                  <a:pt x="7462793" y="2164711"/>
                </a:lnTo>
                <a:lnTo>
                  <a:pt x="7462793" y="2078135"/>
                </a:lnTo>
                <a:lnTo>
                  <a:pt x="7445478" y="2078135"/>
                </a:lnTo>
                <a:lnTo>
                  <a:pt x="7445478" y="2164711"/>
                </a:lnTo>
                <a:lnTo>
                  <a:pt x="7358902" y="2164711"/>
                </a:lnTo>
                <a:lnTo>
                  <a:pt x="7358902" y="2078135"/>
                </a:lnTo>
                <a:lnTo>
                  <a:pt x="7341588" y="2078135"/>
                </a:lnTo>
                <a:lnTo>
                  <a:pt x="7341588" y="2164711"/>
                </a:lnTo>
                <a:lnTo>
                  <a:pt x="7255012" y="2164711"/>
                </a:lnTo>
                <a:lnTo>
                  <a:pt x="7255012" y="2078135"/>
                </a:lnTo>
                <a:lnTo>
                  <a:pt x="7237697" y="2078135"/>
                </a:lnTo>
                <a:lnTo>
                  <a:pt x="7237697" y="2164711"/>
                </a:lnTo>
                <a:lnTo>
                  <a:pt x="7151121" y="2164711"/>
                </a:lnTo>
                <a:lnTo>
                  <a:pt x="7151121" y="2078135"/>
                </a:lnTo>
                <a:lnTo>
                  <a:pt x="7133806" y="2078135"/>
                </a:lnTo>
                <a:lnTo>
                  <a:pt x="7133806" y="2164711"/>
                </a:lnTo>
                <a:lnTo>
                  <a:pt x="7047230" y="2164711"/>
                </a:lnTo>
                <a:lnTo>
                  <a:pt x="7047230" y="2078135"/>
                </a:lnTo>
                <a:lnTo>
                  <a:pt x="7029916" y="2078135"/>
                </a:lnTo>
                <a:lnTo>
                  <a:pt x="7029916" y="2164711"/>
                </a:lnTo>
                <a:lnTo>
                  <a:pt x="6943340" y="2164711"/>
                </a:lnTo>
                <a:lnTo>
                  <a:pt x="6943340" y="2078135"/>
                </a:lnTo>
                <a:lnTo>
                  <a:pt x="6926026" y="2078135"/>
                </a:lnTo>
                <a:lnTo>
                  <a:pt x="6926026" y="2164711"/>
                </a:lnTo>
                <a:lnTo>
                  <a:pt x="6839450" y="2164711"/>
                </a:lnTo>
                <a:lnTo>
                  <a:pt x="6839450" y="2078135"/>
                </a:lnTo>
                <a:lnTo>
                  <a:pt x="6822136" y="2078135"/>
                </a:lnTo>
                <a:lnTo>
                  <a:pt x="6822136" y="2164711"/>
                </a:lnTo>
                <a:lnTo>
                  <a:pt x="6735560" y="2164711"/>
                </a:lnTo>
                <a:lnTo>
                  <a:pt x="6735560" y="2078135"/>
                </a:lnTo>
                <a:lnTo>
                  <a:pt x="6718245" y="2078135"/>
                </a:lnTo>
                <a:lnTo>
                  <a:pt x="6718245" y="2164711"/>
                </a:lnTo>
                <a:lnTo>
                  <a:pt x="6631669" y="2164711"/>
                </a:lnTo>
                <a:lnTo>
                  <a:pt x="6631669" y="2078135"/>
                </a:lnTo>
                <a:lnTo>
                  <a:pt x="6614355" y="2078135"/>
                </a:lnTo>
                <a:lnTo>
                  <a:pt x="6614355" y="2164711"/>
                </a:lnTo>
                <a:lnTo>
                  <a:pt x="6527779" y="2164711"/>
                </a:lnTo>
                <a:lnTo>
                  <a:pt x="6527779" y="2164712"/>
                </a:lnTo>
                <a:lnTo>
                  <a:pt x="6441203" y="2164712"/>
                </a:lnTo>
                <a:lnTo>
                  <a:pt x="6441203" y="2078136"/>
                </a:lnTo>
                <a:lnTo>
                  <a:pt x="6527779" y="2078136"/>
                </a:lnTo>
                <a:lnTo>
                  <a:pt x="6527779" y="2078135"/>
                </a:lnTo>
                <a:lnTo>
                  <a:pt x="3307182" y="2078135"/>
                </a:lnTo>
                <a:lnTo>
                  <a:pt x="3307182" y="2078136"/>
                </a:lnTo>
                <a:lnTo>
                  <a:pt x="3307183" y="2078136"/>
                </a:lnTo>
                <a:lnTo>
                  <a:pt x="3307183" y="2164712"/>
                </a:lnTo>
                <a:lnTo>
                  <a:pt x="3220607" y="2164712"/>
                </a:lnTo>
                <a:lnTo>
                  <a:pt x="3220607" y="2164711"/>
                </a:lnTo>
                <a:lnTo>
                  <a:pt x="3220606" y="2164711"/>
                </a:lnTo>
                <a:lnTo>
                  <a:pt x="3220606" y="2078135"/>
                </a:lnTo>
                <a:lnTo>
                  <a:pt x="3203291" y="2078135"/>
                </a:lnTo>
                <a:lnTo>
                  <a:pt x="3203291" y="2164711"/>
                </a:lnTo>
                <a:lnTo>
                  <a:pt x="3116716" y="2164711"/>
                </a:lnTo>
                <a:lnTo>
                  <a:pt x="3116716" y="2078135"/>
                </a:lnTo>
                <a:lnTo>
                  <a:pt x="3099401" y="2078135"/>
                </a:lnTo>
                <a:lnTo>
                  <a:pt x="3099401" y="2164711"/>
                </a:lnTo>
                <a:lnTo>
                  <a:pt x="3012826" y="2164711"/>
                </a:lnTo>
                <a:lnTo>
                  <a:pt x="3012826" y="2078135"/>
                </a:lnTo>
                <a:lnTo>
                  <a:pt x="2995511" y="2078135"/>
                </a:lnTo>
                <a:lnTo>
                  <a:pt x="2995511" y="2164711"/>
                </a:lnTo>
                <a:lnTo>
                  <a:pt x="2908935" y="2164711"/>
                </a:lnTo>
                <a:lnTo>
                  <a:pt x="2908935" y="2078135"/>
                </a:lnTo>
                <a:lnTo>
                  <a:pt x="2891621" y="2078135"/>
                </a:lnTo>
                <a:lnTo>
                  <a:pt x="2891621" y="2164711"/>
                </a:lnTo>
                <a:lnTo>
                  <a:pt x="2805045" y="2164711"/>
                </a:lnTo>
                <a:lnTo>
                  <a:pt x="2805045" y="2078135"/>
                </a:lnTo>
                <a:lnTo>
                  <a:pt x="2787730" y="2078135"/>
                </a:lnTo>
                <a:lnTo>
                  <a:pt x="2787730" y="2164711"/>
                </a:lnTo>
                <a:lnTo>
                  <a:pt x="2701154" y="2164711"/>
                </a:lnTo>
                <a:lnTo>
                  <a:pt x="2701154" y="2078135"/>
                </a:lnTo>
                <a:lnTo>
                  <a:pt x="2683839" y="2078135"/>
                </a:lnTo>
                <a:lnTo>
                  <a:pt x="2683839" y="2164711"/>
                </a:lnTo>
                <a:lnTo>
                  <a:pt x="2597263" y="2164711"/>
                </a:lnTo>
                <a:lnTo>
                  <a:pt x="2597263" y="2078135"/>
                </a:lnTo>
                <a:lnTo>
                  <a:pt x="2579948" y="2078135"/>
                </a:lnTo>
                <a:lnTo>
                  <a:pt x="2579948" y="2164711"/>
                </a:lnTo>
                <a:lnTo>
                  <a:pt x="2493373" y="2164711"/>
                </a:lnTo>
                <a:lnTo>
                  <a:pt x="2493373" y="2078135"/>
                </a:lnTo>
                <a:lnTo>
                  <a:pt x="2476058" y="2078135"/>
                </a:lnTo>
                <a:lnTo>
                  <a:pt x="2476058" y="2164711"/>
                </a:lnTo>
                <a:lnTo>
                  <a:pt x="2389482" y="2164711"/>
                </a:lnTo>
                <a:lnTo>
                  <a:pt x="2389482" y="2078135"/>
                </a:lnTo>
                <a:lnTo>
                  <a:pt x="2372168" y="2078135"/>
                </a:lnTo>
                <a:lnTo>
                  <a:pt x="2372168" y="2164711"/>
                </a:lnTo>
                <a:lnTo>
                  <a:pt x="2285592" y="2164711"/>
                </a:lnTo>
                <a:lnTo>
                  <a:pt x="2285592" y="2078135"/>
                </a:lnTo>
                <a:lnTo>
                  <a:pt x="2268277" y="2078135"/>
                </a:lnTo>
                <a:lnTo>
                  <a:pt x="2268277" y="2164711"/>
                </a:lnTo>
                <a:lnTo>
                  <a:pt x="2181701" y="2164711"/>
                </a:lnTo>
                <a:lnTo>
                  <a:pt x="2181701" y="2078135"/>
                </a:lnTo>
                <a:lnTo>
                  <a:pt x="2164387" y="2078135"/>
                </a:lnTo>
                <a:lnTo>
                  <a:pt x="2164387" y="2164711"/>
                </a:lnTo>
                <a:lnTo>
                  <a:pt x="2077811" y="2164711"/>
                </a:lnTo>
                <a:lnTo>
                  <a:pt x="2077811" y="2078135"/>
                </a:lnTo>
                <a:lnTo>
                  <a:pt x="2060496" y="2078135"/>
                </a:lnTo>
                <a:lnTo>
                  <a:pt x="2060496" y="2164711"/>
                </a:lnTo>
                <a:lnTo>
                  <a:pt x="1973920" y="2164711"/>
                </a:lnTo>
                <a:lnTo>
                  <a:pt x="1973920" y="2078135"/>
                </a:lnTo>
                <a:lnTo>
                  <a:pt x="1956606" y="2078135"/>
                </a:lnTo>
                <a:lnTo>
                  <a:pt x="1956606" y="2164711"/>
                </a:lnTo>
                <a:lnTo>
                  <a:pt x="1870030" y="2164711"/>
                </a:lnTo>
                <a:lnTo>
                  <a:pt x="1870030" y="2078135"/>
                </a:lnTo>
                <a:lnTo>
                  <a:pt x="1852715" y="2078135"/>
                </a:lnTo>
                <a:lnTo>
                  <a:pt x="1852715" y="2164711"/>
                </a:lnTo>
                <a:lnTo>
                  <a:pt x="1766139" y="2164711"/>
                </a:lnTo>
                <a:lnTo>
                  <a:pt x="1766139" y="2078135"/>
                </a:lnTo>
                <a:lnTo>
                  <a:pt x="1748825" y="2078135"/>
                </a:lnTo>
                <a:lnTo>
                  <a:pt x="1748825" y="2164711"/>
                </a:lnTo>
                <a:lnTo>
                  <a:pt x="1662249" y="2164711"/>
                </a:lnTo>
                <a:lnTo>
                  <a:pt x="1662249" y="2078135"/>
                </a:lnTo>
                <a:lnTo>
                  <a:pt x="1644934" y="2078135"/>
                </a:lnTo>
                <a:lnTo>
                  <a:pt x="1644934" y="2164711"/>
                </a:lnTo>
                <a:lnTo>
                  <a:pt x="1558358" y="2164711"/>
                </a:lnTo>
                <a:lnTo>
                  <a:pt x="1558358" y="2078135"/>
                </a:lnTo>
                <a:lnTo>
                  <a:pt x="1541044" y="2078135"/>
                </a:lnTo>
                <a:lnTo>
                  <a:pt x="1541044" y="2164711"/>
                </a:lnTo>
                <a:lnTo>
                  <a:pt x="1454468" y="2164711"/>
                </a:lnTo>
                <a:lnTo>
                  <a:pt x="1454468" y="2078135"/>
                </a:lnTo>
                <a:lnTo>
                  <a:pt x="1437154" y="2078135"/>
                </a:lnTo>
                <a:lnTo>
                  <a:pt x="1437154" y="2164711"/>
                </a:lnTo>
                <a:lnTo>
                  <a:pt x="1350578" y="2164711"/>
                </a:lnTo>
                <a:lnTo>
                  <a:pt x="1350578" y="2078135"/>
                </a:lnTo>
                <a:lnTo>
                  <a:pt x="1333263" y="2078135"/>
                </a:lnTo>
                <a:lnTo>
                  <a:pt x="1333263" y="2164711"/>
                </a:lnTo>
                <a:lnTo>
                  <a:pt x="1246687" y="2164711"/>
                </a:lnTo>
                <a:lnTo>
                  <a:pt x="1246687" y="2078135"/>
                </a:lnTo>
                <a:lnTo>
                  <a:pt x="1229373" y="2078135"/>
                </a:lnTo>
                <a:lnTo>
                  <a:pt x="1229373" y="2164711"/>
                </a:lnTo>
                <a:lnTo>
                  <a:pt x="1142797" y="2164711"/>
                </a:lnTo>
                <a:lnTo>
                  <a:pt x="1142797" y="2078135"/>
                </a:lnTo>
                <a:lnTo>
                  <a:pt x="1021591" y="2078135"/>
                </a:lnTo>
                <a:lnTo>
                  <a:pt x="1021591" y="2164711"/>
                </a:lnTo>
                <a:lnTo>
                  <a:pt x="935015" y="2164711"/>
                </a:lnTo>
                <a:lnTo>
                  <a:pt x="935015" y="2078135"/>
                </a:lnTo>
                <a:lnTo>
                  <a:pt x="917701" y="2078135"/>
                </a:lnTo>
                <a:lnTo>
                  <a:pt x="917701" y="2164711"/>
                </a:lnTo>
                <a:lnTo>
                  <a:pt x="831125" y="2164711"/>
                </a:lnTo>
                <a:lnTo>
                  <a:pt x="831125" y="2078135"/>
                </a:lnTo>
                <a:lnTo>
                  <a:pt x="813811" y="2078135"/>
                </a:lnTo>
                <a:lnTo>
                  <a:pt x="813811" y="2164711"/>
                </a:lnTo>
                <a:lnTo>
                  <a:pt x="727235" y="2164711"/>
                </a:lnTo>
                <a:lnTo>
                  <a:pt x="727235" y="2078135"/>
                </a:lnTo>
                <a:lnTo>
                  <a:pt x="709920" y="2078135"/>
                </a:lnTo>
                <a:lnTo>
                  <a:pt x="709920" y="2164711"/>
                </a:lnTo>
                <a:lnTo>
                  <a:pt x="623344" y="2164711"/>
                </a:lnTo>
                <a:lnTo>
                  <a:pt x="623344" y="2078135"/>
                </a:lnTo>
                <a:lnTo>
                  <a:pt x="606029" y="2078135"/>
                </a:lnTo>
                <a:lnTo>
                  <a:pt x="606029" y="2164711"/>
                </a:lnTo>
                <a:lnTo>
                  <a:pt x="519453" y="2164711"/>
                </a:lnTo>
                <a:lnTo>
                  <a:pt x="519453" y="2078135"/>
                </a:lnTo>
                <a:lnTo>
                  <a:pt x="502139" y="2078135"/>
                </a:lnTo>
                <a:lnTo>
                  <a:pt x="502139" y="2164711"/>
                </a:lnTo>
                <a:lnTo>
                  <a:pt x="415563" y="2164711"/>
                </a:lnTo>
                <a:lnTo>
                  <a:pt x="415563" y="2078135"/>
                </a:lnTo>
                <a:lnTo>
                  <a:pt x="398248" y="2078135"/>
                </a:lnTo>
                <a:lnTo>
                  <a:pt x="398248" y="2164711"/>
                </a:lnTo>
                <a:lnTo>
                  <a:pt x="311673" y="2164711"/>
                </a:lnTo>
                <a:lnTo>
                  <a:pt x="311673" y="2078135"/>
                </a:lnTo>
                <a:lnTo>
                  <a:pt x="294358" y="2078135"/>
                </a:lnTo>
                <a:lnTo>
                  <a:pt x="294358" y="2164711"/>
                </a:lnTo>
                <a:lnTo>
                  <a:pt x="207782" y="2164711"/>
                </a:lnTo>
                <a:lnTo>
                  <a:pt x="207782" y="2078135"/>
                </a:lnTo>
                <a:lnTo>
                  <a:pt x="190467" y="2078135"/>
                </a:lnTo>
                <a:lnTo>
                  <a:pt x="190467" y="2164711"/>
                </a:lnTo>
                <a:lnTo>
                  <a:pt x="103891" y="2164711"/>
                </a:lnTo>
                <a:lnTo>
                  <a:pt x="103891" y="2078135"/>
                </a:lnTo>
                <a:lnTo>
                  <a:pt x="86577" y="2078135"/>
                </a:lnTo>
                <a:lnTo>
                  <a:pt x="86577" y="2164711"/>
                </a:lnTo>
                <a:lnTo>
                  <a:pt x="1" y="2164711"/>
                </a:lnTo>
                <a:lnTo>
                  <a:pt x="1" y="2078135"/>
                </a:lnTo>
                <a:lnTo>
                  <a:pt x="0" y="2078135"/>
                </a:lnTo>
                <a:close/>
              </a:path>
            </a:pathLst>
          </a:custGeom>
        </p:spPr>
        <p:txBody>
          <a:bodyPr wrap="square" anchor="ctr">
            <a:noAutofit/>
          </a:bodyPr>
          <a:lstStyle>
            <a:lvl1pPr algn="ctr">
              <a:defRPr lang="en-US" dirty="0"/>
            </a:lvl1pPr>
          </a:lstStyle>
          <a:p>
            <a:endParaRPr lang="en-US" dirty="0"/>
          </a:p>
        </p:txBody>
      </p:sp>
      <p:sp>
        <p:nvSpPr>
          <p:cNvPr id="285" name="Text Placeholder 266">
            <a:extLst>
              <a:ext uri="{FF2B5EF4-FFF2-40B4-BE49-F238E27FC236}">
                <a16:creationId xmlns:a16="http://schemas.microsoft.com/office/drawing/2014/main" id="{E3BB339F-A19B-CC28-E3C7-F3A7259A5327}"/>
              </a:ext>
            </a:extLst>
          </p:cNvPr>
          <p:cNvSpPr>
            <a:spLocks noGrp="1"/>
          </p:cNvSpPr>
          <p:nvPr>
            <p:ph type="body" sz="quarter" idx="13"/>
          </p:nvPr>
        </p:nvSpPr>
        <p:spPr>
          <a:xfrm>
            <a:off x="501650" y="1232019"/>
            <a:ext cx="5434013" cy="2092808"/>
          </a:xfrm>
        </p:spPr>
        <p:txBody>
          <a:bodyPr>
            <a:noAutofit/>
          </a:bodyPr>
          <a:lstStyle>
            <a:lvl1pP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7" name="Text Placeholder 266">
            <a:extLst>
              <a:ext uri="{FF2B5EF4-FFF2-40B4-BE49-F238E27FC236}">
                <a16:creationId xmlns:a16="http://schemas.microsoft.com/office/drawing/2014/main" id="{CB5C5909-FB91-7116-E786-439B4E9B12CC}"/>
              </a:ext>
            </a:extLst>
          </p:cNvPr>
          <p:cNvSpPr>
            <a:spLocks noGrp="1"/>
          </p:cNvSpPr>
          <p:nvPr>
            <p:ph type="body" sz="quarter" idx="15"/>
          </p:nvPr>
        </p:nvSpPr>
        <p:spPr>
          <a:xfrm>
            <a:off x="6254750" y="1585367"/>
            <a:ext cx="2557463" cy="1739460"/>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8" name="Text Placeholder 266">
            <a:extLst>
              <a:ext uri="{FF2B5EF4-FFF2-40B4-BE49-F238E27FC236}">
                <a16:creationId xmlns:a16="http://schemas.microsoft.com/office/drawing/2014/main" id="{2267536B-3DB0-2057-7DEA-1EC807C99F35}"/>
              </a:ext>
            </a:extLst>
          </p:cNvPr>
          <p:cNvSpPr>
            <a:spLocks noGrp="1"/>
          </p:cNvSpPr>
          <p:nvPr>
            <p:ph type="body" sz="quarter" idx="16"/>
          </p:nvPr>
        </p:nvSpPr>
        <p:spPr>
          <a:xfrm>
            <a:off x="9131300" y="1579601"/>
            <a:ext cx="2557463" cy="1745226"/>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323E62E-ACA8-3513-EEB1-F669B49F52B6}"/>
              </a:ext>
            </a:extLst>
          </p:cNvPr>
          <p:cNvSpPr>
            <a:spLocks noGrp="1"/>
          </p:cNvSpPr>
          <p:nvPr>
            <p:ph type="sldNum" sz="quarter" idx="17"/>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750479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349353-FC2D-4F0F-1857-A40D29EFE056}"/>
              </a:ext>
            </a:extLst>
          </p:cNvPr>
          <p:cNvGrpSpPr/>
          <p:nvPr userDrawn="1"/>
        </p:nvGrpSpPr>
        <p:grpSpPr>
          <a:xfrm rot="21047059">
            <a:off x="-2368764" y="-1780284"/>
            <a:ext cx="18332664" cy="10651414"/>
            <a:chOff x="-2368764" y="-1780284"/>
            <a:chExt cx="18332664" cy="10651414"/>
          </a:xfrm>
        </p:grpSpPr>
        <p:cxnSp>
          <p:nvCxnSpPr>
            <p:cNvPr id="12" name="Straight Connector 11">
              <a:extLst>
                <a:ext uri="{FF2B5EF4-FFF2-40B4-BE49-F238E27FC236}">
                  <a16:creationId xmlns:a16="http://schemas.microsoft.com/office/drawing/2014/main" id="{C09091C0-D3E5-E56F-9A9B-4D540B17E799}"/>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31731403-1130-4AA9-E3F5-B1D1E360E44A}"/>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64740829-4189-1CF6-2FF9-CFE071751569}"/>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5994D09C-123D-C3AA-6B2F-0808711F0E80}"/>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49971772-8A08-40E2-D551-DF894E89520A}"/>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1D298BDB-949E-3650-5D88-13DE445447EF}"/>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14B8EDBC-5B51-C215-A2EA-20530D242031}"/>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38C2607-10FC-EFE0-915A-C3E13BF3532A}"/>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25E8A645-367B-149D-CDF4-41A0F7C1DEFC}"/>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5CC67D1A-38B5-EB0F-BD13-B0564C1A0F52}"/>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A0F2FECE-2A97-73E5-6AC2-079BC1B7D0E4}"/>
              </a:ext>
            </a:extLst>
          </p:cNvPr>
          <p:cNvSpPr>
            <a:spLocks noGrp="1"/>
          </p:cNvSpPr>
          <p:nvPr>
            <p:ph type="title"/>
          </p:nvPr>
        </p:nvSpPr>
        <p:spPr>
          <a:xfrm>
            <a:off x="501651" y="472645"/>
            <a:ext cx="5445682" cy="1276249"/>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1168EE49-D2C3-869A-59EA-EAF2AB513649}"/>
              </a:ext>
            </a:extLst>
          </p:cNvPr>
          <p:cNvSpPr>
            <a:spLocks noGrp="1"/>
          </p:cNvSpPr>
          <p:nvPr>
            <p:ph type="ftr" sz="quarter" idx="10"/>
          </p:nvPr>
        </p:nvSpPr>
        <p:spPr/>
        <p:txBody>
          <a:bodyPr/>
          <a:lstStyle/>
          <a:p>
            <a:endParaRPr lang="en-US" dirty="0"/>
          </a:p>
        </p:txBody>
      </p:sp>
      <p:sp>
        <p:nvSpPr>
          <p:cNvPr id="8" name="Text Placeholder 266">
            <a:extLst>
              <a:ext uri="{FF2B5EF4-FFF2-40B4-BE49-F238E27FC236}">
                <a16:creationId xmlns:a16="http://schemas.microsoft.com/office/drawing/2014/main" id="{BD70505A-EE1E-4913-8689-3CAA7ABFF0DF}"/>
              </a:ext>
            </a:extLst>
          </p:cNvPr>
          <p:cNvSpPr>
            <a:spLocks noGrp="1"/>
          </p:cNvSpPr>
          <p:nvPr>
            <p:ph type="body" sz="quarter" idx="15"/>
          </p:nvPr>
        </p:nvSpPr>
        <p:spPr>
          <a:xfrm>
            <a:off x="9131300" y="2219447"/>
            <a:ext cx="2557463" cy="3906713"/>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66">
            <a:extLst>
              <a:ext uri="{FF2B5EF4-FFF2-40B4-BE49-F238E27FC236}">
                <a16:creationId xmlns:a16="http://schemas.microsoft.com/office/drawing/2014/main" id="{0615433A-F61A-4582-B686-EB82AA8A95F2}"/>
              </a:ext>
            </a:extLst>
          </p:cNvPr>
          <p:cNvSpPr>
            <a:spLocks noGrp="1"/>
          </p:cNvSpPr>
          <p:nvPr>
            <p:ph type="body" sz="quarter" idx="19"/>
          </p:nvPr>
        </p:nvSpPr>
        <p:spPr>
          <a:xfrm>
            <a:off x="9131300" y="1731924"/>
            <a:ext cx="2557463" cy="395985"/>
          </a:xfrm>
        </p:spPr>
        <p:txBody>
          <a:bodyPr>
            <a:noAutofit/>
          </a:bodyPr>
          <a:lstStyle>
            <a:lvl1pPr>
              <a:defRPr sz="18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10" name="Text Placeholder 266">
            <a:extLst>
              <a:ext uri="{FF2B5EF4-FFF2-40B4-BE49-F238E27FC236}">
                <a16:creationId xmlns:a16="http://schemas.microsoft.com/office/drawing/2014/main" id="{C49CC6B3-A9F2-57CA-2F34-DB51D5B89BDF}"/>
              </a:ext>
            </a:extLst>
          </p:cNvPr>
          <p:cNvSpPr>
            <a:spLocks noGrp="1"/>
          </p:cNvSpPr>
          <p:nvPr>
            <p:ph type="body" sz="quarter" idx="20"/>
          </p:nvPr>
        </p:nvSpPr>
        <p:spPr>
          <a:xfrm>
            <a:off x="6254750" y="2219447"/>
            <a:ext cx="2557463" cy="3906713"/>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66">
            <a:extLst>
              <a:ext uri="{FF2B5EF4-FFF2-40B4-BE49-F238E27FC236}">
                <a16:creationId xmlns:a16="http://schemas.microsoft.com/office/drawing/2014/main" id="{9340146D-21DD-5C03-7D1A-E24E7FAFD173}"/>
              </a:ext>
            </a:extLst>
          </p:cNvPr>
          <p:cNvSpPr>
            <a:spLocks noGrp="1"/>
          </p:cNvSpPr>
          <p:nvPr>
            <p:ph type="body" sz="quarter" idx="21"/>
          </p:nvPr>
        </p:nvSpPr>
        <p:spPr>
          <a:xfrm>
            <a:off x="6254750" y="1731924"/>
            <a:ext cx="2557463" cy="395985"/>
          </a:xfrm>
        </p:spPr>
        <p:txBody>
          <a:bodyPr>
            <a:noAutofit/>
          </a:bodyPr>
          <a:lstStyle>
            <a:lvl1pPr>
              <a:defRPr sz="18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82" name="Text Placeholder 266">
            <a:extLst>
              <a:ext uri="{FF2B5EF4-FFF2-40B4-BE49-F238E27FC236}">
                <a16:creationId xmlns:a16="http://schemas.microsoft.com/office/drawing/2014/main" id="{56498D07-E92B-347C-5A78-5701265D712A}"/>
              </a:ext>
            </a:extLst>
          </p:cNvPr>
          <p:cNvSpPr>
            <a:spLocks noGrp="1"/>
          </p:cNvSpPr>
          <p:nvPr>
            <p:ph type="body" sz="quarter" idx="22" hasCustomPrompt="1"/>
          </p:nvPr>
        </p:nvSpPr>
        <p:spPr>
          <a:xfrm>
            <a:off x="9894236" y="714942"/>
            <a:ext cx="1794527" cy="395985"/>
          </a:xfrm>
        </p:spPr>
        <p:txBody>
          <a:bodyPr anchor="ctr">
            <a:noAutofit/>
          </a:bodyPr>
          <a:lstStyle>
            <a:lvl1pPr>
              <a:defRPr sz="1800" b="0">
                <a:solidFill>
                  <a:schemeClr val="accent3"/>
                </a:solidFill>
                <a:effectLst/>
              </a:defRPr>
            </a:lvl1pPr>
            <a:lvl2pPr>
              <a:defRPr sz="900"/>
            </a:lvl2pPr>
            <a:lvl3pPr>
              <a:defRPr sz="800"/>
            </a:lvl3pPr>
            <a:lvl4pPr>
              <a:defRPr sz="700"/>
            </a:lvl4pPr>
            <a:lvl5pPr>
              <a:defRPr sz="700"/>
            </a:lvl5pPr>
          </a:lstStyle>
          <a:p>
            <a:pPr lvl="0"/>
            <a:r>
              <a:rPr lang="en-US" dirty="0"/>
              <a:t>Edit text</a:t>
            </a:r>
          </a:p>
        </p:txBody>
      </p:sp>
      <p:sp>
        <p:nvSpPr>
          <p:cNvPr id="16" name="Picture Placeholder 15">
            <a:extLst>
              <a:ext uri="{FF2B5EF4-FFF2-40B4-BE49-F238E27FC236}">
                <a16:creationId xmlns:a16="http://schemas.microsoft.com/office/drawing/2014/main" id="{9E642474-B860-186E-B5CA-F8B4C081FB7D}"/>
              </a:ext>
            </a:extLst>
          </p:cNvPr>
          <p:cNvSpPr>
            <a:spLocks noGrp="1"/>
          </p:cNvSpPr>
          <p:nvPr>
            <p:ph type="pic" sz="quarter" idx="12"/>
          </p:nvPr>
        </p:nvSpPr>
        <p:spPr>
          <a:xfrm>
            <a:off x="501652" y="2001952"/>
            <a:ext cx="5439491" cy="4154373"/>
          </a:xfrm>
          <a:custGeom>
            <a:avLst/>
            <a:gdLst>
              <a:gd name="connsiteX0" fmla="*/ 5227945 w 5439491"/>
              <a:gd name="connsiteY0" fmla="*/ 4153988 h 4154373"/>
              <a:gd name="connsiteX1" fmla="*/ 5324104 w 5439491"/>
              <a:gd name="connsiteY1" fmla="*/ 4153988 h 4154373"/>
              <a:gd name="connsiteX2" fmla="*/ 5324104 w 5439491"/>
              <a:gd name="connsiteY2" fmla="*/ 4154373 h 4154373"/>
              <a:gd name="connsiteX3" fmla="*/ 5227945 w 5439491"/>
              <a:gd name="connsiteY3" fmla="*/ 4154373 h 4154373"/>
              <a:gd name="connsiteX4" fmla="*/ 5112557 w 5439491"/>
              <a:gd name="connsiteY4" fmla="*/ 4153988 h 4154373"/>
              <a:gd name="connsiteX5" fmla="*/ 5208714 w 5439491"/>
              <a:gd name="connsiteY5" fmla="*/ 4153988 h 4154373"/>
              <a:gd name="connsiteX6" fmla="*/ 5208714 w 5439491"/>
              <a:gd name="connsiteY6" fmla="*/ 4154373 h 4154373"/>
              <a:gd name="connsiteX7" fmla="*/ 5112557 w 5439491"/>
              <a:gd name="connsiteY7" fmla="*/ 4154373 h 4154373"/>
              <a:gd name="connsiteX8" fmla="*/ 4997168 w 5439491"/>
              <a:gd name="connsiteY8" fmla="*/ 4153988 h 4154373"/>
              <a:gd name="connsiteX9" fmla="*/ 5093326 w 5439491"/>
              <a:gd name="connsiteY9" fmla="*/ 4153988 h 4154373"/>
              <a:gd name="connsiteX10" fmla="*/ 5093326 w 5439491"/>
              <a:gd name="connsiteY10" fmla="*/ 4154373 h 4154373"/>
              <a:gd name="connsiteX11" fmla="*/ 4997168 w 5439491"/>
              <a:gd name="connsiteY11" fmla="*/ 4154373 h 4154373"/>
              <a:gd name="connsiteX12" fmla="*/ 5343334 w 5439491"/>
              <a:gd name="connsiteY12" fmla="*/ 4038600 h 4154373"/>
              <a:gd name="connsiteX13" fmla="*/ 5439491 w 5439491"/>
              <a:gd name="connsiteY13" fmla="*/ 4038600 h 4154373"/>
              <a:gd name="connsiteX14" fmla="*/ 5439491 w 5439491"/>
              <a:gd name="connsiteY14" fmla="*/ 4134758 h 4154373"/>
              <a:gd name="connsiteX15" fmla="*/ 5343334 w 5439491"/>
              <a:gd name="connsiteY15" fmla="*/ 4134758 h 4154373"/>
              <a:gd name="connsiteX16" fmla="*/ 5227945 w 5439491"/>
              <a:gd name="connsiteY16" fmla="*/ 4038600 h 4154373"/>
              <a:gd name="connsiteX17" fmla="*/ 5324104 w 5439491"/>
              <a:gd name="connsiteY17" fmla="*/ 4038600 h 4154373"/>
              <a:gd name="connsiteX18" fmla="*/ 5324104 w 5439491"/>
              <a:gd name="connsiteY18" fmla="*/ 4134758 h 4154373"/>
              <a:gd name="connsiteX19" fmla="*/ 5227945 w 5439491"/>
              <a:gd name="connsiteY19" fmla="*/ 4134758 h 4154373"/>
              <a:gd name="connsiteX20" fmla="*/ 5112557 w 5439491"/>
              <a:gd name="connsiteY20" fmla="*/ 4038600 h 4154373"/>
              <a:gd name="connsiteX21" fmla="*/ 5208714 w 5439491"/>
              <a:gd name="connsiteY21" fmla="*/ 4038600 h 4154373"/>
              <a:gd name="connsiteX22" fmla="*/ 5208714 w 5439491"/>
              <a:gd name="connsiteY22" fmla="*/ 4134758 h 4154373"/>
              <a:gd name="connsiteX23" fmla="*/ 5112557 w 5439491"/>
              <a:gd name="connsiteY23" fmla="*/ 4134758 h 4154373"/>
              <a:gd name="connsiteX24" fmla="*/ 5227945 w 5439491"/>
              <a:gd name="connsiteY24" fmla="*/ 3923211 h 4154373"/>
              <a:gd name="connsiteX25" fmla="*/ 5324104 w 5439491"/>
              <a:gd name="connsiteY25" fmla="*/ 3923211 h 4154373"/>
              <a:gd name="connsiteX26" fmla="*/ 5324104 w 5439491"/>
              <a:gd name="connsiteY26" fmla="*/ 4019370 h 4154373"/>
              <a:gd name="connsiteX27" fmla="*/ 5227945 w 5439491"/>
              <a:gd name="connsiteY27" fmla="*/ 4019370 h 4154373"/>
              <a:gd name="connsiteX28" fmla="*/ 5112557 w 5439491"/>
              <a:gd name="connsiteY28" fmla="*/ 3923211 h 4154373"/>
              <a:gd name="connsiteX29" fmla="*/ 5208714 w 5439491"/>
              <a:gd name="connsiteY29" fmla="*/ 3923211 h 4154373"/>
              <a:gd name="connsiteX30" fmla="*/ 5208714 w 5439491"/>
              <a:gd name="connsiteY30" fmla="*/ 4019370 h 4154373"/>
              <a:gd name="connsiteX31" fmla="*/ 5112557 w 5439491"/>
              <a:gd name="connsiteY31" fmla="*/ 4019370 h 4154373"/>
              <a:gd name="connsiteX32" fmla="*/ 5112557 w 5439491"/>
              <a:gd name="connsiteY32" fmla="*/ 3807824 h 4154373"/>
              <a:gd name="connsiteX33" fmla="*/ 5208714 w 5439491"/>
              <a:gd name="connsiteY33" fmla="*/ 3807824 h 4154373"/>
              <a:gd name="connsiteX34" fmla="*/ 5208714 w 5439491"/>
              <a:gd name="connsiteY34" fmla="*/ 3903981 h 4154373"/>
              <a:gd name="connsiteX35" fmla="*/ 5112557 w 5439491"/>
              <a:gd name="connsiteY35" fmla="*/ 3903981 h 4154373"/>
              <a:gd name="connsiteX36" fmla="*/ 5112557 w 5439491"/>
              <a:gd name="connsiteY36" fmla="*/ 3692434 h 4154373"/>
              <a:gd name="connsiteX37" fmla="*/ 5208714 w 5439491"/>
              <a:gd name="connsiteY37" fmla="*/ 3692434 h 4154373"/>
              <a:gd name="connsiteX38" fmla="*/ 5208714 w 5439491"/>
              <a:gd name="connsiteY38" fmla="*/ 3788592 h 4154373"/>
              <a:gd name="connsiteX39" fmla="*/ 5112557 w 5439491"/>
              <a:gd name="connsiteY39" fmla="*/ 3788592 h 4154373"/>
              <a:gd name="connsiteX40" fmla="*/ 5227944 w 5439491"/>
              <a:gd name="connsiteY40" fmla="*/ 3577045 h 4154373"/>
              <a:gd name="connsiteX41" fmla="*/ 5324103 w 5439491"/>
              <a:gd name="connsiteY41" fmla="*/ 3577045 h 4154373"/>
              <a:gd name="connsiteX42" fmla="*/ 5324103 w 5439491"/>
              <a:gd name="connsiteY42" fmla="*/ 3577046 h 4154373"/>
              <a:gd name="connsiteX43" fmla="*/ 5324104 w 5439491"/>
              <a:gd name="connsiteY43" fmla="*/ 3577046 h 4154373"/>
              <a:gd name="connsiteX44" fmla="*/ 5324104 w 5439491"/>
              <a:gd name="connsiteY44" fmla="*/ 3673204 h 4154373"/>
              <a:gd name="connsiteX45" fmla="*/ 5227945 w 5439491"/>
              <a:gd name="connsiteY45" fmla="*/ 3673204 h 4154373"/>
              <a:gd name="connsiteX46" fmla="*/ 5227945 w 5439491"/>
              <a:gd name="connsiteY46" fmla="*/ 3673203 h 4154373"/>
              <a:gd name="connsiteX47" fmla="*/ 5227944 w 5439491"/>
              <a:gd name="connsiteY47" fmla="*/ 3673203 h 4154373"/>
              <a:gd name="connsiteX48" fmla="*/ 5112556 w 5439491"/>
              <a:gd name="connsiteY48" fmla="*/ 3577045 h 4154373"/>
              <a:gd name="connsiteX49" fmla="*/ 5208714 w 5439491"/>
              <a:gd name="connsiteY49" fmla="*/ 3577045 h 4154373"/>
              <a:gd name="connsiteX50" fmla="*/ 5208714 w 5439491"/>
              <a:gd name="connsiteY50" fmla="*/ 3577046 h 4154373"/>
              <a:gd name="connsiteX51" fmla="*/ 5208714 w 5439491"/>
              <a:gd name="connsiteY51" fmla="*/ 3673204 h 4154373"/>
              <a:gd name="connsiteX52" fmla="*/ 5112557 w 5439491"/>
              <a:gd name="connsiteY52" fmla="*/ 3673204 h 4154373"/>
              <a:gd name="connsiteX53" fmla="*/ 5112557 w 5439491"/>
              <a:gd name="connsiteY53" fmla="*/ 3673203 h 4154373"/>
              <a:gd name="connsiteX54" fmla="*/ 5112556 w 5439491"/>
              <a:gd name="connsiteY54" fmla="*/ 3673203 h 4154373"/>
              <a:gd name="connsiteX55" fmla="*/ 5112556 w 5439491"/>
              <a:gd name="connsiteY55" fmla="*/ 3461656 h 4154373"/>
              <a:gd name="connsiteX56" fmla="*/ 5208714 w 5439491"/>
              <a:gd name="connsiteY56" fmla="*/ 3461656 h 4154373"/>
              <a:gd name="connsiteX57" fmla="*/ 5208714 w 5439491"/>
              <a:gd name="connsiteY57" fmla="*/ 3557815 h 4154373"/>
              <a:gd name="connsiteX58" fmla="*/ 5112556 w 5439491"/>
              <a:gd name="connsiteY58" fmla="*/ 3557815 h 4154373"/>
              <a:gd name="connsiteX59" fmla="*/ 5112556 w 5439491"/>
              <a:gd name="connsiteY59" fmla="*/ 3346269 h 4154373"/>
              <a:gd name="connsiteX60" fmla="*/ 5208714 w 5439491"/>
              <a:gd name="connsiteY60" fmla="*/ 3346269 h 4154373"/>
              <a:gd name="connsiteX61" fmla="*/ 5208714 w 5439491"/>
              <a:gd name="connsiteY61" fmla="*/ 3442426 h 4154373"/>
              <a:gd name="connsiteX62" fmla="*/ 5112556 w 5439491"/>
              <a:gd name="connsiteY62" fmla="*/ 3442426 h 4154373"/>
              <a:gd name="connsiteX63" fmla="*/ 5227944 w 5439491"/>
              <a:gd name="connsiteY63" fmla="*/ 3230879 h 4154373"/>
              <a:gd name="connsiteX64" fmla="*/ 5324103 w 5439491"/>
              <a:gd name="connsiteY64" fmla="*/ 3230879 h 4154373"/>
              <a:gd name="connsiteX65" fmla="*/ 5324103 w 5439491"/>
              <a:gd name="connsiteY65" fmla="*/ 3327037 h 4154373"/>
              <a:gd name="connsiteX66" fmla="*/ 5227944 w 5439491"/>
              <a:gd name="connsiteY66" fmla="*/ 3327037 h 4154373"/>
              <a:gd name="connsiteX67" fmla="*/ 5112556 w 5439491"/>
              <a:gd name="connsiteY67" fmla="*/ 3230879 h 4154373"/>
              <a:gd name="connsiteX68" fmla="*/ 5208714 w 5439491"/>
              <a:gd name="connsiteY68" fmla="*/ 3230879 h 4154373"/>
              <a:gd name="connsiteX69" fmla="*/ 5208714 w 5439491"/>
              <a:gd name="connsiteY69" fmla="*/ 3327037 h 4154373"/>
              <a:gd name="connsiteX70" fmla="*/ 5112556 w 5439491"/>
              <a:gd name="connsiteY70" fmla="*/ 3327037 h 4154373"/>
              <a:gd name="connsiteX71" fmla="*/ 5343333 w 5439491"/>
              <a:gd name="connsiteY71" fmla="*/ 3115492 h 4154373"/>
              <a:gd name="connsiteX72" fmla="*/ 5439491 w 5439491"/>
              <a:gd name="connsiteY72" fmla="*/ 3115492 h 4154373"/>
              <a:gd name="connsiteX73" fmla="*/ 5439491 w 5439491"/>
              <a:gd name="connsiteY73" fmla="*/ 3211649 h 4154373"/>
              <a:gd name="connsiteX74" fmla="*/ 5343333 w 5439491"/>
              <a:gd name="connsiteY74" fmla="*/ 3211649 h 4154373"/>
              <a:gd name="connsiteX75" fmla="*/ 5227944 w 5439491"/>
              <a:gd name="connsiteY75" fmla="*/ 3115492 h 4154373"/>
              <a:gd name="connsiteX76" fmla="*/ 5324103 w 5439491"/>
              <a:gd name="connsiteY76" fmla="*/ 3115492 h 4154373"/>
              <a:gd name="connsiteX77" fmla="*/ 5324103 w 5439491"/>
              <a:gd name="connsiteY77" fmla="*/ 3211649 h 4154373"/>
              <a:gd name="connsiteX78" fmla="*/ 5227944 w 5439491"/>
              <a:gd name="connsiteY78" fmla="*/ 3211649 h 4154373"/>
              <a:gd name="connsiteX79" fmla="*/ 5112556 w 5439491"/>
              <a:gd name="connsiteY79" fmla="*/ 3115492 h 4154373"/>
              <a:gd name="connsiteX80" fmla="*/ 5208714 w 5439491"/>
              <a:gd name="connsiteY80" fmla="*/ 3115492 h 4154373"/>
              <a:gd name="connsiteX81" fmla="*/ 5208714 w 5439491"/>
              <a:gd name="connsiteY81" fmla="*/ 3211649 h 4154373"/>
              <a:gd name="connsiteX82" fmla="*/ 5112556 w 5439491"/>
              <a:gd name="connsiteY82" fmla="*/ 3211649 h 4154373"/>
              <a:gd name="connsiteX83" fmla="*/ 5227944 w 5439491"/>
              <a:gd name="connsiteY83" fmla="*/ 3000103 h 4154373"/>
              <a:gd name="connsiteX84" fmla="*/ 5324103 w 5439491"/>
              <a:gd name="connsiteY84" fmla="*/ 3000103 h 4154373"/>
              <a:gd name="connsiteX85" fmla="*/ 5324103 w 5439491"/>
              <a:gd name="connsiteY85" fmla="*/ 3096260 h 4154373"/>
              <a:gd name="connsiteX86" fmla="*/ 5227944 w 5439491"/>
              <a:gd name="connsiteY86" fmla="*/ 3096260 h 4154373"/>
              <a:gd name="connsiteX87" fmla="*/ 5112556 w 5439491"/>
              <a:gd name="connsiteY87" fmla="*/ 3000103 h 4154373"/>
              <a:gd name="connsiteX88" fmla="*/ 5208714 w 5439491"/>
              <a:gd name="connsiteY88" fmla="*/ 3000103 h 4154373"/>
              <a:gd name="connsiteX89" fmla="*/ 5208714 w 5439491"/>
              <a:gd name="connsiteY89" fmla="*/ 3096260 h 4154373"/>
              <a:gd name="connsiteX90" fmla="*/ 5112556 w 5439491"/>
              <a:gd name="connsiteY90" fmla="*/ 3096260 h 4154373"/>
              <a:gd name="connsiteX91" fmla="*/ 5112556 w 5439491"/>
              <a:gd name="connsiteY91" fmla="*/ 2884714 h 4154373"/>
              <a:gd name="connsiteX92" fmla="*/ 5208714 w 5439491"/>
              <a:gd name="connsiteY92" fmla="*/ 2884714 h 4154373"/>
              <a:gd name="connsiteX93" fmla="*/ 5208714 w 5439491"/>
              <a:gd name="connsiteY93" fmla="*/ 2980872 h 4154373"/>
              <a:gd name="connsiteX94" fmla="*/ 5112556 w 5439491"/>
              <a:gd name="connsiteY94" fmla="*/ 2980872 h 4154373"/>
              <a:gd name="connsiteX95" fmla="*/ 5227944 w 5439491"/>
              <a:gd name="connsiteY95" fmla="*/ 2653937 h 4154373"/>
              <a:gd name="connsiteX96" fmla="*/ 5324103 w 5439491"/>
              <a:gd name="connsiteY96" fmla="*/ 2653937 h 4154373"/>
              <a:gd name="connsiteX97" fmla="*/ 5324103 w 5439491"/>
              <a:gd name="connsiteY97" fmla="*/ 2750095 h 4154373"/>
              <a:gd name="connsiteX98" fmla="*/ 5227944 w 5439491"/>
              <a:gd name="connsiteY98" fmla="*/ 2750095 h 4154373"/>
              <a:gd name="connsiteX99" fmla="*/ 5112556 w 5439491"/>
              <a:gd name="connsiteY99" fmla="*/ 2653937 h 4154373"/>
              <a:gd name="connsiteX100" fmla="*/ 5208714 w 5439491"/>
              <a:gd name="connsiteY100" fmla="*/ 2653937 h 4154373"/>
              <a:gd name="connsiteX101" fmla="*/ 5208714 w 5439491"/>
              <a:gd name="connsiteY101" fmla="*/ 2750095 h 4154373"/>
              <a:gd name="connsiteX102" fmla="*/ 5112556 w 5439491"/>
              <a:gd name="connsiteY102" fmla="*/ 2750095 h 4154373"/>
              <a:gd name="connsiteX103" fmla="*/ 5343333 w 5439491"/>
              <a:gd name="connsiteY103" fmla="*/ 2538548 h 4154373"/>
              <a:gd name="connsiteX104" fmla="*/ 5439491 w 5439491"/>
              <a:gd name="connsiteY104" fmla="*/ 2538548 h 4154373"/>
              <a:gd name="connsiteX105" fmla="*/ 5439491 w 5439491"/>
              <a:gd name="connsiteY105" fmla="*/ 2634706 h 4154373"/>
              <a:gd name="connsiteX106" fmla="*/ 5343333 w 5439491"/>
              <a:gd name="connsiteY106" fmla="*/ 2634706 h 4154373"/>
              <a:gd name="connsiteX107" fmla="*/ 5227944 w 5439491"/>
              <a:gd name="connsiteY107" fmla="*/ 2538548 h 4154373"/>
              <a:gd name="connsiteX108" fmla="*/ 5324103 w 5439491"/>
              <a:gd name="connsiteY108" fmla="*/ 2538548 h 4154373"/>
              <a:gd name="connsiteX109" fmla="*/ 5324103 w 5439491"/>
              <a:gd name="connsiteY109" fmla="*/ 2634706 h 4154373"/>
              <a:gd name="connsiteX110" fmla="*/ 5227944 w 5439491"/>
              <a:gd name="connsiteY110" fmla="*/ 2634706 h 4154373"/>
              <a:gd name="connsiteX111" fmla="*/ 5112556 w 5439491"/>
              <a:gd name="connsiteY111" fmla="*/ 2538548 h 4154373"/>
              <a:gd name="connsiteX112" fmla="*/ 5208714 w 5439491"/>
              <a:gd name="connsiteY112" fmla="*/ 2538548 h 4154373"/>
              <a:gd name="connsiteX113" fmla="*/ 5208714 w 5439491"/>
              <a:gd name="connsiteY113" fmla="*/ 2634706 h 4154373"/>
              <a:gd name="connsiteX114" fmla="*/ 5112556 w 5439491"/>
              <a:gd name="connsiteY114" fmla="*/ 2634706 h 4154373"/>
              <a:gd name="connsiteX115" fmla="*/ 5343333 w 5439491"/>
              <a:gd name="connsiteY115" fmla="*/ 2423160 h 4154373"/>
              <a:gd name="connsiteX116" fmla="*/ 5439491 w 5439491"/>
              <a:gd name="connsiteY116" fmla="*/ 2423160 h 4154373"/>
              <a:gd name="connsiteX117" fmla="*/ 5439491 w 5439491"/>
              <a:gd name="connsiteY117" fmla="*/ 2519318 h 4154373"/>
              <a:gd name="connsiteX118" fmla="*/ 5343333 w 5439491"/>
              <a:gd name="connsiteY118" fmla="*/ 2519318 h 4154373"/>
              <a:gd name="connsiteX119" fmla="*/ 5227944 w 5439491"/>
              <a:gd name="connsiteY119" fmla="*/ 2423160 h 4154373"/>
              <a:gd name="connsiteX120" fmla="*/ 5324103 w 5439491"/>
              <a:gd name="connsiteY120" fmla="*/ 2423160 h 4154373"/>
              <a:gd name="connsiteX121" fmla="*/ 5324103 w 5439491"/>
              <a:gd name="connsiteY121" fmla="*/ 2519318 h 4154373"/>
              <a:gd name="connsiteX122" fmla="*/ 5227944 w 5439491"/>
              <a:gd name="connsiteY122" fmla="*/ 2519318 h 4154373"/>
              <a:gd name="connsiteX123" fmla="*/ 5112556 w 5439491"/>
              <a:gd name="connsiteY123" fmla="*/ 2423160 h 4154373"/>
              <a:gd name="connsiteX124" fmla="*/ 5208714 w 5439491"/>
              <a:gd name="connsiteY124" fmla="*/ 2423160 h 4154373"/>
              <a:gd name="connsiteX125" fmla="*/ 5208714 w 5439491"/>
              <a:gd name="connsiteY125" fmla="*/ 2519318 h 4154373"/>
              <a:gd name="connsiteX126" fmla="*/ 5112556 w 5439491"/>
              <a:gd name="connsiteY126" fmla="*/ 2519318 h 4154373"/>
              <a:gd name="connsiteX127" fmla="*/ 5227944 w 5439491"/>
              <a:gd name="connsiteY127" fmla="*/ 2307772 h 4154373"/>
              <a:gd name="connsiteX128" fmla="*/ 5324103 w 5439491"/>
              <a:gd name="connsiteY128" fmla="*/ 2307772 h 4154373"/>
              <a:gd name="connsiteX129" fmla="*/ 5324103 w 5439491"/>
              <a:gd name="connsiteY129" fmla="*/ 2403929 h 4154373"/>
              <a:gd name="connsiteX130" fmla="*/ 5227944 w 5439491"/>
              <a:gd name="connsiteY130" fmla="*/ 2403929 h 4154373"/>
              <a:gd name="connsiteX131" fmla="*/ 5112556 w 5439491"/>
              <a:gd name="connsiteY131" fmla="*/ 2307772 h 4154373"/>
              <a:gd name="connsiteX132" fmla="*/ 5208714 w 5439491"/>
              <a:gd name="connsiteY132" fmla="*/ 2307772 h 4154373"/>
              <a:gd name="connsiteX133" fmla="*/ 5208714 w 5439491"/>
              <a:gd name="connsiteY133" fmla="*/ 2403929 h 4154373"/>
              <a:gd name="connsiteX134" fmla="*/ 5112556 w 5439491"/>
              <a:gd name="connsiteY134" fmla="*/ 2403929 h 4154373"/>
              <a:gd name="connsiteX135" fmla="*/ 5227944 w 5439491"/>
              <a:gd name="connsiteY135" fmla="*/ 2076995 h 4154373"/>
              <a:gd name="connsiteX136" fmla="*/ 5324103 w 5439491"/>
              <a:gd name="connsiteY136" fmla="*/ 2076995 h 4154373"/>
              <a:gd name="connsiteX137" fmla="*/ 5324103 w 5439491"/>
              <a:gd name="connsiteY137" fmla="*/ 2173153 h 4154373"/>
              <a:gd name="connsiteX138" fmla="*/ 5227944 w 5439491"/>
              <a:gd name="connsiteY138" fmla="*/ 2173153 h 4154373"/>
              <a:gd name="connsiteX139" fmla="*/ 5112556 w 5439491"/>
              <a:gd name="connsiteY139" fmla="*/ 2076995 h 4154373"/>
              <a:gd name="connsiteX140" fmla="*/ 5208714 w 5439491"/>
              <a:gd name="connsiteY140" fmla="*/ 2076995 h 4154373"/>
              <a:gd name="connsiteX141" fmla="*/ 5208714 w 5439491"/>
              <a:gd name="connsiteY141" fmla="*/ 2173153 h 4154373"/>
              <a:gd name="connsiteX142" fmla="*/ 5112556 w 5439491"/>
              <a:gd name="connsiteY142" fmla="*/ 2173153 h 4154373"/>
              <a:gd name="connsiteX143" fmla="*/ 5343333 w 5439491"/>
              <a:gd name="connsiteY143" fmla="*/ 1961606 h 4154373"/>
              <a:gd name="connsiteX144" fmla="*/ 5439491 w 5439491"/>
              <a:gd name="connsiteY144" fmla="*/ 1961606 h 4154373"/>
              <a:gd name="connsiteX145" fmla="*/ 5439491 w 5439491"/>
              <a:gd name="connsiteY145" fmla="*/ 2057764 h 4154373"/>
              <a:gd name="connsiteX146" fmla="*/ 5343333 w 5439491"/>
              <a:gd name="connsiteY146" fmla="*/ 2057764 h 4154373"/>
              <a:gd name="connsiteX147" fmla="*/ 5227944 w 5439491"/>
              <a:gd name="connsiteY147" fmla="*/ 1961606 h 4154373"/>
              <a:gd name="connsiteX148" fmla="*/ 5324103 w 5439491"/>
              <a:gd name="connsiteY148" fmla="*/ 1961606 h 4154373"/>
              <a:gd name="connsiteX149" fmla="*/ 5324103 w 5439491"/>
              <a:gd name="connsiteY149" fmla="*/ 2057764 h 4154373"/>
              <a:gd name="connsiteX150" fmla="*/ 5227944 w 5439491"/>
              <a:gd name="connsiteY150" fmla="*/ 2057764 h 4154373"/>
              <a:gd name="connsiteX151" fmla="*/ 5112556 w 5439491"/>
              <a:gd name="connsiteY151" fmla="*/ 1961606 h 4154373"/>
              <a:gd name="connsiteX152" fmla="*/ 5208714 w 5439491"/>
              <a:gd name="connsiteY152" fmla="*/ 1961606 h 4154373"/>
              <a:gd name="connsiteX153" fmla="*/ 5208714 w 5439491"/>
              <a:gd name="connsiteY153" fmla="*/ 2057764 h 4154373"/>
              <a:gd name="connsiteX154" fmla="*/ 5112556 w 5439491"/>
              <a:gd name="connsiteY154" fmla="*/ 2057764 h 4154373"/>
              <a:gd name="connsiteX155" fmla="*/ 5343333 w 5439491"/>
              <a:gd name="connsiteY155" fmla="*/ 1846217 h 4154373"/>
              <a:gd name="connsiteX156" fmla="*/ 5439491 w 5439491"/>
              <a:gd name="connsiteY156" fmla="*/ 1846217 h 4154373"/>
              <a:gd name="connsiteX157" fmla="*/ 5439491 w 5439491"/>
              <a:gd name="connsiteY157" fmla="*/ 1942375 h 4154373"/>
              <a:gd name="connsiteX158" fmla="*/ 5343333 w 5439491"/>
              <a:gd name="connsiteY158" fmla="*/ 1942375 h 4154373"/>
              <a:gd name="connsiteX159" fmla="*/ 5227944 w 5439491"/>
              <a:gd name="connsiteY159" fmla="*/ 1846217 h 4154373"/>
              <a:gd name="connsiteX160" fmla="*/ 5324103 w 5439491"/>
              <a:gd name="connsiteY160" fmla="*/ 1846217 h 4154373"/>
              <a:gd name="connsiteX161" fmla="*/ 5324103 w 5439491"/>
              <a:gd name="connsiteY161" fmla="*/ 1942375 h 4154373"/>
              <a:gd name="connsiteX162" fmla="*/ 5227944 w 5439491"/>
              <a:gd name="connsiteY162" fmla="*/ 1942375 h 4154373"/>
              <a:gd name="connsiteX163" fmla="*/ 5112556 w 5439491"/>
              <a:gd name="connsiteY163" fmla="*/ 1846217 h 4154373"/>
              <a:gd name="connsiteX164" fmla="*/ 5208714 w 5439491"/>
              <a:gd name="connsiteY164" fmla="*/ 1846217 h 4154373"/>
              <a:gd name="connsiteX165" fmla="*/ 5208714 w 5439491"/>
              <a:gd name="connsiteY165" fmla="*/ 1942375 h 4154373"/>
              <a:gd name="connsiteX166" fmla="*/ 5112556 w 5439491"/>
              <a:gd name="connsiteY166" fmla="*/ 1942375 h 4154373"/>
              <a:gd name="connsiteX167" fmla="*/ 5227944 w 5439491"/>
              <a:gd name="connsiteY167" fmla="*/ 1730829 h 4154373"/>
              <a:gd name="connsiteX168" fmla="*/ 5324103 w 5439491"/>
              <a:gd name="connsiteY168" fmla="*/ 1730829 h 4154373"/>
              <a:gd name="connsiteX169" fmla="*/ 5324103 w 5439491"/>
              <a:gd name="connsiteY169" fmla="*/ 1826987 h 4154373"/>
              <a:gd name="connsiteX170" fmla="*/ 5227944 w 5439491"/>
              <a:gd name="connsiteY170" fmla="*/ 1826987 h 4154373"/>
              <a:gd name="connsiteX171" fmla="*/ 5112556 w 5439491"/>
              <a:gd name="connsiteY171" fmla="*/ 1730829 h 4154373"/>
              <a:gd name="connsiteX172" fmla="*/ 5208714 w 5439491"/>
              <a:gd name="connsiteY172" fmla="*/ 1730829 h 4154373"/>
              <a:gd name="connsiteX173" fmla="*/ 5208714 w 5439491"/>
              <a:gd name="connsiteY173" fmla="*/ 1826987 h 4154373"/>
              <a:gd name="connsiteX174" fmla="*/ 5112556 w 5439491"/>
              <a:gd name="connsiteY174" fmla="*/ 1826987 h 4154373"/>
              <a:gd name="connsiteX175" fmla="*/ 5112556 w 5439491"/>
              <a:gd name="connsiteY175" fmla="*/ 1615440 h 4154373"/>
              <a:gd name="connsiteX176" fmla="*/ 5208714 w 5439491"/>
              <a:gd name="connsiteY176" fmla="*/ 1615440 h 4154373"/>
              <a:gd name="connsiteX177" fmla="*/ 5208714 w 5439491"/>
              <a:gd name="connsiteY177" fmla="*/ 1711597 h 4154373"/>
              <a:gd name="connsiteX178" fmla="*/ 5112556 w 5439491"/>
              <a:gd name="connsiteY178" fmla="*/ 1711597 h 4154373"/>
              <a:gd name="connsiteX179" fmla="*/ 5112556 w 5439491"/>
              <a:gd name="connsiteY179" fmla="*/ 1500052 h 4154373"/>
              <a:gd name="connsiteX180" fmla="*/ 5208714 w 5439491"/>
              <a:gd name="connsiteY180" fmla="*/ 1500052 h 4154373"/>
              <a:gd name="connsiteX181" fmla="*/ 5208714 w 5439491"/>
              <a:gd name="connsiteY181" fmla="*/ 1596210 h 4154373"/>
              <a:gd name="connsiteX182" fmla="*/ 5112556 w 5439491"/>
              <a:gd name="connsiteY182" fmla="*/ 1596210 h 4154373"/>
              <a:gd name="connsiteX183" fmla="*/ 5227944 w 5439491"/>
              <a:gd name="connsiteY183" fmla="*/ 1384663 h 4154373"/>
              <a:gd name="connsiteX184" fmla="*/ 5324103 w 5439491"/>
              <a:gd name="connsiteY184" fmla="*/ 1384663 h 4154373"/>
              <a:gd name="connsiteX185" fmla="*/ 5324103 w 5439491"/>
              <a:gd name="connsiteY185" fmla="*/ 1480821 h 4154373"/>
              <a:gd name="connsiteX186" fmla="*/ 5227944 w 5439491"/>
              <a:gd name="connsiteY186" fmla="*/ 1480821 h 4154373"/>
              <a:gd name="connsiteX187" fmla="*/ 5112556 w 5439491"/>
              <a:gd name="connsiteY187" fmla="*/ 1384663 h 4154373"/>
              <a:gd name="connsiteX188" fmla="*/ 5208714 w 5439491"/>
              <a:gd name="connsiteY188" fmla="*/ 1384663 h 4154373"/>
              <a:gd name="connsiteX189" fmla="*/ 5208714 w 5439491"/>
              <a:gd name="connsiteY189" fmla="*/ 1480821 h 4154373"/>
              <a:gd name="connsiteX190" fmla="*/ 5112556 w 5439491"/>
              <a:gd name="connsiteY190" fmla="*/ 1480821 h 4154373"/>
              <a:gd name="connsiteX191" fmla="*/ 5343333 w 5439491"/>
              <a:gd name="connsiteY191" fmla="*/ 1038498 h 4154373"/>
              <a:gd name="connsiteX192" fmla="*/ 5439491 w 5439491"/>
              <a:gd name="connsiteY192" fmla="*/ 1038498 h 4154373"/>
              <a:gd name="connsiteX193" fmla="*/ 5439491 w 5439491"/>
              <a:gd name="connsiteY193" fmla="*/ 1134656 h 4154373"/>
              <a:gd name="connsiteX194" fmla="*/ 5343333 w 5439491"/>
              <a:gd name="connsiteY194" fmla="*/ 1134656 h 4154373"/>
              <a:gd name="connsiteX195" fmla="*/ 5227944 w 5439491"/>
              <a:gd name="connsiteY195" fmla="*/ 1038498 h 4154373"/>
              <a:gd name="connsiteX196" fmla="*/ 5324103 w 5439491"/>
              <a:gd name="connsiteY196" fmla="*/ 1038498 h 4154373"/>
              <a:gd name="connsiteX197" fmla="*/ 5324103 w 5439491"/>
              <a:gd name="connsiteY197" fmla="*/ 1134656 h 4154373"/>
              <a:gd name="connsiteX198" fmla="*/ 5227944 w 5439491"/>
              <a:gd name="connsiteY198" fmla="*/ 1134656 h 4154373"/>
              <a:gd name="connsiteX199" fmla="*/ 5112556 w 5439491"/>
              <a:gd name="connsiteY199" fmla="*/ 1038498 h 4154373"/>
              <a:gd name="connsiteX200" fmla="*/ 5208714 w 5439491"/>
              <a:gd name="connsiteY200" fmla="*/ 1038498 h 4154373"/>
              <a:gd name="connsiteX201" fmla="*/ 5208714 w 5439491"/>
              <a:gd name="connsiteY201" fmla="*/ 1134656 h 4154373"/>
              <a:gd name="connsiteX202" fmla="*/ 5112556 w 5439491"/>
              <a:gd name="connsiteY202" fmla="*/ 1134656 h 4154373"/>
              <a:gd name="connsiteX203" fmla="*/ 5343333 w 5439491"/>
              <a:gd name="connsiteY203" fmla="*/ 923109 h 4154373"/>
              <a:gd name="connsiteX204" fmla="*/ 5439491 w 5439491"/>
              <a:gd name="connsiteY204" fmla="*/ 923109 h 4154373"/>
              <a:gd name="connsiteX205" fmla="*/ 5439491 w 5439491"/>
              <a:gd name="connsiteY205" fmla="*/ 1019267 h 4154373"/>
              <a:gd name="connsiteX206" fmla="*/ 5343333 w 5439491"/>
              <a:gd name="connsiteY206" fmla="*/ 1019267 h 4154373"/>
              <a:gd name="connsiteX207" fmla="*/ 5227944 w 5439491"/>
              <a:gd name="connsiteY207" fmla="*/ 923109 h 4154373"/>
              <a:gd name="connsiteX208" fmla="*/ 5324103 w 5439491"/>
              <a:gd name="connsiteY208" fmla="*/ 923109 h 4154373"/>
              <a:gd name="connsiteX209" fmla="*/ 5324103 w 5439491"/>
              <a:gd name="connsiteY209" fmla="*/ 1019267 h 4154373"/>
              <a:gd name="connsiteX210" fmla="*/ 5227944 w 5439491"/>
              <a:gd name="connsiteY210" fmla="*/ 1019267 h 4154373"/>
              <a:gd name="connsiteX211" fmla="*/ 5112556 w 5439491"/>
              <a:gd name="connsiteY211" fmla="*/ 923109 h 4154373"/>
              <a:gd name="connsiteX212" fmla="*/ 5208714 w 5439491"/>
              <a:gd name="connsiteY212" fmla="*/ 923109 h 4154373"/>
              <a:gd name="connsiteX213" fmla="*/ 5208714 w 5439491"/>
              <a:gd name="connsiteY213" fmla="*/ 1019267 h 4154373"/>
              <a:gd name="connsiteX214" fmla="*/ 5112556 w 5439491"/>
              <a:gd name="connsiteY214" fmla="*/ 1019267 h 4154373"/>
              <a:gd name="connsiteX215" fmla="*/ 5227944 w 5439491"/>
              <a:gd name="connsiteY215" fmla="*/ 807722 h 4154373"/>
              <a:gd name="connsiteX216" fmla="*/ 5324103 w 5439491"/>
              <a:gd name="connsiteY216" fmla="*/ 807722 h 4154373"/>
              <a:gd name="connsiteX217" fmla="*/ 5324103 w 5439491"/>
              <a:gd name="connsiteY217" fmla="*/ 903879 h 4154373"/>
              <a:gd name="connsiteX218" fmla="*/ 5227944 w 5439491"/>
              <a:gd name="connsiteY218" fmla="*/ 903879 h 4154373"/>
              <a:gd name="connsiteX219" fmla="*/ 5227944 w 5439491"/>
              <a:gd name="connsiteY219" fmla="*/ 692332 h 4154373"/>
              <a:gd name="connsiteX220" fmla="*/ 5324103 w 5439491"/>
              <a:gd name="connsiteY220" fmla="*/ 692332 h 4154373"/>
              <a:gd name="connsiteX221" fmla="*/ 5324103 w 5439491"/>
              <a:gd name="connsiteY221" fmla="*/ 788490 h 4154373"/>
              <a:gd name="connsiteX222" fmla="*/ 5227944 w 5439491"/>
              <a:gd name="connsiteY222" fmla="*/ 788490 h 4154373"/>
              <a:gd name="connsiteX223" fmla="*/ 5343333 w 5439491"/>
              <a:gd name="connsiteY223" fmla="*/ 576944 h 4154373"/>
              <a:gd name="connsiteX224" fmla="*/ 5439491 w 5439491"/>
              <a:gd name="connsiteY224" fmla="*/ 576944 h 4154373"/>
              <a:gd name="connsiteX225" fmla="*/ 5439491 w 5439491"/>
              <a:gd name="connsiteY225" fmla="*/ 673102 h 4154373"/>
              <a:gd name="connsiteX226" fmla="*/ 5343333 w 5439491"/>
              <a:gd name="connsiteY226" fmla="*/ 673102 h 4154373"/>
              <a:gd name="connsiteX227" fmla="*/ 5227944 w 5439491"/>
              <a:gd name="connsiteY227" fmla="*/ 576944 h 4154373"/>
              <a:gd name="connsiteX228" fmla="*/ 5324103 w 5439491"/>
              <a:gd name="connsiteY228" fmla="*/ 576944 h 4154373"/>
              <a:gd name="connsiteX229" fmla="*/ 5324103 w 5439491"/>
              <a:gd name="connsiteY229" fmla="*/ 673102 h 4154373"/>
              <a:gd name="connsiteX230" fmla="*/ 5227944 w 5439491"/>
              <a:gd name="connsiteY230" fmla="*/ 673102 h 4154373"/>
              <a:gd name="connsiteX231" fmla="*/ 5112556 w 5439491"/>
              <a:gd name="connsiteY231" fmla="*/ 576944 h 4154373"/>
              <a:gd name="connsiteX232" fmla="*/ 5208714 w 5439491"/>
              <a:gd name="connsiteY232" fmla="*/ 576944 h 4154373"/>
              <a:gd name="connsiteX233" fmla="*/ 5208714 w 5439491"/>
              <a:gd name="connsiteY233" fmla="*/ 673102 h 4154373"/>
              <a:gd name="connsiteX234" fmla="*/ 5112556 w 5439491"/>
              <a:gd name="connsiteY234" fmla="*/ 673102 h 4154373"/>
              <a:gd name="connsiteX235" fmla="*/ 5227944 w 5439491"/>
              <a:gd name="connsiteY235" fmla="*/ 461556 h 4154373"/>
              <a:gd name="connsiteX236" fmla="*/ 5324103 w 5439491"/>
              <a:gd name="connsiteY236" fmla="*/ 461556 h 4154373"/>
              <a:gd name="connsiteX237" fmla="*/ 5324103 w 5439491"/>
              <a:gd name="connsiteY237" fmla="*/ 557713 h 4154373"/>
              <a:gd name="connsiteX238" fmla="*/ 5227944 w 5439491"/>
              <a:gd name="connsiteY238" fmla="*/ 557713 h 4154373"/>
              <a:gd name="connsiteX239" fmla="*/ 5112556 w 5439491"/>
              <a:gd name="connsiteY239" fmla="*/ 461556 h 4154373"/>
              <a:gd name="connsiteX240" fmla="*/ 5208714 w 5439491"/>
              <a:gd name="connsiteY240" fmla="*/ 461556 h 4154373"/>
              <a:gd name="connsiteX241" fmla="*/ 5208714 w 5439491"/>
              <a:gd name="connsiteY241" fmla="*/ 557713 h 4154373"/>
              <a:gd name="connsiteX242" fmla="*/ 5112556 w 5439491"/>
              <a:gd name="connsiteY242" fmla="*/ 557713 h 4154373"/>
              <a:gd name="connsiteX243" fmla="*/ 5343333 w 5439491"/>
              <a:gd name="connsiteY243" fmla="*/ 346167 h 4154373"/>
              <a:gd name="connsiteX244" fmla="*/ 5439491 w 5439491"/>
              <a:gd name="connsiteY244" fmla="*/ 346167 h 4154373"/>
              <a:gd name="connsiteX245" fmla="*/ 5439491 w 5439491"/>
              <a:gd name="connsiteY245" fmla="*/ 442325 h 4154373"/>
              <a:gd name="connsiteX246" fmla="*/ 5343333 w 5439491"/>
              <a:gd name="connsiteY246" fmla="*/ 442325 h 4154373"/>
              <a:gd name="connsiteX247" fmla="*/ 5227944 w 5439491"/>
              <a:gd name="connsiteY247" fmla="*/ 346167 h 4154373"/>
              <a:gd name="connsiteX248" fmla="*/ 5324103 w 5439491"/>
              <a:gd name="connsiteY248" fmla="*/ 346167 h 4154373"/>
              <a:gd name="connsiteX249" fmla="*/ 5324103 w 5439491"/>
              <a:gd name="connsiteY249" fmla="*/ 442325 h 4154373"/>
              <a:gd name="connsiteX250" fmla="*/ 5227944 w 5439491"/>
              <a:gd name="connsiteY250" fmla="*/ 442325 h 4154373"/>
              <a:gd name="connsiteX251" fmla="*/ 5112556 w 5439491"/>
              <a:gd name="connsiteY251" fmla="*/ 346167 h 4154373"/>
              <a:gd name="connsiteX252" fmla="*/ 5208714 w 5439491"/>
              <a:gd name="connsiteY252" fmla="*/ 346167 h 4154373"/>
              <a:gd name="connsiteX253" fmla="*/ 5208714 w 5439491"/>
              <a:gd name="connsiteY253" fmla="*/ 442325 h 4154373"/>
              <a:gd name="connsiteX254" fmla="*/ 5112556 w 5439491"/>
              <a:gd name="connsiteY254" fmla="*/ 442325 h 4154373"/>
              <a:gd name="connsiteX255" fmla="*/ 5227944 w 5439491"/>
              <a:gd name="connsiteY255" fmla="*/ 230778 h 4154373"/>
              <a:gd name="connsiteX256" fmla="*/ 5324103 w 5439491"/>
              <a:gd name="connsiteY256" fmla="*/ 230778 h 4154373"/>
              <a:gd name="connsiteX257" fmla="*/ 5324103 w 5439491"/>
              <a:gd name="connsiteY257" fmla="*/ 326935 h 4154373"/>
              <a:gd name="connsiteX258" fmla="*/ 5227944 w 5439491"/>
              <a:gd name="connsiteY258" fmla="*/ 326935 h 4154373"/>
              <a:gd name="connsiteX259" fmla="*/ 5112556 w 5439491"/>
              <a:gd name="connsiteY259" fmla="*/ 230778 h 4154373"/>
              <a:gd name="connsiteX260" fmla="*/ 5208714 w 5439491"/>
              <a:gd name="connsiteY260" fmla="*/ 230778 h 4154373"/>
              <a:gd name="connsiteX261" fmla="*/ 5208714 w 5439491"/>
              <a:gd name="connsiteY261" fmla="*/ 326935 h 4154373"/>
              <a:gd name="connsiteX262" fmla="*/ 5112556 w 5439491"/>
              <a:gd name="connsiteY262" fmla="*/ 326935 h 4154373"/>
              <a:gd name="connsiteX263" fmla="*/ 5227944 w 5439491"/>
              <a:gd name="connsiteY263" fmla="*/ 1 h 4154373"/>
              <a:gd name="connsiteX264" fmla="*/ 5324103 w 5439491"/>
              <a:gd name="connsiteY264" fmla="*/ 1 h 4154373"/>
              <a:gd name="connsiteX265" fmla="*/ 5324103 w 5439491"/>
              <a:gd name="connsiteY265" fmla="*/ 96159 h 4154373"/>
              <a:gd name="connsiteX266" fmla="*/ 5227944 w 5439491"/>
              <a:gd name="connsiteY266" fmla="*/ 96159 h 4154373"/>
              <a:gd name="connsiteX267" fmla="*/ 5112556 w 5439491"/>
              <a:gd name="connsiteY267" fmla="*/ 1 h 4154373"/>
              <a:gd name="connsiteX268" fmla="*/ 5208714 w 5439491"/>
              <a:gd name="connsiteY268" fmla="*/ 1 h 4154373"/>
              <a:gd name="connsiteX269" fmla="*/ 5208714 w 5439491"/>
              <a:gd name="connsiteY269" fmla="*/ 96159 h 4154373"/>
              <a:gd name="connsiteX270" fmla="*/ 5112556 w 5439491"/>
              <a:gd name="connsiteY270" fmla="*/ 96159 h 4154373"/>
              <a:gd name="connsiteX271" fmla="*/ 0 w 5439491"/>
              <a:gd name="connsiteY271" fmla="*/ 0 h 4154373"/>
              <a:gd name="connsiteX272" fmla="*/ 4997168 w 5439491"/>
              <a:gd name="connsiteY272" fmla="*/ 0 h 4154373"/>
              <a:gd name="connsiteX273" fmla="*/ 4997168 w 5439491"/>
              <a:gd name="connsiteY273" fmla="*/ 1 h 4154373"/>
              <a:gd name="connsiteX274" fmla="*/ 5093325 w 5439491"/>
              <a:gd name="connsiteY274" fmla="*/ 1 h 4154373"/>
              <a:gd name="connsiteX275" fmla="*/ 5093325 w 5439491"/>
              <a:gd name="connsiteY275" fmla="*/ 96159 h 4154373"/>
              <a:gd name="connsiteX276" fmla="*/ 4997168 w 5439491"/>
              <a:gd name="connsiteY276" fmla="*/ 96159 h 4154373"/>
              <a:gd name="connsiteX277" fmla="*/ 4997168 w 5439491"/>
              <a:gd name="connsiteY277" fmla="*/ 115390 h 4154373"/>
              <a:gd name="connsiteX278" fmla="*/ 5093325 w 5439491"/>
              <a:gd name="connsiteY278" fmla="*/ 115390 h 4154373"/>
              <a:gd name="connsiteX279" fmla="*/ 5093325 w 5439491"/>
              <a:gd name="connsiteY279" fmla="*/ 211547 h 4154373"/>
              <a:gd name="connsiteX280" fmla="*/ 4997168 w 5439491"/>
              <a:gd name="connsiteY280" fmla="*/ 211547 h 4154373"/>
              <a:gd name="connsiteX281" fmla="*/ 4997168 w 5439491"/>
              <a:gd name="connsiteY281" fmla="*/ 230778 h 4154373"/>
              <a:gd name="connsiteX282" fmla="*/ 5093325 w 5439491"/>
              <a:gd name="connsiteY282" fmla="*/ 230778 h 4154373"/>
              <a:gd name="connsiteX283" fmla="*/ 5093325 w 5439491"/>
              <a:gd name="connsiteY283" fmla="*/ 326935 h 4154373"/>
              <a:gd name="connsiteX284" fmla="*/ 4997168 w 5439491"/>
              <a:gd name="connsiteY284" fmla="*/ 326935 h 4154373"/>
              <a:gd name="connsiteX285" fmla="*/ 4997168 w 5439491"/>
              <a:gd name="connsiteY285" fmla="*/ 346167 h 4154373"/>
              <a:gd name="connsiteX286" fmla="*/ 5093325 w 5439491"/>
              <a:gd name="connsiteY286" fmla="*/ 346167 h 4154373"/>
              <a:gd name="connsiteX287" fmla="*/ 5093325 w 5439491"/>
              <a:gd name="connsiteY287" fmla="*/ 442325 h 4154373"/>
              <a:gd name="connsiteX288" fmla="*/ 4997168 w 5439491"/>
              <a:gd name="connsiteY288" fmla="*/ 442325 h 4154373"/>
              <a:gd name="connsiteX289" fmla="*/ 4997168 w 5439491"/>
              <a:gd name="connsiteY289" fmla="*/ 461556 h 4154373"/>
              <a:gd name="connsiteX290" fmla="*/ 5093325 w 5439491"/>
              <a:gd name="connsiteY290" fmla="*/ 461556 h 4154373"/>
              <a:gd name="connsiteX291" fmla="*/ 5093325 w 5439491"/>
              <a:gd name="connsiteY291" fmla="*/ 557713 h 4154373"/>
              <a:gd name="connsiteX292" fmla="*/ 4997168 w 5439491"/>
              <a:gd name="connsiteY292" fmla="*/ 557713 h 4154373"/>
              <a:gd name="connsiteX293" fmla="*/ 4997168 w 5439491"/>
              <a:gd name="connsiteY293" fmla="*/ 576944 h 4154373"/>
              <a:gd name="connsiteX294" fmla="*/ 5093325 w 5439491"/>
              <a:gd name="connsiteY294" fmla="*/ 576944 h 4154373"/>
              <a:gd name="connsiteX295" fmla="*/ 5093325 w 5439491"/>
              <a:gd name="connsiteY295" fmla="*/ 673102 h 4154373"/>
              <a:gd name="connsiteX296" fmla="*/ 4997168 w 5439491"/>
              <a:gd name="connsiteY296" fmla="*/ 673102 h 4154373"/>
              <a:gd name="connsiteX297" fmla="*/ 4997168 w 5439491"/>
              <a:gd name="connsiteY297" fmla="*/ 692332 h 4154373"/>
              <a:gd name="connsiteX298" fmla="*/ 5093325 w 5439491"/>
              <a:gd name="connsiteY298" fmla="*/ 692332 h 4154373"/>
              <a:gd name="connsiteX299" fmla="*/ 5093325 w 5439491"/>
              <a:gd name="connsiteY299" fmla="*/ 788490 h 4154373"/>
              <a:gd name="connsiteX300" fmla="*/ 4997168 w 5439491"/>
              <a:gd name="connsiteY300" fmla="*/ 788490 h 4154373"/>
              <a:gd name="connsiteX301" fmla="*/ 4997168 w 5439491"/>
              <a:gd name="connsiteY301" fmla="*/ 807722 h 4154373"/>
              <a:gd name="connsiteX302" fmla="*/ 5093325 w 5439491"/>
              <a:gd name="connsiteY302" fmla="*/ 807722 h 4154373"/>
              <a:gd name="connsiteX303" fmla="*/ 5093325 w 5439491"/>
              <a:gd name="connsiteY303" fmla="*/ 903879 h 4154373"/>
              <a:gd name="connsiteX304" fmla="*/ 4997168 w 5439491"/>
              <a:gd name="connsiteY304" fmla="*/ 903879 h 4154373"/>
              <a:gd name="connsiteX305" fmla="*/ 4997168 w 5439491"/>
              <a:gd name="connsiteY305" fmla="*/ 923109 h 4154373"/>
              <a:gd name="connsiteX306" fmla="*/ 5093325 w 5439491"/>
              <a:gd name="connsiteY306" fmla="*/ 923109 h 4154373"/>
              <a:gd name="connsiteX307" fmla="*/ 5093325 w 5439491"/>
              <a:gd name="connsiteY307" fmla="*/ 1019267 h 4154373"/>
              <a:gd name="connsiteX308" fmla="*/ 4997168 w 5439491"/>
              <a:gd name="connsiteY308" fmla="*/ 1019267 h 4154373"/>
              <a:gd name="connsiteX309" fmla="*/ 4997168 w 5439491"/>
              <a:gd name="connsiteY309" fmla="*/ 1038498 h 4154373"/>
              <a:gd name="connsiteX310" fmla="*/ 5093325 w 5439491"/>
              <a:gd name="connsiteY310" fmla="*/ 1038498 h 4154373"/>
              <a:gd name="connsiteX311" fmla="*/ 5093325 w 5439491"/>
              <a:gd name="connsiteY311" fmla="*/ 1134656 h 4154373"/>
              <a:gd name="connsiteX312" fmla="*/ 4997168 w 5439491"/>
              <a:gd name="connsiteY312" fmla="*/ 1134656 h 4154373"/>
              <a:gd name="connsiteX313" fmla="*/ 4997168 w 5439491"/>
              <a:gd name="connsiteY313" fmla="*/ 1269276 h 4154373"/>
              <a:gd name="connsiteX314" fmla="*/ 5093325 w 5439491"/>
              <a:gd name="connsiteY314" fmla="*/ 1269276 h 4154373"/>
              <a:gd name="connsiteX315" fmla="*/ 5093325 w 5439491"/>
              <a:gd name="connsiteY315" fmla="*/ 1365433 h 4154373"/>
              <a:gd name="connsiteX316" fmla="*/ 4997168 w 5439491"/>
              <a:gd name="connsiteY316" fmla="*/ 1365433 h 4154373"/>
              <a:gd name="connsiteX317" fmla="*/ 4997168 w 5439491"/>
              <a:gd name="connsiteY317" fmla="*/ 1384663 h 4154373"/>
              <a:gd name="connsiteX318" fmla="*/ 5093325 w 5439491"/>
              <a:gd name="connsiteY318" fmla="*/ 1384663 h 4154373"/>
              <a:gd name="connsiteX319" fmla="*/ 5093325 w 5439491"/>
              <a:gd name="connsiteY319" fmla="*/ 1480821 h 4154373"/>
              <a:gd name="connsiteX320" fmla="*/ 4997168 w 5439491"/>
              <a:gd name="connsiteY320" fmla="*/ 1480821 h 4154373"/>
              <a:gd name="connsiteX321" fmla="*/ 4997168 w 5439491"/>
              <a:gd name="connsiteY321" fmla="*/ 1500052 h 4154373"/>
              <a:gd name="connsiteX322" fmla="*/ 5093325 w 5439491"/>
              <a:gd name="connsiteY322" fmla="*/ 1500052 h 4154373"/>
              <a:gd name="connsiteX323" fmla="*/ 5093325 w 5439491"/>
              <a:gd name="connsiteY323" fmla="*/ 1596210 h 4154373"/>
              <a:gd name="connsiteX324" fmla="*/ 4997168 w 5439491"/>
              <a:gd name="connsiteY324" fmla="*/ 1596210 h 4154373"/>
              <a:gd name="connsiteX325" fmla="*/ 4997168 w 5439491"/>
              <a:gd name="connsiteY325" fmla="*/ 1615440 h 4154373"/>
              <a:gd name="connsiteX326" fmla="*/ 5093325 w 5439491"/>
              <a:gd name="connsiteY326" fmla="*/ 1615440 h 4154373"/>
              <a:gd name="connsiteX327" fmla="*/ 5093325 w 5439491"/>
              <a:gd name="connsiteY327" fmla="*/ 1711597 h 4154373"/>
              <a:gd name="connsiteX328" fmla="*/ 4997168 w 5439491"/>
              <a:gd name="connsiteY328" fmla="*/ 1711597 h 4154373"/>
              <a:gd name="connsiteX329" fmla="*/ 4997168 w 5439491"/>
              <a:gd name="connsiteY329" fmla="*/ 1730829 h 4154373"/>
              <a:gd name="connsiteX330" fmla="*/ 5093325 w 5439491"/>
              <a:gd name="connsiteY330" fmla="*/ 1730829 h 4154373"/>
              <a:gd name="connsiteX331" fmla="*/ 5093325 w 5439491"/>
              <a:gd name="connsiteY331" fmla="*/ 1826987 h 4154373"/>
              <a:gd name="connsiteX332" fmla="*/ 4997168 w 5439491"/>
              <a:gd name="connsiteY332" fmla="*/ 1826987 h 4154373"/>
              <a:gd name="connsiteX333" fmla="*/ 4997168 w 5439491"/>
              <a:gd name="connsiteY333" fmla="*/ 1846217 h 4154373"/>
              <a:gd name="connsiteX334" fmla="*/ 5093325 w 5439491"/>
              <a:gd name="connsiteY334" fmla="*/ 1846217 h 4154373"/>
              <a:gd name="connsiteX335" fmla="*/ 5093325 w 5439491"/>
              <a:gd name="connsiteY335" fmla="*/ 1942375 h 4154373"/>
              <a:gd name="connsiteX336" fmla="*/ 4997168 w 5439491"/>
              <a:gd name="connsiteY336" fmla="*/ 1942375 h 4154373"/>
              <a:gd name="connsiteX337" fmla="*/ 4997168 w 5439491"/>
              <a:gd name="connsiteY337" fmla="*/ 1961606 h 4154373"/>
              <a:gd name="connsiteX338" fmla="*/ 5093325 w 5439491"/>
              <a:gd name="connsiteY338" fmla="*/ 1961606 h 4154373"/>
              <a:gd name="connsiteX339" fmla="*/ 5093325 w 5439491"/>
              <a:gd name="connsiteY339" fmla="*/ 2057764 h 4154373"/>
              <a:gd name="connsiteX340" fmla="*/ 4997168 w 5439491"/>
              <a:gd name="connsiteY340" fmla="*/ 2057764 h 4154373"/>
              <a:gd name="connsiteX341" fmla="*/ 4997168 w 5439491"/>
              <a:gd name="connsiteY341" fmla="*/ 2076995 h 4154373"/>
              <a:gd name="connsiteX342" fmla="*/ 5093325 w 5439491"/>
              <a:gd name="connsiteY342" fmla="*/ 2076995 h 4154373"/>
              <a:gd name="connsiteX343" fmla="*/ 5093325 w 5439491"/>
              <a:gd name="connsiteY343" fmla="*/ 2173153 h 4154373"/>
              <a:gd name="connsiteX344" fmla="*/ 4997168 w 5439491"/>
              <a:gd name="connsiteY344" fmla="*/ 2173153 h 4154373"/>
              <a:gd name="connsiteX345" fmla="*/ 4997168 w 5439491"/>
              <a:gd name="connsiteY345" fmla="*/ 2192383 h 4154373"/>
              <a:gd name="connsiteX346" fmla="*/ 5093325 w 5439491"/>
              <a:gd name="connsiteY346" fmla="*/ 2192383 h 4154373"/>
              <a:gd name="connsiteX347" fmla="*/ 5093325 w 5439491"/>
              <a:gd name="connsiteY347" fmla="*/ 2288541 h 4154373"/>
              <a:gd name="connsiteX348" fmla="*/ 4997168 w 5439491"/>
              <a:gd name="connsiteY348" fmla="*/ 2288541 h 4154373"/>
              <a:gd name="connsiteX349" fmla="*/ 4997168 w 5439491"/>
              <a:gd name="connsiteY349" fmla="*/ 2307772 h 4154373"/>
              <a:gd name="connsiteX350" fmla="*/ 5093325 w 5439491"/>
              <a:gd name="connsiteY350" fmla="*/ 2307772 h 4154373"/>
              <a:gd name="connsiteX351" fmla="*/ 5093325 w 5439491"/>
              <a:gd name="connsiteY351" fmla="*/ 2403929 h 4154373"/>
              <a:gd name="connsiteX352" fmla="*/ 4997168 w 5439491"/>
              <a:gd name="connsiteY352" fmla="*/ 2403929 h 4154373"/>
              <a:gd name="connsiteX353" fmla="*/ 4997168 w 5439491"/>
              <a:gd name="connsiteY353" fmla="*/ 2423160 h 4154373"/>
              <a:gd name="connsiteX354" fmla="*/ 5093325 w 5439491"/>
              <a:gd name="connsiteY354" fmla="*/ 2423160 h 4154373"/>
              <a:gd name="connsiteX355" fmla="*/ 5093325 w 5439491"/>
              <a:gd name="connsiteY355" fmla="*/ 2519318 h 4154373"/>
              <a:gd name="connsiteX356" fmla="*/ 4997168 w 5439491"/>
              <a:gd name="connsiteY356" fmla="*/ 2519318 h 4154373"/>
              <a:gd name="connsiteX357" fmla="*/ 4997168 w 5439491"/>
              <a:gd name="connsiteY357" fmla="*/ 2538548 h 4154373"/>
              <a:gd name="connsiteX358" fmla="*/ 5093325 w 5439491"/>
              <a:gd name="connsiteY358" fmla="*/ 2538548 h 4154373"/>
              <a:gd name="connsiteX359" fmla="*/ 5093325 w 5439491"/>
              <a:gd name="connsiteY359" fmla="*/ 2634706 h 4154373"/>
              <a:gd name="connsiteX360" fmla="*/ 4997168 w 5439491"/>
              <a:gd name="connsiteY360" fmla="*/ 2634706 h 4154373"/>
              <a:gd name="connsiteX361" fmla="*/ 4997168 w 5439491"/>
              <a:gd name="connsiteY361" fmla="*/ 2653937 h 4154373"/>
              <a:gd name="connsiteX362" fmla="*/ 5093325 w 5439491"/>
              <a:gd name="connsiteY362" fmla="*/ 2653937 h 4154373"/>
              <a:gd name="connsiteX363" fmla="*/ 5093325 w 5439491"/>
              <a:gd name="connsiteY363" fmla="*/ 2750095 h 4154373"/>
              <a:gd name="connsiteX364" fmla="*/ 4997168 w 5439491"/>
              <a:gd name="connsiteY364" fmla="*/ 2750095 h 4154373"/>
              <a:gd name="connsiteX365" fmla="*/ 4997168 w 5439491"/>
              <a:gd name="connsiteY365" fmla="*/ 2769325 h 4154373"/>
              <a:gd name="connsiteX366" fmla="*/ 5093325 w 5439491"/>
              <a:gd name="connsiteY366" fmla="*/ 2769325 h 4154373"/>
              <a:gd name="connsiteX367" fmla="*/ 5093325 w 5439491"/>
              <a:gd name="connsiteY367" fmla="*/ 2865483 h 4154373"/>
              <a:gd name="connsiteX368" fmla="*/ 4997168 w 5439491"/>
              <a:gd name="connsiteY368" fmla="*/ 2865483 h 4154373"/>
              <a:gd name="connsiteX369" fmla="*/ 4997168 w 5439491"/>
              <a:gd name="connsiteY369" fmla="*/ 2884714 h 4154373"/>
              <a:gd name="connsiteX370" fmla="*/ 5093325 w 5439491"/>
              <a:gd name="connsiteY370" fmla="*/ 2884714 h 4154373"/>
              <a:gd name="connsiteX371" fmla="*/ 5093325 w 5439491"/>
              <a:gd name="connsiteY371" fmla="*/ 2980872 h 4154373"/>
              <a:gd name="connsiteX372" fmla="*/ 4997168 w 5439491"/>
              <a:gd name="connsiteY372" fmla="*/ 2980872 h 4154373"/>
              <a:gd name="connsiteX373" fmla="*/ 4997168 w 5439491"/>
              <a:gd name="connsiteY373" fmla="*/ 3000103 h 4154373"/>
              <a:gd name="connsiteX374" fmla="*/ 5093325 w 5439491"/>
              <a:gd name="connsiteY374" fmla="*/ 3000103 h 4154373"/>
              <a:gd name="connsiteX375" fmla="*/ 5093325 w 5439491"/>
              <a:gd name="connsiteY375" fmla="*/ 3096260 h 4154373"/>
              <a:gd name="connsiteX376" fmla="*/ 4997168 w 5439491"/>
              <a:gd name="connsiteY376" fmla="*/ 3096260 h 4154373"/>
              <a:gd name="connsiteX377" fmla="*/ 4997168 w 5439491"/>
              <a:gd name="connsiteY377" fmla="*/ 3115492 h 4154373"/>
              <a:gd name="connsiteX378" fmla="*/ 5093325 w 5439491"/>
              <a:gd name="connsiteY378" fmla="*/ 3115492 h 4154373"/>
              <a:gd name="connsiteX379" fmla="*/ 5093325 w 5439491"/>
              <a:gd name="connsiteY379" fmla="*/ 3211649 h 4154373"/>
              <a:gd name="connsiteX380" fmla="*/ 4997168 w 5439491"/>
              <a:gd name="connsiteY380" fmla="*/ 3211649 h 4154373"/>
              <a:gd name="connsiteX381" fmla="*/ 4997168 w 5439491"/>
              <a:gd name="connsiteY381" fmla="*/ 3230879 h 4154373"/>
              <a:gd name="connsiteX382" fmla="*/ 5093325 w 5439491"/>
              <a:gd name="connsiteY382" fmla="*/ 3230879 h 4154373"/>
              <a:gd name="connsiteX383" fmla="*/ 5093325 w 5439491"/>
              <a:gd name="connsiteY383" fmla="*/ 3327037 h 4154373"/>
              <a:gd name="connsiteX384" fmla="*/ 4997168 w 5439491"/>
              <a:gd name="connsiteY384" fmla="*/ 3327037 h 4154373"/>
              <a:gd name="connsiteX385" fmla="*/ 4997168 w 5439491"/>
              <a:gd name="connsiteY385" fmla="*/ 3346269 h 4154373"/>
              <a:gd name="connsiteX386" fmla="*/ 5093325 w 5439491"/>
              <a:gd name="connsiteY386" fmla="*/ 3346269 h 4154373"/>
              <a:gd name="connsiteX387" fmla="*/ 5093325 w 5439491"/>
              <a:gd name="connsiteY387" fmla="*/ 3442426 h 4154373"/>
              <a:gd name="connsiteX388" fmla="*/ 4997168 w 5439491"/>
              <a:gd name="connsiteY388" fmla="*/ 3442426 h 4154373"/>
              <a:gd name="connsiteX389" fmla="*/ 4997168 w 5439491"/>
              <a:gd name="connsiteY389" fmla="*/ 3461656 h 4154373"/>
              <a:gd name="connsiteX390" fmla="*/ 5093325 w 5439491"/>
              <a:gd name="connsiteY390" fmla="*/ 3461656 h 4154373"/>
              <a:gd name="connsiteX391" fmla="*/ 5093325 w 5439491"/>
              <a:gd name="connsiteY391" fmla="*/ 3557815 h 4154373"/>
              <a:gd name="connsiteX392" fmla="*/ 4997168 w 5439491"/>
              <a:gd name="connsiteY392" fmla="*/ 3557815 h 4154373"/>
              <a:gd name="connsiteX393" fmla="*/ 4997168 w 5439491"/>
              <a:gd name="connsiteY393" fmla="*/ 3577045 h 4154373"/>
              <a:gd name="connsiteX394" fmla="*/ 5093325 w 5439491"/>
              <a:gd name="connsiteY394" fmla="*/ 3577045 h 4154373"/>
              <a:gd name="connsiteX395" fmla="*/ 5093325 w 5439491"/>
              <a:gd name="connsiteY395" fmla="*/ 3577046 h 4154373"/>
              <a:gd name="connsiteX396" fmla="*/ 5093326 w 5439491"/>
              <a:gd name="connsiteY396" fmla="*/ 3577046 h 4154373"/>
              <a:gd name="connsiteX397" fmla="*/ 5093326 w 5439491"/>
              <a:gd name="connsiteY397" fmla="*/ 3673204 h 4154373"/>
              <a:gd name="connsiteX398" fmla="*/ 4997168 w 5439491"/>
              <a:gd name="connsiteY398" fmla="*/ 3673204 h 4154373"/>
              <a:gd name="connsiteX399" fmla="*/ 4997168 w 5439491"/>
              <a:gd name="connsiteY399" fmla="*/ 3692434 h 4154373"/>
              <a:gd name="connsiteX400" fmla="*/ 5093326 w 5439491"/>
              <a:gd name="connsiteY400" fmla="*/ 3692434 h 4154373"/>
              <a:gd name="connsiteX401" fmla="*/ 5093326 w 5439491"/>
              <a:gd name="connsiteY401" fmla="*/ 3788592 h 4154373"/>
              <a:gd name="connsiteX402" fmla="*/ 4997168 w 5439491"/>
              <a:gd name="connsiteY402" fmla="*/ 3788592 h 4154373"/>
              <a:gd name="connsiteX403" fmla="*/ 4997168 w 5439491"/>
              <a:gd name="connsiteY403" fmla="*/ 3807824 h 4154373"/>
              <a:gd name="connsiteX404" fmla="*/ 5093326 w 5439491"/>
              <a:gd name="connsiteY404" fmla="*/ 3807824 h 4154373"/>
              <a:gd name="connsiteX405" fmla="*/ 5093326 w 5439491"/>
              <a:gd name="connsiteY405" fmla="*/ 3903981 h 4154373"/>
              <a:gd name="connsiteX406" fmla="*/ 4997168 w 5439491"/>
              <a:gd name="connsiteY406" fmla="*/ 3903981 h 4154373"/>
              <a:gd name="connsiteX407" fmla="*/ 4997168 w 5439491"/>
              <a:gd name="connsiteY407" fmla="*/ 3923211 h 4154373"/>
              <a:gd name="connsiteX408" fmla="*/ 5093326 w 5439491"/>
              <a:gd name="connsiteY408" fmla="*/ 3923211 h 4154373"/>
              <a:gd name="connsiteX409" fmla="*/ 5093326 w 5439491"/>
              <a:gd name="connsiteY409" fmla="*/ 4019370 h 4154373"/>
              <a:gd name="connsiteX410" fmla="*/ 4997168 w 5439491"/>
              <a:gd name="connsiteY410" fmla="*/ 4019370 h 4154373"/>
              <a:gd name="connsiteX411" fmla="*/ 4997168 w 5439491"/>
              <a:gd name="connsiteY411" fmla="*/ 4038600 h 4154373"/>
              <a:gd name="connsiteX412" fmla="*/ 5093326 w 5439491"/>
              <a:gd name="connsiteY412" fmla="*/ 4038600 h 4154373"/>
              <a:gd name="connsiteX413" fmla="*/ 5093326 w 5439491"/>
              <a:gd name="connsiteY413" fmla="*/ 4134758 h 4154373"/>
              <a:gd name="connsiteX414" fmla="*/ 4997168 w 5439491"/>
              <a:gd name="connsiteY414" fmla="*/ 4134758 h 4154373"/>
              <a:gd name="connsiteX415" fmla="*/ 4997168 w 5439491"/>
              <a:gd name="connsiteY415" fmla="*/ 4132148 h 4154373"/>
              <a:gd name="connsiteX416" fmla="*/ 0 w 5439491"/>
              <a:gd name="connsiteY416" fmla="*/ 4132148 h 415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5439491" h="4154373">
                <a:moveTo>
                  <a:pt x="5227945" y="4153988"/>
                </a:moveTo>
                <a:lnTo>
                  <a:pt x="5324104" y="4153988"/>
                </a:lnTo>
                <a:lnTo>
                  <a:pt x="5324104" y="4154373"/>
                </a:lnTo>
                <a:lnTo>
                  <a:pt x="5227945" y="4154373"/>
                </a:lnTo>
                <a:close/>
                <a:moveTo>
                  <a:pt x="5112557" y="4153988"/>
                </a:moveTo>
                <a:lnTo>
                  <a:pt x="5208714" y="4153988"/>
                </a:lnTo>
                <a:lnTo>
                  <a:pt x="5208714" y="4154373"/>
                </a:lnTo>
                <a:lnTo>
                  <a:pt x="5112557" y="4154373"/>
                </a:lnTo>
                <a:close/>
                <a:moveTo>
                  <a:pt x="4997168" y="4153988"/>
                </a:moveTo>
                <a:lnTo>
                  <a:pt x="5093326" y="4153988"/>
                </a:lnTo>
                <a:lnTo>
                  <a:pt x="5093326" y="4154373"/>
                </a:lnTo>
                <a:lnTo>
                  <a:pt x="4997168" y="4154373"/>
                </a:lnTo>
                <a:close/>
                <a:moveTo>
                  <a:pt x="5343334" y="4038600"/>
                </a:moveTo>
                <a:lnTo>
                  <a:pt x="5439491" y="4038600"/>
                </a:lnTo>
                <a:lnTo>
                  <a:pt x="5439491" y="4134758"/>
                </a:lnTo>
                <a:lnTo>
                  <a:pt x="5343334" y="4134758"/>
                </a:lnTo>
                <a:close/>
                <a:moveTo>
                  <a:pt x="5227945" y="4038600"/>
                </a:moveTo>
                <a:lnTo>
                  <a:pt x="5324104" y="4038600"/>
                </a:lnTo>
                <a:lnTo>
                  <a:pt x="5324104" y="4134758"/>
                </a:lnTo>
                <a:lnTo>
                  <a:pt x="5227945" y="4134758"/>
                </a:lnTo>
                <a:close/>
                <a:moveTo>
                  <a:pt x="5112557" y="4038600"/>
                </a:moveTo>
                <a:lnTo>
                  <a:pt x="5208714" y="4038600"/>
                </a:lnTo>
                <a:lnTo>
                  <a:pt x="5208714" y="4134758"/>
                </a:lnTo>
                <a:lnTo>
                  <a:pt x="5112557" y="4134758"/>
                </a:lnTo>
                <a:close/>
                <a:moveTo>
                  <a:pt x="5227945" y="3923211"/>
                </a:moveTo>
                <a:lnTo>
                  <a:pt x="5324104" y="3923211"/>
                </a:lnTo>
                <a:lnTo>
                  <a:pt x="5324104" y="4019370"/>
                </a:lnTo>
                <a:lnTo>
                  <a:pt x="5227945" y="4019370"/>
                </a:lnTo>
                <a:close/>
                <a:moveTo>
                  <a:pt x="5112557" y="3923211"/>
                </a:moveTo>
                <a:lnTo>
                  <a:pt x="5208714" y="3923211"/>
                </a:lnTo>
                <a:lnTo>
                  <a:pt x="5208714" y="4019370"/>
                </a:lnTo>
                <a:lnTo>
                  <a:pt x="5112557" y="4019370"/>
                </a:lnTo>
                <a:close/>
                <a:moveTo>
                  <a:pt x="5112557" y="3807824"/>
                </a:moveTo>
                <a:lnTo>
                  <a:pt x="5208714" y="3807824"/>
                </a:lnTo>
                <a:lnTo>
                  <a:pt x="5208714" y="3903981"/>
                </a:lnTo>
                <a:lnTo>
                  <a:pt x="5112557" y="3903981"/>
                </a:lnTo>
                <a:close/>
                <a:moveTo>
                  <a:pt x="5112557" y="3692434"/>
                </a:moveTo>
                <a:lnTo>
                  <a:pt x="5208714" y="3692434"/>
                </a:lnTo>
                <a:lnTo>
                  <a:pt x="5208714" y="3788592"/>
                </a:lnTo>
                <a:lnTo>
                  <a:pt x="5112557" y="3788592"/>
                </a:lnTo>
                <a:close/>
                <a:moveTo>
                  <a:pt x="5227944" y="3577045"/>
                </a:moveTo>
                <a:lnTo>
                  <a:pt x="5324103" y="3577045"/>
                </a:lnTo>
                <a:lnTo>
                  <a:pt x="5324103" y="3577046"/>
                </a:lnTo>
                <a:lnTo>
                  <a:pt x="5324104" y="3577046"/>
                </a:lnTo>
                <a:lnTo>
                  <a:pt x="5324104" y="3673204"/>
                </a:lnTo>
                <a:lnTo>
                  <a:pt x="5227945" y="3673204"/>
                </a:lnTo>
                <a:lnTo>
                  <a:pt x="5227945" y="3673203"/>
                </a:lnTo>
                <a:lnTo>
                  <a:pt x="5227944" y="3673203"/>
                </a:lnTo>
                <a:close/>
                <a:moveTo>
                  <a:pt x="5112556" y="3577045"/>
                </a:moveTo>
                <a:lnTo>
                  <a:pt x="5208714" y="3577045"/>
                </a:lnTo>
                <a:lnTo>
                  <a:pt x="5208714" y="3577046"/>
                </a:lnTo>
                <a:lnTo>
                  <a:pt x="5208714" y="3673204"/>
                </a:lnTo>
                <a:lnTo>
                  <a:pt x="5112557" y="3673204"/>
                </a:lnTo>
                <a:lnTo>
                  <a:pt x="5112557" y="3673203"/>
                </a:lnTo>
                <a:lnTo>
                  <a:pt x="5112556" y="3673203"/>
                </a:lnTo>
                <a:close/>
                <a:moveTo>
                  <a:pt x="5112556" y="3461656"/>
                </a:moveTo>
                <a:lnTo>
                  <a:pt x="5208714" y="3461656"/>
                </a:lnTo>
                <a:lnTo>
                  <a:pt x="5208714" y="3557815"/>
                </a:lnTo>
                <a:lnTo>
                  <a:pt x="5112556" y="3557815"/>
                </a:lnTo>
                <a:close/>
                <a:moveTo>
                  <a:pt x="5112556" y="3346269"/>
                </a:moveTo>
                <a:lnTo>
                  <a:pt x="5208714" y="3346269"/>
                </a:lnTo>
                <a:lnTo>
                  <a:pt x="5208714" y="3442426"/>
                </a:lnTo>
                <a:lnTo>
                  <a:pt x="5112556" y="3442426"/>
                </a:lnTo>
                <a:close/>
                <a:moveTo>
                  <a:pt x="5227944" y="3230879"/>
                </a:moveTo>
                <a:lnTo>
                  <a:pt x="5324103" y="3230879"/>
                </a:lnTo>
                <a:lnTo>
                  <a:pt x="5324103" y="3327037"/>
                </a:lnTo>
                <a:lnTo>
                  <a:pt x="5227944" y="3327037"/>
                </a:lnTo>
                <a:close/>
                <a:moveTo>
                  <a:pt x="5112556" y="3230879"/>
                </a:moveTo>
                <a:lnTo>
                  <a:pt x="5208714" y="3230879"/>
                </a:lnTo>
                <a:lnTo>
                  <a:pt x="5208714" y="3327037"/>
                </a:lnTo>
                <a:lnTo>
                  <a:pt x="5112556" y="3327037"/>
                </a:lnTo>
                <a:close/>
                <a:moveTo>
                  <a:pt x="5343333" y="3115492"/>
                </a:moveTo>
                <a:lnTo>
                  <a:pt x="5439491" y="3115492"/>
                </a:lnTo>
                <a:lnTo>
                  <a:pt x="5439491" y="3211649"/>
                </a:lnTo>
                <a:lnTo>
                  <a:pt x="5343333" y="3211649"/>
                </a:lnTo>
                <a:close/>
                <a:moveTo>
                  <a:pt x="5227944" y="3115492"/>
                </a:moveTo>
                <a:lnTo>
                  <a:pt x="5324103" y="3115492"/>
                </a:lnTo>
                <a:lnTo>
                  <a:pt x="5324103" y="3211649"/>
                </a:lnTo>
                <a:lnTo>
                  <a:pt x="5227944" y="3211649"/>
                </a:lnTo>
                <a:close/>
                <a:moveTo>
                  <a:pt x="5112556" y="3115492"/>
                </a:moveTo>
                <a:lnTo>
                  <a:pt x="5208714" y="3115492"/>
                </a:lnTo>
                <a:lnTo>
                  <a:pt x="5208714" y="3211649"/>
                </a:lnTo>
                <a:lnTo>
                  <a:pt x="5112556" y="3211649"/>
                </a:lnTo>
                <a:close/>
                <a:moveTo>
                  <a:pt x="5227944" y="3000103"/>
                </a:moveTo>
                <a:lnTo>
                  <a:pt x="5324103" y="3000103"/>
                </a:lnTo>
                <a:lnTo>
                  <a:pt x="5324103" y="3096260"/>
                </a:lnTo>
                <a:lnTo>
                  <a:pt x="5227944" y="3096260"/>
                </a:lnTo>
                <a:close/>
                <a:moveTo>
                  <a:pt x="5112556" y="3000103"/>
                </a:moveTo>
                <a:lnTo>
                  <a:pt x="5208714" y="3000103"/>
                </a:lnTo>
                <a:lnTo>
                  <a:pt x="5208714" y="3096260"/>
                </a:lnTo>
                <a:lnTo>
                  <a:pt x="5112556" y="3096260"/>
                </a:lnTo>
                <a:close/>
                <a:moveTo>
                  <a:pt x="5112556" y="2884714"/>
                </a:moveTo>
                <a:lnTo>
                  <a:pt x="5208714" y="2884714"/>
                </a:lnTo>
                <a:lnTo>
                  <a:pt x="5208714" y="2980872"/>
                </a:lnTo>
                <a:lnTo>
                  <a:pt x="5112556" y="2980872"/>
                </a:lnTo>
                <a:close/>
                <a:moveTo>
                  <a:pt x="5227944" y="2653937"/>
                </a:moveTo>
                <a:lnTo>
                  <a:pt x="5324103" y="2653937"/>
                </a:lnTo>
                <a:lnTo>
                  <a:pt x="5324103" y="2750095"/>
                </a:lnTo>
                <a:lnTo>
                  <a:pt x="5227944" y="2750095"/>
                </a:lnTo>
                <a:close/>
                <a:moveTo>
                  <a:pt x="5112556" y="2653937"/>
                </a:moveTo>
                <a:lnTo>
                  <a:pt x="5208714" y="2653937"/>
                </a:lnTo>
                <a:lnTo>
                  <a:pt x="5208714" y="2750095"/>
                </a:lnTo>
                <a:lnTo>
                  <a:pt x="5112556" y="2750095"/>
                </a:lnTo>
                <a:close/>
                <a:moveTo>
                  <a:pt x="5343333" y="2538548"/>
                </a:moveTo>
                <a:lnTo>
                  <a:pt x="5439491" y="2538548"/>
                </a:lnTo>
                <a:lnTo>
                  <a:pt x="5439491" y="2634706"/>
                </a:lnTo>
                <a:lnTo>
                  <a:pt x="5343333" y="2634706"/>
                </a:lnTo>
                <a:close/>
                <a:moveTo>
                  <a:pt x="5227944" y="2538548"/>
                </a:moveTo>
                <a:lnTo>
                  <a:pt x="5324103" y="2538548"/>
                </a:lnTo>
                <a:lnTo>
                  <a:pt x="5324103" y="2634706"/>
                </a:lnTo>
                <a:lnTo>
                  <a:pt x="5227944" y="2634706"/>
                </a:lnTo>
                <a:close/>
                <a:moveTo>
                  <a:pt x="5112556" y="2538548"/>
                </a:moveTo>
                <a:lnTo>
                  <a:pt x="5208714" y="2538548"/>
                </a:lnTo>
                <a:lnTo>
                  <a:pt x="5208714" y="2634706"/>
                </a:lnTo>
                <a:lnTo>
                  <a:pt x="5112556" y="2634706"/>
                </a:lnTo>
                <a:close/>
                <a:moveTo>
                  <a:pt x="5343333" y="2423160"/>
                </a:moveTo>
                <a:lnTo>
                  <a:pt x="5439491" y="2423160"/>
                </a:lnTo>
                <a:lnTo>
                  <a:pt x="5439491" y="2519318"/>
                </a:lnTo>
                <a:lnTo>
                  <a:pt x="5343333" y="2519318"/>
                </a:lnTo>
                <a:close/>
                <a:moveTo>
                  <a:pt x="5227944" y="2423160"/>
                </a:moveTo>
                <a:lnTo>
                  <a:pt x="5324103" y="2423160"/>
                </a:lnTo>
                <a:lnTo>
                  <a:pt x="5324103" y="2519318"/>
                </a:lnTo>
                <a:lnTo>
                  <a:pt x="5227944" y="2519318"/>
                </a:lnTo>
                <a:close/>
                <a:moveTo>
                  <a:pt x="5112556" y="2423160"/>
                </a:moveTo>
                <a:lnTo>
                  <a:pt x="5208714" y="2423160"/>
                </a:lnTo>
                <a:lnTo>
                  <a:pt x="5208714" y="2519318"/>
                </a:lnTo>
                <a:lnTo>
                  <a:pt x="5112556" y="2519318"/>
                </a:lnTo>
                <a:close/>
                <a:moveTo>
                  <a:pt x="5227944" y="2307772"/>
                </a:moveTo>
                <a:lnTo>
                  <a:pt x="5324103" y="2307772"/>
                </a:lnTo>
                <a:lnTo>
                  <a:pt x="5324103" y="2403929"/>
                </a:lnTo>
                <a:lnTo>
                  <a:pt x="5227944" y="2403929"/>
                </a:lnTo>
                <a:close/>
                <a:moveTo>
                  <a:pt x="5112556" y="2307772"/>
                </a:moveTo>
                <a:lnTo>
                  <a:pt x="5208714" y="2307772"/>
                </a:lnTo>
                <a:lnTo>
                  <a:pt x="5208714" y="2403929"/>
                </a:lnTo>
                <a:lnTo>
                  <a:pt x="5112556" y="2403929"/>
                </a:lnTo>
                <a:close/>
                <a:moveTo>
                  <a:pt x="5227944" y="2076995"/>
                </a:moveTo>
                <a:lnTo>
                  <a:pt x="5324103" y="2076995"/>
                </a:lnTo>
                <a:lnTo>
                  <a:pt x="5324103" y="2173153"/>
                </a:lnTo>
                <a:lnTo>
                  <a:pt x="5227944" y="2173153"/>
                </a:lnTo>
                <a:close/>
                <a:moveTo>
                  <a:pt x="5112556" y="2076995"/>
                </a:moveTo>
                <a:lnTo>
                  <a:pt x="5208714" y="2076995"/>
                </a:lnTo>
                <a:lnTo>
                  <a:pt x="5208714" y="2173153"/>
                </a:lnTo>
                <a:lnTo>
                  <a:pt x="5112556" y="2173153"/>
                </a:lnTo>
                <a:close/>
                <a:moveTo>
                  <a:pt x="5343333" y="1961606"/>
                </a:moveTo>
                <a:lnTo>
                  <a:pt x="5439491" y="1961606"/>
                </a:lnTo>
                <a:lnTo>
                  <a:pt x="5439491" y="2057764"/>
                </a:lnTo>
                <a:lnTo>
                  <a:pt x="5343333" y="2057764"/>
                </a:lnTo>
                <a:close/>
                <a:moveTo>
                  <a:pt x="5227944" y="1961606"/>
                </a:moveTo>
                <a:lnTo>
                  <a:pt x="5324103" y="1961606"/>
                </a:lnTo>
                <a:lnTo>
                  <a:pt x="5324103" y="2057764"/>
                </a:lnTo>
                <a:lnTo>
                  <a:pt x="5227944" y="2057764"/>
                </a:lnTo>
                <a:close/>
                <a:moveTo>
                  <a:pt x="5112556" y="1961606"/>
                </a:moveTo>
                <a:lnTo>
                  <a:pt x="5208714" y="1961606"/>
                </a:lnTo>
                <a:lnTo>
                  <a:pt x="5208714" y="2057764"/>
                </a:lnTo>
                <a:lnTo>
                  <a:pt x="5112556" y="2057764"/>
                </a:lnTo>
                <a:close/>
                <a:moveTo>
                  <a:pt x="5343333" y="1846217"/>
                </a:moveTo>
                <a:lnTo>
                  <a:pt x="5439491" y="1846217"/>
                </a:lnTo>
                <a:lnTo>
                  <a:pt x="5439491" y="1942375"/>
                </a:lnTo>
                <a:lnTo>
                  <a:pt x="5343333" y="1942375"/>
                </a:lnTo>
                <a:close/>
                <a:moveTo>
                  <a:pt x="5227944" y="1846217"/>
                </a:moveTo>
                <a:lnTo>
                  <a:pt x="5324103" y="1846217"/>
                </a:lnTo>
                <a:lnTo>
                  <a:pt x="5324103" y="1942375"/>
                </a:lnTo>
                <a:lnTo>
                  <a:pt x="5227944" y="1942375"/>
                </a:lnTo>
                <a:close/>
                <a:moveTo>
                  <a:pt x="5112556" y="1846217"/>
                </a:moveTo>
                <a:lnTo>
                  <a:pt x="5208714" y="1846217"/>
                </a:lnTo>
                <a:lnTo>
                  <a:pt x="5208714" y="1942375"/>
                </a:lnTo>
                <a:lnTo>
                  <a:pt x="5112556" y="1942375"/>
                </a:lnTo>
                <a:close/>
                <a:moveTo>
                  <a:pt x="5227944" y="1730829"/>
                </a:moveTo>
                <a:lnTo>
                  <a:pt x="5324103" y="1730829"/>
                </a:lnTo>
                <a:lnTo>
                  <a:pt x="5324103" y="1826987"/>
                </a:lnTo>
                <a:lnTo>
                  <a:pt x="5227944" y="1826987"/>
                </a:lnTo>
                <a:close/>
                <a:moveTo>
                  <a:pt x="5112556" y="1730829"/>
                </a:moveTo>
                <a:lnTo>
                  <a:pt x="5208714" y="1730829"/>
                </a:lnTo>
                <a:lnTo>
                  <a:pt x="5208714" y="1826987"/>
                </a:lnTo>
                <a:lnTo>
                  <a:pt x="5112556" y="1826987"/>
                </a:lnTo>
                <a:close/>
                <a:moveTo>
                  <a:pt x="5112556" y="1615440"/>
                </a:moveTo>
                <a:lnTo>
                  <a:pt x="5208714" y="1615440"/>
                </a:lnTo>
                <a:lnTo>
                  <a:pt x="5208714" y="1711597"/>
                </a:lnTo>
                <a:lnTo>
                  <a:pt x="5112556" y="1711597"/>
                </a:lnTo>
                <a:close/>
                <a:moveTo>
                  <a:pt x="5112556" y="1500052"/>
                </a:moveTo>
                <a:lnTo>
                  <a:pt x="5208714" y="1500052"/>
                </a:lnTo>
                <a:lnTo>
                  <a:pt x="5208714" y="1596210"/>
                </a:lnTo>
                <a:lnTo>
                  <a:pt x="5112556" y="1596210"/>
                </a:lnTo>
                <a:close/>
                <a:moveTo>
                  <a:pt x="5227944" y="1384663"/>
                </a:moveTo>
                <a:lnTo>
                  <a:pt x="5324103" y="1384663"/>
                </a:lnTo>
                <a:lnTo>
                  <a:pt x="5324103" y="1480821"/>
                </a:lnTo>
                <a:lnTo>
                  <a:pt x="5227944" y="1480821"/>
                </a:lnTo>
                <a:close/>
                <a:moveTo>
                  <a:pt x="5112556" y="1384663"/>
                </a:moveTo>
                <a:lnTo>
                  <a:pt x="5208714" y="1384663"/>
                </a:lnTo>
                <a:lnTo>
                  <a:pt x="5208714" y="1480821"/>
                </a:lnTo>
                <a:lnTo>
                  <a:pt x="5112556" y="1480821"/>
                </a:lnTo>
                <a:close/>
                <a:moveTo>
                  <a:pt x="5343333" y="1038498"/>
                </a:moveTo>
                <a:lnTo>
                  <a:pt x="5439491" y="1038498"/>
                </a:lnTo>
                <a:lnTo>
                  <a:pt x="5439491" y="1134656"/>
                </a:lnTo>
                <a:lnTo>
                  <a:pt x="5343333" y="1134656"/>
                </a:lnTo>
                <a:close/>
                <a:moveTo>
                  <a:pt x="5227944" y="1038498"/>
                </a:moveTo>
                <a:lnTo>
                  <a:pt x="5324103" y="1038498"/>
                </a:lnTo>
                <a:lnTo>
                  <a:pt x="5324103" y="1134656"/>
                </a:lnTo>
                <a:lnTo>
                  <a:pt x="5227944" y="1134656"/>
                </a:lnTo>
                <a:close/>
                <a:moveTo>
                  <a:pt x="5112556" y="1038498"/>
                </a:moveTo>
                <a:lnTo>
                  <a:pt x="5208714" y="1038498"/>
                </a:lnTo>
                <a:lnTo>
                  <a:pt x="5208714" y="1134656"/>
                </a:lnTo>
                <a:lnTo>
                  <a:pt x="5112556" y="1134656"/>
                </a:lnTo>
                <a:close/>
                <a:moveTo>
                  <a:pt x="5343333" y="923109"/>
                </a:moveTo>
                <a:lnTo>
                  <a:pt x="5439491" y="923109"/>
                </a:lnTo>
                <a:lnTo>
                  <a:pt x="5439491" y="1019267"/>
                </a:lnTo>
                <a:lnTo>
                  <a:pt x="5343333" y="1019267"/>
                </a:lnTo>
                <a:close/>
                <a:moveTo>
                  <a:pt x="5227944" y="923109"/>
                </a:moveTo>
                <a:lnTo>
                  <a:pt x="5324103" y="923109"/>
                </a:lnTo>
                <a:lnTo>
                  <a:pt x="5324103" y="1019267"/>
                </a:lnTo>
                <a:lnTo>
                  <a:pt x="5227944" y="1019267"/>
                </a:lnTo>
                <a:close/>
                <a:moveTo>
                  <a:pt x="5112556" y="923109"/>
                </a:moveTo>
                <a:lnTo>
                  <a:pt x="5208714" y="923109"/>
                </a:lnTo>
                <a:lnTo>
                  <a:pt x="5208714" y="1019267"/>
                </a:lnTo>
                <a:lnTo>
                  <a:pt x="5112556" y="1019267"/>
                </a:lnTo>
                <a:close/>
                <a:moveTo>
                  <a:pt x="5227944" y="807722"/>
                </a:moveTo>
                <a:lnTo>
                  <a:pt x="5324103" y="807722"/>
                </a:lnTo>
                <a:lnTo>
                  <a:pt x="5324103" y="903879"/>
                </a:lnTo>
                <a:lnTo>
                  <a:pt x="5227944" y="903879"/>
                </a:lnTo>
                <a:close/>
                <a:moveTo>
                  <a:pt x="5227944" y="692332"/>
                </a:moveTo>
                <a:lnTo>
                  <a:pt x="5324103" y="692332"/>
                </a:lnTo>
                <a:lnTo>
                  <a:pt x="5324103" y="788490"/>
                </a:lnTo>
                <a:lnTo>
                  <a:pt x="5227944" y="788490"/>
                </a:lnTo>
                <a:close/>
                <a:moveTo>
                  <a:pt x="5343333" y="576944"/>
                </a:moveTo>
                <a:lnTo>
                  <a:pt x="5439491" y="576944"/>
                </a:lnTo>
                <a:lnTo>
                  <a:pt x="5439491" y="673102"/>
                </a:lnTo>
                <a:lnTo>
                  <a:pt x="5343333" y="673102"/>
                </a:lnTo>
                <a:close/>
                <a:moveTo>
                  <a:pt x="5227944" y="576944"/>
                </a:moveTo>
                <a:lnTo>
                  <a:pt x="5324103" y="576944"/>
                </a:lnTo>
                <a:lnTo>
                  <a:pt x="5324103" y="673102"/>
                </a:lnTo>
                <a:lnTo>
                  <a:pt x="5227944" y="673102"/>
                </a:lnTo>
                <a:close/>
                <a:moveTo>
                  <a:pt x="5112556" y="576944"/>
                </a:moveTo>
                <a:lnTo>
                  <a:pt x="5208714" y="576944"/>
                </a:lnTo>
                <a:lnTo>
                  <a:pt x="5208714" y="673102"/>
                </a:lnTo>
                <a:lnTo>
                  <a:pt x="5112556" y="673102"/>
                </a:lnTo>
                <a:close/>
                <a:moveTo>
                  <a:pt x="5227944" y="461556"/>
                </a:moveTo>
                <a:lnTo>
                  <a:pt x="5324103" y="461556"/>
                </a:lnTo>
                <a:lnTo>
                  <a:pt x="5324103" y="557713"/>
                </a:lnTo>
                <a:lnTo>
                  <a:pt x="5227944" y="557713"/>
                </a:lnTo>
                <a:close/>
                <a:moveTo>
                  <a:pt x="5112556" y="461556"/>
                </a:moveTo>
                <a:lnTo>
                  <a:pt x="5208714" y="461556"/>
                </a:lnTo>
                <a:lnTo>
                  <a:pt x="5208714" y="557713"/>
                </a:lnTo>
                <a:lnTo>
                  <a:pt x="5112556" y="557713"/>
                </a:lnTo>
                <a:close/>
                <a:moveTo>
                  <a:pt x="5343333" y="346167"/>
                </a:moveTo>
                <a:lnTo>
                  <a:pt x="5439491" y="346167"/>
                </a:lnTo>
                <a:lnTo>
                  <a:pt x="5439491" y="442325"/>
                </a:lnTo>
                <a:lnTo>
                  <a:pt x="5343333" y="442325"/>
                </a:lnTo>
                <a:close/>
                <a:moveTo>
                  <a:pt x="5227944" y="346167"/>
                </a:moveTo>
                <a:lnTo>
                  <a:pt x="5324103" y="346167"/>
                </a:lnTo>
                <a:lnTo>
                  <a:pt x="5324103" y="442325"/>
                </a:lnTo>
                <a:lnTo>
                  <a:pt x="5227944" y="442325"/>
                </a:lnTo>
                <a:close/>
                <a:moveTo>
                  <a:pt x="5112556" y="346167"/>
                </a:moveTo>
                <a:lnTo>
                  <a:pt x="5208714" y="346167"/>
                </a:lnTo>
                <a:lnTo>
                  <a:pt x="5208714" y="442325"/>
                </a:lnTo>
                <a:lnTo>
                  <a:pt x="5112556" y="442325"/>
                </a:lnTo>
                <a:close/>
                <a:moveTo>
                  <a:pt x="5227944" y="230778"/>
                </a:moveTo>
                <a:lnTo>
                  <a:pt x="5324103" y="230778"/>
                </a:lnTo>
                <a:lnTo>
                  <a:pt x="5324103" y="326935"/>
                </a:lnTo>
                <a:lnTo>
                  <a:pt x="5227944" y="326935"/>
                </a:lnTo>
                <a:close/>
                <a:moveTo>
                  <a:pt x="5112556" y="230778"/>
                </a:moveTo>
                <a:lnTo>
                  <a:pt x="5208714" y="230778"/>
                </a:lnTo>
                <a:lnTo>
                  <a:pt x="5208714" y="326935"/>
                </a:lnTo>
                <a:lnTo>
                  <a:pt x="5112556" y="326935"/>
                </a:lnTo>
                <a:close/>
                <a:moveTo>
                  <a:pt x="5227944" y="1"/>
                </a:moveTo>
                <a:lnTo>
                  <a:pt x="5324103" y="1"/>
                </a:lnTo>
                <a:lnTo>
                  <a:pt x="5324103" y="96159"/>
                </a:lnTo>
                <a:lnTo>
                  <a:pt x="5227944" y="96159"/>
                </a:lnTo>
                <a:close/>
                <a:moveTo>
                  <a:pt x="5112556" y="1"/>
                </a:moveTo>
                <a:lnTo>
                  <a:pt x="5208714" y="1"/>
                </a:lnTo>
                <a:lnTo>
                  <a:pt x="5208714" y="96159"/>
                </a:lnTo>
                <a:lnTo>
                  <a:pt x="5112556" y="96159"/>
                </a:lnTo>
                <a:close/>
                <a:moveTo>
                  <a:pt x="0" y="0"/>
                </a:moveTo>
                <a:lnTo>
                  <a:pt x="4997168" y="0"/>
                </a:lnTo>
                <a:lnTo>
                  <a:pt x="4997168" y="1"/>
                </a:lnTo>
                <a:lnTo>
                  <a:pt x="5093325" y="1"/>
                </a:lnTo>
                <a:lnTo>
                  <a:pt x="5093325" y="96159"/>
                </a:lnTo>
                <a:lnTo>
                  <a:pt x="4997168" y="96159"/>
                </a:lnTo>
                <a:lnTo>
                  <a:pt x="4997168" y="115390"/>
                </a:lnTo>
                <a:lnTo>
                  <a:pt x="5093325" y="115390"/>
                </a:lnTo>
                <a:lnTo>
                  <a:pt x="5093325" y="211547"/>
                </a:lnTo>
                <a:lnTo>
                  <a:pt x="4997168" y="211547"/>
                </a:lnTo>
                <a:lnTo>
                  <a:pt x="4997168" y="230778"/>
                </a:lnTo>
                <a:lnTo>
                  <a:pt x="5093325" y="230778"/>
                </a:lnTo>
                <a:lnTo>
                  <a:pt x="5093325" y="326935"/>
                </a:lnTo>
                <a:lnTo>
                  <a:pt x="4997168" y="326935"/>
                </a:lnTo>
                <a:lnTo>
                  <a:pt x="4997168" y="346167"/>
                </a:lnTo>
                <a:lnTo>
                  <a:pt x="5093325" y="346167"/>
                </a:lnTo>
                <a:lnTo>
                  <a:pt x="5093325" y="442325"/>
                </a:lnTo>
                <a:lnTo>
                  <a:pt x="4997168" y="442325"/>
                </a:lnTo>
                <a:lnTo>
                  <a:pt x="4997168" y="461556"/>
                </a:lnTo>
                <a:lnTo>
                  <a:pt x="5093325" y="461556"/>
                </a:lnTo>
                <a:lnTo>
                  <a:pt x="5093325" y="557713"/>
                </a:lnTo>
                <a:lnTo>
                  <a:pt x="4997168" y="557713"/>
                </a:lnTo>
                <a:lnTo>
                  <a:pt x="4997168" y="576944"/>
                </a:lnTo>
                <a:lnTo>
                  <a:pt x="5093325" y="576944"/>
                </a:lnTo>
                <a:lnTo>
                  <a:pt x="5093325" y="673102"/>
                </a:lnTo>
                <a:lnTo>
                  <a:pt x="4997168" y="673102"/>
                </a:lnTo>
                <a:lnTo>
                  <a:pt x="4997168" y="692332"/>
                </a:lnTo>
                <a:lnTo>
                  <a:pt x="5093325" y="692332"/>
                </a:lnTo>
                <a:lnTo>
                  <a:pt x="5093325" y="788490"/>
                </a:lnTo>
                <a:lnTo>
                  <a:pt x="4997168" y="788490"/>
                </a:lnTo>
                <a:lnTo>
                  <a:pt x="4997168" y="807722"/>
                </a:lnTo>
                <a:lnTo>
                  <a:pt x="5093325" y="807722"/>
                </a:lnTo>
                <a:lnTo>
                  <a:pt x="5093325" y="903879"/>
                </a:lnTo>
                <a:lnTo>
                  <a:pt x="4997168" y="903879"/>
                </a:lnTo>
                <a:lnTo>
                  <a:pt x="4997168" y="923109"/>
                </a:lnTo>
                <a:lnTo>
                  <a:pt x="5093325" y="923109"/>
                </a:lnTo>
                <a:lnTo>
                  <a:pt x="5093325" y="1019267"/>
                </a:lnTo>
                <a:lnTo>
                  <a:pt x="4997168" y="1019267"/>
                </a:lnTo>
                <a:lnTo>
                  <a:pt x="4997168" y="1038498"/>
                </a:lnTo>
                <a:lnTo>
                  <a:pt x="5093325" y="1038498"/>
                </a:lnTo>
                <a:lnTo>
                  <a:pt x="5093325" y="1134656"/>
                </a:lnTo>
                <a:lnTo>
                  <a:pt x="4997168" y="1134656"/>
                </a:lnTo>
                <a:lnTo>
                  <a:pt x="4997168" y="1269276"/>
                </a:lnTo>
                <a:lnTo>
                  <a:pt x="5093325" y="1269276"/>
                </a:lnTo>
                <a:lnTo>
                  <a:pt x="5093325" y="1365433"/>
                </a:lnTo>
                <a:lnTo>
                  <a:pt x="4997168" y="1365433"/>
                </a:lnTo>
                <a:lnTo>
                  <a:pt x="4997168" y="1384663"/>
                </a:lnTo>
                <a:lnTo>
                  <a:pt x="5093325" y="1384663"/>
                </a:lnTo>
                <a:lnTo>
                  <a:pt x="5093325" y="1480821"/>
                </a:lnTo>
                <a:lnTo>
                  <a:pt x="4997168" y="1480821"/>
                </a:lnTo>
                <a:lnTo>
                  <a:pt x="4997168" y="1500052"/>
                </a:lnTo>
                <a:lnTo>
                  <a:pt x="5093325" y="1500052"/>
                </a:lnTo>
                <a:lnTo>
                  <a:pt x="5093325" y="1596210"/>
                </a:lnTo>
                <a:lnTo>
                  <a:pt x="4997168" y="1596210"/>
                </a:lnTo>
                <a:lnTo>
                  <a:pt x="4997168" y="1615440"/>
                </a:lnTo>
                <a:lnTo>
                  <a:pt x="5093325" y="1615440"/>
                </a:lnTo>
                <a:lnTo>
                  <a:pt x="5093325" y="1711597"/>
                </a:lnTo>
                <a:lnTo>
                  <a:pt x="4997168" y="1711597"/>
                </a:lnTo>
                <a:lnTo>
                  <a:pt x="4997168" y="1730829"/>
                </a:lnTo>
                <a:lnTo>
                  <a:pt x="5093325" y="1730829"/>
                </a:lnTo>
                <a:lnTo>
                  <a:pt x="5093325" y="1826987"/>
                </a:lnTo>
                <a:lnTo>
                  <a:pt x="4997168" y="1826987"/>
                </a:lnTo>
                <a:lnTo>
                  <a:pt x="4997168" y="1846217"/>
                </a:lnTo>
                <a:lnTo>
                  <a:pt x="5093325" y="1846217"/>
                </a:lnTo>
                <a:lnTo>
                  <a:pt x="5093325" y="1942375"/>
                </a:lnTo>
                <a:lnTo>
                  <a:pt x="4997168" y="1942375"/>
                </a:lnTo>
                <a:lnTo>
                  <a:pt x="4997168" y="1961606"/>
                </a:lnTo>
                <a:lnTo>
                  <a:pt x="5093325" y="1961606"/>
                </a:lnTo>
                <a:lnTo>
                  <a:pt x="5093325" y="2057764"/>
                </a:lnTo>
                <a:lnTo>
                  <a:pt x="4997168" y="2057764"/>
                </a:lnTo>
                <a:lnTo>
                  <a:pt x="4997168" y="2076995"/>
                </a:lnTo>
                <a:lnTo>
                  <a:pt x="5093325" y="2076995"/>
                </a:lnTo>
                <a:lnTo>
                  <a:pt x="5093325" y="2173153"/>
                </a:lnTo>
                <a:lnTo>
                  <a:pt x="4997168" y="2173153"/>
                </a:lnTo>
                <a:lnTo>
                  <a:pt x="4997168" y="2192383"/>
                </a:lnTo>
                <a:lnTo>
                  <a:pt x="5093325" y="2192383"/>
                </a:lnTo>
                <a:lnTo>
                  <a:pt x="5093325" y="2288541"/>
                </a:lnTo>
                <a:lnTo>
                  <a:pt x="4997168" y="2288541"/>
                </a:lnTo>
                <a:lnTo>
                  <a:pt x="4997168" y="2307772"/>
                </a:lnTo>
                <a:lnTo>
                  <a:pt x="5093325" y="2307772"/>
                </a:lnTo>
                <a:lnTo>
                  <a:pt x="5093325" y="2403929"/>
                </a:lnTo>
                <a:lnTo>
                  <a:pt x="4997168" y="2403929"/>
                </a:lnTo>
                <a:lnTo>
                  <a:pt x="4997168" y="2423160"/>
                </a:lnTo>
                <a:lnTo>
                  <a:pt x="5093325" y="2423160"/>
                </a:lnTo>
                <a:lnTo>
                  <a:pt x="5093325" y="2519318"/>
                </a:lnTo>
                <a:lnTo>
                  <a:pt x="4997168" y="2519318"/>
                </a:lnTo>
                <a:lnTo>
                  <a:pt x="4997168" y="2538548"/>
                </a:lnTo>
                <a:lnTo>
                  <a:pt x="5093325" y="2538548"/>
                </a:lnTo>
                <a:lnTo>
                  <a:pt x="5093325" y="2634706"/>
                </a:lnTo>
                <a:lnTo>
                  <a:pt x="4997168" y="2634706"/>
                </a:lnTo>
                <a:lnTo>
                  <a:pt x="4997168" y="2653937"/>
                </a:lnTo>
                <a:lnTo>
                  <a:pt x="5093325" y="2653937"/>
                </a:lnTo>
                <a:lnTo>
                  <a:pt x="5093325" y="2750095"/>
                </a:lnTo>
                <a:lnTo>
                  <a:pt x="4997168" y="2750095"/>
                </a:lnTo>
                <a:lnTo>
                  <a:pt x="4997168" y="2769325"/>
                </a:lnTo>
                <a:lnTo>
                  <a:pt x="5093325" y="2769325"/>
                </a:lnTo>
                <a:lnTo>
                  <a:pt x="5093325" y="2865483"/>
                </a:lnTo>
                <a:lnTo>
                  <a:pt x="4997168" y="2865483"/>
                </a:lnTo>
                <a:lnTo>
                  <a:pt x="4997168" y="2884714"/>
                </a:lnTo>
                <a:lnTo>
                  <a:pt x="5093325" y="2884714"/>
                </a:lnTo>
                <a:lnTo>
                  <a:pt x="5093325" y="2980872"/>
                </a:lnTo>
                <a:lnTo>
                  <a:pt x="4997168" y="2980872"/>
                </a:lnTo>
                <a:lnTo>
                  <a:pt x="4997168" y="3000103"/>
                </a:lnTo>
                <a:lnTo>
                  <a:pt x="5093325" y="3000103"/>
                </a:lnTo>
                <a:lnTo>
                  <a:pt x="5093325" y="3096260"/>
                </a:lnTo>
                <a:lnTo>
                  <a:pt x="4997168" y="3096260"/>
                </a:lnTo>
                <a:lnTo>
                  <a:pt x="4997168" y="3115492"/>
                </a:lnTo>
                <a:lnTo>
                  <a:pt x="5093325" y="3115492"/>
                </a:lnTo>
                <a:lnTo>
                  <a:pt x="5093325" y="3211649"/>
                </a:lnTo>
                <a:lnTo>
                  <a:pt x="4997168" y="3211649"/>
                </a:lnTo>
                <a:lnTo>
                  <a:pt x="4997168" y="3230879"/>
                </a:lnTo>
                <a:lnTo>
                  <a:pt x="5093325" y="3230879"/>
                </a:lnTo>
                <a:lnTo>
                  <a:pt x="5093325" y="3327037"/>
                </a:lnTo>
                <a:lnTo>
                  <a:pt x="4997168" y="3327037"/>
                </a:lnTo>
                <a:lnTo>
                  <a:pt x="4997168" y="3346269"/>
                </a:lnTo>
                <a:lnTo>
                  <a:pt x="5093325" y="3346269"/>
                </a:lnTo>
                <a:lnTo>
                  <a:pt x="5093325" y="3442426"/>
                </a:lnTo>
                <a:lnTo>
                  <a:pt x="4997168" y="3442426"/>
                </a:lnTo>
                <a:lnTo>
                  <a:pt x="4997168" y="3461656"/>
                </a:lnTo>
                <a:lnTo>
                  <a:pt x="5093325" y="3461656"/>
                </a:lnTo>
                <a:lnTo>
                  <a:pt x="5093325" y="3557815"/>
                </a:lnTo>
                <a:lnTo>
                  <a:pt x="4997168" y="3557815"/>
                </a:lnTo>
                <a:lnTo>
                  <a:pt x="4997168" y="3577045"/>
                </a:lnTo>
                <a:lnTo>
                  <a:pt x="5093325" y="3577045"/>
                </a:lnTo>
                <a:lnTo>
                  <a:pt x="5093325" y="3577046"/>
                </a:lnTo>
                <a:lnTo>
                  <a:pt x="5093326" y="3577046"/>
                </a:lnTo>
                <a:lnTo>
                  <a:pt x="5093326" y="3673204"/>
                </a:lnTo>
                <a:lnTo>
                  <a:pt x="4997168" y="3673204"/>
                </a:lnTo>
                <a:lnTo>
                  <a:pt x="4997168" y="3692434"/>
                </a:lnTo>
                <a:lnTo>
                  <a:pt x="5093326" y="3692434"/>
                </a:lnTo>
                <a:lnTo>
                  <a:pt x="5093326" y="3788592"/>
                </a:lnTo>
                <a:lnTo>
                  <a:pt x="4997168" y="3788592"/>
                </a:lnTo>
                <a:lnTo>
                  <a:pt x="4997168" y="3807824"/>
                </a:lnTo>
                <a:lnTo>
                  <a:pt x="5093326" y="3807824"/>
                </a:lnTo>
                <a:lnTo>
                  <a:pt x="5093326" y="3903981"/>
                </a:lnTo>
                <a:lnTo>
                  <a:pt x="4997168" y="3903981"/>
                </a:lnTo>
                <a:lnTo>
                  <a:pt x="4997168" y="3923211"/>
                </a:lnTo>
                <a:lnTo>
                  <a:pt x="5093326" y="3923211"/>
                </a:lnTo>
                <a:lnTo>
                  <a:pt x="5093326" y="4019370"/>
                </a:lnTo>
                <a:lnTo>
                  <a:pt x="4997168" y="4019370"/>
                </a:lnTo>
                <a:lnTo>
                  <a:pt x="4997168" y="4038600"/>
                </a:lnTo>
                <a:lnTo>
                  <a:pt x="5093326" y="4038600"/>
                </a:lnTo>
                <a:lnTo>
                  <a:pt x="5093326" y="4134758"/>
                </a:lnTo>
                <a:lnTo>
                  <a:pt x="4997168" y="4134758"/>
                </a:lnTo>
                <a:lnTo>
                  <a:pt x="4997168" y="4132148"/>
                </a:lnTo>
                <a:lnTo>
                  <a:pt x="0" y="4132148"/>
                </a:lnTo>
                <a:close/>
              </a:path>
            </a:pathLst>
          </a:custGeom>
        </p:spPr>
        <p:txBody>
          <a:bodyPr wrap="square" anchor="ctr">
            <a:noAutofit/>
          </a:bodyPr>
          <a:lstStyle>
            <a:lvl1pPr algn="ctr">
              <a:defRPr>
                <a:solidFill>
                  <a:schemeClr val="tx1"/>
                </a:solidFill>
              </a:defRPr>
            </a:lvl1pPr>
          </a:lstStyle>
          <a:p>
            <a:endParaRPr lang="en-US" dirty="0"/>
          </a:p>
        </p:txBody>
      </p:sp>
      <p:sp>
        <p:nvSpPr>
          <p:cNvPr id="6" name="Text Placeholder 266">
            <a:extLst>
              <a:ext uri="{FF2B5EF4-FFF2-40B4-BE49-F238E27FC236}">
                <a16:creationId xmlns:a16="http://schemas.microsoft.com/office/drawing/2014/main" id="{298B1E8E-DCC3-F64D-C710-C4A5D5861ACE}"/>
              </a:ext>
            </a:extLst>
          </p:cNvPr>
          <p:cNvSpPr>
            <a:spLocks noGrp="1"/>
          </p:cNvSpPr>
          <p:nvPr>
            <p:ph type="body" sz="quarter" idx="25" hasCustomPrompt="1"/>
          </p:nvPr>
        </p:nvSpPr>
        <p:spPr>
          <a:xfrm>
            <a:off x="7017686" y="714942"/>
            <a:ext cx="1794527" cy="395985"/>
          </a:xfrm>
        </p:spPr>
        <p:txBody>
          <a:bodyPr anchor="ctr">
            <a:noAutofit/>
          </a:bodyPr>
          <a:lstStyle>
            <a:lvl1pPr>
              <a:defRPr sz="1800" b="0">
                <a:solidFill>
                  <a:schemeClr val="accent3"/>
                </a:solidFill>
                <a:effectLst/>
              </a:defRPr>
            </a:lvl1pPr>
            <a:lvl2pPr>
              <a:defRPr sz="900"/>
            </a:lvl2pPr>
            <a:lvl3pPr>
              <a:defRPr sz="800"/>
            </a:lvl3pPr>
            <a:lvl4pPr>
              <a:defRPr sz="700"/>
            </a:lvl4pPr>
            <a:lvl5pPr>
              <a:defRPr sz="700"/>
            </a:lvl5pPr>
          </a:lstStyle>
          <a:p>
            <a:pPr lvl="0"/>
            <a:r>
              <a:rPr lang="en-US" dirty="0"/>
              <a:t>Edit text</a:t>
            </a:r>
          </a:p>
        </p:txBody>
      </p:sp>
      <p:sp>
        <p:nvSpPr>
          <p:cNvPr id="4" name="Freeform: Shape 3">
            <a:extLst>
              <a:ext uri="{FF2B5EF4-FFF2-40B4-BE49-F238E27FC236}">
                <a16:creationId xmlns:a16="http://schemas.microsoft.com/office/drawing/2014/main" id="{B0CDC7D9-C0D5-05F2-B841-61328070713F}"/>
              </a:ext>
            </a:extLst>
          </p:cNvPr>
          <p:cNvSpPr/>
          <p:nvPr userDrawn="1"/>
        </p:nvSpPr>
        <p:spPr>
          <a:xfrm>
            <a:off x="9131300" y="541145"/>
            <a:ext cx="631608" cy="743578"/>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BA4C676-ED58-4AAD-1823-EA13D95F442B}"/>
              </a:ext>
            </a:extLst>
          </p:cNvPr>
          <p:cNvSpPr/>
          <p:nvPr userDrawn="1"/>
        </p:nvSpPr>
        <p:spPr>
          <a:xfrm>
            <a:off x="6266420" y="616073"/>
            <a:ext cx="477292" cy="593722"/>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solidFill>
          <a:ln w="9525" cap="flat">
            <a:noFill/>
            <a:prstDash val="solid"/>
            <a:miter/>
          </a:ln>
        </p:spPr>
        <p:txBody>
          <a:bodyPr rtlCol="0" anchor="ctr"/>
          <a:lstStyle/>
          <a:p>
            <a:endParaRPr lang="en-US"/>
          </a:p>
        </p:txBody>
      </p:sp>
      <p:sp>
        <p:nvSpPr>
          <p:cNvPr id="14" name="Slide Number Placeholder 13">
            <a:extLst>
              <a:ext uri="{FF2B5EF4-FFF2-40B4-BE49-F238E27FC236}">
                <a16:creationId xmlns:a16="http://schemas.microsoft.com/office/drawing/2014/main" id="{864D2C92-F350-A4C8-6642-9B263B678800}"/>
              </a:ext>
            </a:extLst>
          </p:cNvPr>
          <p:cNvSpPr>
            <a:spLocks noGrp="1"/>
          </p:cNvSpPr>
          <p:nvPr>
            <p:ph type="sldNum" sz="quarter" idx="26"/>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618241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69BDEFE-E207-9951-2996-880E842B9249}"/>
              </a:ext>
            </a:extLst>
          </p:cNvPr>
          <p:cNvGrpSpPr/>
          <p:nvPr userDrawn="1"/>
        </p:nvGrpSpPr>
        <p:grpSpPr>
          <a:xfrm rot="209778">
            <a:off x="-2368764" y="-1780284"/>
            <a:ext cx="18332664" cy="10651414"/>
            <a:chOff x="-2368764" y="-1780284"/>
            <a:chExt cx="18332664" cy="10651414"/>
          </a:xfrm>
        </p:grpSpPr>
        <p:cxnSp>
          <p:nvCxnSpPr>
            <p:cNvPr id="13" name="Straight Connector 12">
              <a:extLst>
                <a:ext uri="{FF2B5EF4-FFF2-40B4-BE49-F238E27FC236}">
                  <a16:creationId xmlns:a16="http://schemas.microsoft.com/office/drawing/2014/main" id="{7B58CB04-5604-498A-A6E7-CF2A7C793199}"/>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F2D6C20C-8762-76FE-87BF-CF59000AC94F}"/>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1535E5BA-B856-E6D1-2DA9-D62FB84FDB0C}"/>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2804EEBC-0CAA-A6ED-1FAA-3C209364061F}"/>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C7A2ED7E-3434-99CB-C9A1-E17D2D566474}"/>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EAB947F4-B2F6-7CAA-4C57-AFA70CA5311A}"/>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81DD2548-ECAB-A7A6-F3F1-77CEE6BE8A16}"/>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501F8FA4-CEBD-BC22-C4C0-1C94A01BBA7B}"/>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B2B76B0C-3500-6AFB-8FCC-CA478A66D45F}"/>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B2150C2E-57A4-5F4A-316B-8D950121F6C4}"/>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3" name="Footer Placeholder 2">
            <a:extLst>
              <a:ext uri="{FF2B5EF4-FFF2-40B4-BE49-F238E27FC236}">
                <a16:creationId xmlns:a16="http://schemas.microsoft.com/office/drawing/2014/main" id="{295172DA-2783-1CFB-417F-CCE22DF2FD52}"/>
              </a:ext>
            </a:extLst>
          </p:cNvPr>
          <p:cNvSpPr>
            <a:spLocks noGrp="1"/>
          </p:cNvSpPr>
          <p:nvPr>
            <p:ph type="ftr" sz="quarter" idx="10"/>
          </p:nvPr>
        </p:nvSpPr>
        <p:spPr/>
        <p:txBody>
          <a:bodyPr/>
          <a:lstStyle/>
          <a:p>
            <a:endParaRPr lang="en-US" dirty="0"/>
          </a:p>
        </p:txBody>
      </p:sp>
      <p:sp>
        <p:nvSpPr>
          <p:cNvPr id="2" name="Title 1">
            <a:extLst>
              <a:ext uri="{FF2B5EF4-FFF2-40B4-BE49-F238E27FC236}">
                <a16:creationId xmlns:a16="http://schemas.microsoft.com/office/drawing/2014/main" id="{ECC63C5E-2764-6C8B-269F-D8491BFFC69C}"/>
              </a:ext>
            </a:extLst>
          </p:cNvPr>
          <p:cNvSpPr>
            <a:spLocks noGrp="1"/>
          </p:cNvSpPr>
          <p:nvPr>
            <p:ph type="title"/>
          </p:nvPr>
        </p:nvSpPr>
        <p:spPr>
          <a:xfrm>
            <a:off x="501650" y="472645"/>
            <a:ext cx="8310563" cy="518383"/>
          </a:xfrm>
        </p:spPr>
        <p:txBody>
          <a:bodyPr/>
          <a:lstStyle/>
          <a:p>
            <a:r>
              <a:rPr lang="en-US" dirty="0"/>
              <a:t>Click to edit Master title style</a:t>
            </a:r>
          </a:p>
        </p:txBody>
      </p:sp>
      <p:sp>
        <p:nvSpPr>
          <p:cNvPr id="5" name="Text Placeholder 266">
            <a:extLst>
              <a:ext uri="{FF2B5EF4-FFF2-40B4-BE49-F238E27FC236}">
                <a16:creationId xmlns:a16="http://schemas.microsoft.com/office/drawing/2014/main" id="{3763301E-C330-A018-482C-AD63D6EFB34B}"/>
              </a:ext>
            </a:extLst>
          </p:cNvPr>
          <p:cNvSpPr>
            <a:spLocks noGrp="1"/>
          </p:cNvSpPr>
          <p:nvPr>
            <p:ph type="body" sz="quarter" idx="12"/>
          </p:nvPr>
        </p:nvSpPr>
        <p:spPr>
          <a:xfrm>
            <a:off x="660280" y="1952778"/>
            <a:ext cx="2557463" cy="3977642"/>
          </a:xfrm>
        </p:spPr>
        <p:txBody>
          <a:bodyPr>
            <a:noAutofit/>
          </a:bodyPr>
          <a:lstStyle>
            <a:lvl1pP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66">
            <a:extLst>
              <a:ext uri="{FF2B5EF4-FFF2-40B4-BE49-F238E27FC236}">
                <a16:creationId xmlns:a16="http://schemas.microsoft.com/office/drawing/2014/main" id="{44ABBAED-E58F-3E92-32E0-193297EA076E}"/>
              </a:ext>
            </a:extLst>
          </p:cNvPr>
          <p:cNvSpPr>
            <a:spLocks noGrp="1"/>
          </p:cNvSpPr>
          <p:nvPr>
            <p:ph type="body" sz="quarter" idx="13"/>
          </p:nvPr>
        </p:nvSpPr>
        <p:spPr>
          <a:xfrm>
            <a:off x="3536830" y="1952778"/>
            <a:ext cx="2557463" cy="3977642"/>
          </a:xfrm>
        </p:spPr>
        <p:txBody>
          <a:bodyPr>
            <a:noAutofit/>
          </a:bodyPr>
          <a:lstStyle>
            <a:lvl1pP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66">
            <a:extLst>
              <a:ext uri="{FF2B5EF4-FFF2-40B4-BE49-F238E27FC236}">
                <a16:creationId xmlns:a16="http://schemas.microsoft.com/office/drawing/2014/main" id="{273BF4F4-0C06-A92C-CD38-6646215F839A}"/>
              </a:ext>
            </a:extLst>
          </p:cNvPr>
          <p:cNvSpPr>
            <a:spLocks noGrp="1"/>
          </p:cNvSpPr>
          <p:nvPr>
            <p:ph type="body" sz="quarter" idx="14"/>
          </p:nvPr>
        </p:nvSpPr>
        <p:spPr>
          <a:xfrm>
            <a:off x="6413380" y="1952778"/>
            <a:ext cx="2557463" cy="3977642"/>
          </a:xfrm>
        </p:spPr>
        <p:txBody>
          <a:bodyPr>
            <a:noAutofit/>
          </a:bodyPr>
          <a:lstStyle>
            <a:lvl1pP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66">
            <a:extLst>
              <a:ext uri="{FF2B5EF4-FFF2-40B4-BE49-F238E27FC236}">
                <a16:creationId xmlns:a16="http://schemas.microsoft.com/office/drawing/2014/main" id="{942BCD5B-3B6B-9F64-167B-AF2BB86713BE}"/>
              </a:ext>
            </a:extLst>
          </p:cNvPr>
          <p:cNvSpPr>
            <a:spLocks noGrp="1"/>
          </p:cNvSpPr>
          <p:nvPr>
            <p:ph type="body" sz="quarter" idx="16"/>
          </p:nvPr>
        </p:nvSpPr>
        <p:spPr>
          <a:xfrm>
            <a:off x="660280" y="1393308"/>
            <a:ext cx="2557463" cy="395985"/>
          </a:xfrm>
        </p:spPr>
        <p:txBody>
          <a:bodyPr>
            <a:noAutofit/>
          </a:bodyPr>
          <a:lstStyle>
            <a:lvl1pPr>
              <a:defRPr sz="16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10" name="Text Placeholder 266">
            <a:extLst>
              <a:ext uri="{FF2B5EF4-FFF2-40B4-BE49-F238E27FC236}">
                <a16:creationId xmlns:a16="http://schemas.microsoft.com/office/drawing/2014/main" id="{D7E128B0-90D4-26EF-2A8C-D30050A3529F}"/>
              </a:ext>
            </a:extLst>
          </p:cNvPr>
          <p:cNvSpPr>
            <a:spLocks noGrp="1"/>
          </p:cNvSpPr>
          <p:nvPr>
            <p:ph type="body" sz="quarter" idx="17"/>
          </p:nvPr>
        </p:nvSpPr>
        <p:spPr>
          <a:xfrm>
            <a:off x="3536830" y="1393308"/>
            <a:ext cx="2557463" cy="395985"/>
          </a:xfrm>
        </p:spPr>
        <p:txBody>
          <a:bodyPr>
            <a:noAutofit/>
          </a:bodyPr>
          <a:lstStyle>
            <a:lvl1pPr>
              <a:defRPr sz="16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11" name="Text Placeholder 266">
            <a:extLst>
              <a:ext uri="{FF2B5EF4-FFF2-40B4-BE49-F238E27FC236}">
                <a16:creationId xmlns:a16="http://schemas.microsoft.com/office/drawing/2014/main" id="{C4AFAB25-5340-23FD-A471-DE5B2EC18850}"/>
              </a:ext>
            </a:extLst>
          </p:cNvPr>
          <p:cNvSpPr>
            <a:spLocks noGrp="1"/>
          </p:cNvSpPr>
          <p:nvPr>
            <p:ph type="body" sz="quarter" idx="18"/>
          </p:nvPr>
        </p:nvSpPr>
        <p:spPr>
          <a:xfrm>
            <a:off x="6413380" y="1393308"/>
            <a:ext cx="2557463" cy="395985"/>
          </a:xfrm>
        </p:spPr>
        <p:txBody>
          <a:bodyPr>
            <a:noAutofit/>
          </a:bodyPr>
          <a:lstStyle>
            <a:lvl1pPr>
              <a:defRPr sz="16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pic>
        <p:nvPicPr>
          <p:cNvPr id="8" name="Graphic 7">
            <a:extLst>
              <a:ext uri="{FF2B5EF4-FFF2-40B4-BE49-F238E27FC236}">
                <a16:creationId xmlns:a16="http://schemas.microsoft.com/office/drawing/2014/main" id="{93FBFC1E-F95D-42EC-1A7A-AD58C9BCB4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68025" y="472645"/>
            <a:ext cx="822325" cy="948837"/>
          </a:xfrm>
          <a:prstGeom prst="rect">
            <a:avLst/>
          </a:prstGeom>
        </p:spPr>
      </p:pic>
      <p:sp>
        <p:nvSpPr>
          <p:cNvPr id="16" name="Freeform: Shape 15">
            <a:extLst>
              <a:ext uri="{FF2B5EF4-FFF2-40B4-BE49-F238E27FC236}">
                <a16:creationId xmlns:a16="http://schemas.microsoft.com/office/drawing/2014/main" id="{40C82C9B-6DE9-34FF-B699-A2E9FAFBCF5E}"/>
              </a:ext>
            </a:extLst>
          </p:cNvPr>
          <p:cNvSpPr/>
          <p:nvPr/>
        </p:nvSpPr>
        <p:spPr>
          <a:xfrm>
            <a:off x="10954937" y="4854495"/>
            <a:ext cx="648502" cy="560134"/>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9FD7AF4-BFD9-23D6-F4B9-19E521515309}"/>
              </a:ext>
            </a:extLst>
          </p:cNvPr>
          <p:cNvSpPr/>
          <p:nvPr/>
        </p:nvSpPr>
        <p:spPr>
          <a:xfrm>
            <a:off x="10963383" y="3942702"/>
            <a:ext cx="631608" cy="743578"/>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167B942-C960-67D0-E109-608A82EF2765}"/>
              </a:ext>
            </a:extLst>
          </p:cNvPr>
          <p:cNvSpPr/>
          <p:nvPr/>
        </p:nvSpPr>
        <p:spPr>
          <a:xfrm>
            <a:off x="11071041" y="2351636"/>
            <a:ext cx="416294" cy="684472"/>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655BB95-85BC-A948-A67C-645D7B25541F}"/>
              </a:ext>
            </a:extLst>
          </p:cNvPr>
          <p:cNvSpPr/>
          <p:nvPr/>
        </p:nvSpPr>
        <p:spPr>
          <a:xfrm>
            <a:off x="11064756" y="3204323"/>
            <a:ext cx="428864" cy="570164"/>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A1BD654-CD6D-16EF-A679-88997F6AD3EF}"/>
              </a:ext>
            </a:extLst>
          </p:cNvPr>
          <p:cNvSpPr/>
          <p:nvPr/>
        </p:nvSpPr>
        <p:spPr>
          <a:xfrm>
            <a:off x="11040542" y="1589698"/>
            <a:ext cx="477292" cy="593722"/>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452456F1-5D60-ABFA-2669-398BA222E297}"/>
              </a:ext>
            </a:extLst>
          </p:cNvPr>
          <p:cNvGrpSpPr/>
          <p:nvPr userDrawn="1"/>
        </p:nvGrpSpPr>
        <p:grpSpPr>
          <a:xfrm>
            <a:off x="501650" y="1239349"/>
            <a:ext cx="8629650" cy="4886812"/>
            <a:chOff x="501650" y="1239349"/>
            <a:chExt cx="8629650" cy="4886812"/>
          </a:xfrm>
        </p:grpSpPr>
        <p:sp>
          <p:nvSpPr>
            <p:cNvPr id="24" name="Rectangle 55">
              <a:extLst>
                <a:ext uri="{FF2B5EF4-FFF2-40B4-BE49-F238E27FC236}">
                  <a16:creationId xmlns:a16="http://schemas.microsoft.com/office/drawing/2014/main" id="{9825B4FD-5561-467D-3340-0D2B2EB90507}"/>
                </a:ext>
              </a:extLst>
            </p:cNvPr>
            <p:cNvSpPr/>
            <p:nvPr userDrawn="1"/>
          </p:nvSpPr>
          <p:spPr>
            <a:xfrm rot="10800000">
              <a:off x="8780951" y="5775812"/>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5">
              <a:extLst>
                <a:ext uri="{FF2B5EF4-FFF2-40B4-BE49-F238E27FC236}">
                  <a16:creationId xmlns:a16="http://schemas.microsoft.com/office/drawing/2014/main" id="{C029CFEE-73A6-E45E-5E24-AE6979488148}"/>
                </a:ext>
              </a:extLst>
            </p:cNvPr>
            <p:cNvSpPr/>
            <p:nvPr userDrawn="1"/>
          </p:nvSpPr>
          <p:spPr>
            <a:xfrm rot="5400000">
              <a:off x="8780951" y="1239349"/>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266DA07-B8F9-6752-EDDC-A034E2730BCE}"/>
                </a:ext>
              </a:extLst>
            </p:cNvPr>
            <p:cNvGrpSpPr/>
            <p:nvPr userDrawn="1"/>
          </p:nvGrpSpPr>
          <p:grpSpPr>
            <a:xfrm>
              <a:off x="501650" y="1239349"/>
              <a:ext cx="350349" cy="4886812"/>
              <a:chOff x="501650" y="1239349"/>
              <a:chExt cx="350349" cy="4886812"/>
            </a:xfrm>
          </p:grpSpPr>
          <p:sp>
            <p:nvSpPr>
              <p:cNvPr id="27" name="Rectangle 55">
                <a:extLst>
                  <a:ext uri="{FF2B5EF4-FFF2-40B4-BE49-F238E27FC236}">
                    <a16:creationId xmlns:a16="http://schemas.microsoft.com/office/drawing/2014/main" id="{B766957B-BDBB-C61E-BAD6-3B58DCBC0691}"/>
                  </a:ext>
                </a:extLst>
              </p:cNvPr>
              <p:cNvSpPr/>
              <p:nvPr userDrawn="1"/>
            </p:nvSpPr>
            <p:spPr>
              <a:xfrm>
                <a:off x="501650" y="1239349"/>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5">
                <a:extLst>
                  <a:ext uri="{FF2B5EF4-FFF2-40B4-BE49-F238E27FC236}">
                    <a16:creationId xmlns:a16="http://schemas.microsoft.com/office/drawing/2014/main" id="{1ADA26F1-824B-2EF3-3EB1-1FBCB42DE4D5}"/>
                  </a:ext>
                </a:extLst>
              </p:cNvPr>
              <p:cNvSpPr/>
              <p:nvPr userDrawn="1"/>
            </p:nvSpPr>
            <p:spPr>
              <a:xfrm rot="16200000">
                <a:off x="501650" y="5775812"/>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E331E39-25A0-3EB4-0799-EF3F4FF3F408}"/>
                </a:ext>
              </a:extLst>
            </p:cNvPr>
            <p:cNvGrpSpPr/>
            <p:nvPr userDrawn="1"/>
          </p:nvGrpSpPr>
          <p:grpSpPr>
            <a:xfrm>
              <a:off x="3377286" y="1414199"/>
              <a:ext cx="2876550" cy="4537112"/>
              <a:chOff x="3377286" y="1393308"/>
              <a:chExt cx="2876550" cy="4537112"/>
            </a:xfrm>
          </p:grpSpPr>
          <p:cxnSp>
            <p:nvCxnSpPr>
              <p:cNvPr id="30" name="Straight Connector 29">
                <a:extLst>
                  <a:ext uri="{FF2B5EF4-FFF2-40B4-BE49-F238E27FC236}">
                    <a16:creationId xmlns:a16="http://schemas.microsoft.com/office/drawing/2014/main" id="{289C75F4-E41B-5B93-906B-0DEF1AC5C6B6}"/>
                  </a:ext>
                </a:extLst>
              </p:cNvPr>
              <p:cNvCxnSpPr/>
              <p:nvPr userDrawn="1"/>
            </p:nvCxnSpPr>
            <p:spPr>
              <a:xfrm>
                <a:off x="3377286" y="1393308"/>
                <a:ext cx="0" cy="453711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13003E-ACFD-D516-AD52-0B182EBE6A1F}"/>
                  </a:ext>
                </a:extLst>
              </p:cNvPr>
              <p:cNvCxnSpPr/>
              <p:nvPr userDrawn="1"/>
            </p:nvCxnSpPr>
            <p:spPr>
              <a:xfrm>
                <a:off x="6253836" y="1393308"/>
                <a:ext cx="0" cy="453711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2" name="Slide Number Placeholder 11">
            <a:extLst>
              <a:ext uri="{FF2B5EF4-FFF2-40B4-BE49-F238E27FC236}">
                <a16:creationId xmlns:a16="http://schemas.microsoft.com/office/drawing/2014/main" id="{9BA97481-B219-C274-F372-D9CF0CFC9C5A}"/>
              </a:ext>
            </a:extLst>
          </p:cNvPr>
          <p:cNvSpPr>
            <a:spLocks noGrp="1"/>
          </p:cNvSpPr>
          <p:nvPr>
            <p:ph type="sldNum" sz="quarter" idx="19"/>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1409850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2DF36D8-0110-BA3E-CC1C-C4EA9B60F83C}"/>
              </a:ext>
            </a:extLst>
          </p:cNvPr>
          <p:cNvGrpSpPr/>
          <p:nvPr userDrawn="1"/>
        </p:nvGrpSpPr>
        <p:grpSpPr>
          <a:xfrm rot="563135">
            <a:off x="-2368764" y="-1780284"/>
            <a:ext cx="18332664" cy="10651414"/>
            <a:chOff x="-2368764" y="-1780284"/>
            <a:chExt cx="18332664" cy="10651414"/>
          </a:xfrm>
        </p:grpSpPr>
        <p:cxnSp>
          <p:nvCxnSpPr>
            <p:cNvPr id="13" name="Straight Connector 12">
              <a:extLst>
                <a:ext uri="{FF2B5EF4-FFF2-40B4-BE49-F238E27FC236}">
                  <a16:creationId xmlns:a16="http://schemas.microsoft.com/office/drawing/2014/main" id="{1F69B1E2-9768-A77C-9573-5077F08C2386}"/>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86AD07AE-E227-5BD0-90BF-687693528FB8}"/>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35DBBD01-E72A-0A97-95B5-F6728A8A4358}"/>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AEC62129-491D-1710-1FD0-89637D23CB1A}"/>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F6D0A426-ED7D-0178-D13B-0BB8645E9E00}"/>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93C80E8A-4327-B5F5-6967-A1E98D8F885D}"/>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025B8B79-F81C-897D-58A0-9846B0C102AF}"/>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200F4D16-33EF-796F-F388-B0E46E94A85F}"/>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D60DF52C-5F7E-837F-37BB-D31E23945794}"/>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0B3A1C68-E7AC-0291-4DE1-4F8040404981}"/>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ECC63C5E-2764-6C8B-269F-D8491BFFC69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95172DA-2783-1CFB-417F-CCE22DF2FD52}"/>
              </a:ext>
            </a:extLst>
          </p:cNvPr>
          <p:cNvSpPr>
            <a:spLocks noGrp="1"/>
          </p:cNvSpPr>
          <p:nvPr>
            <p:ph type="ftr" sz="quarter" idx="10"/>
          </p:nvPr>
        </p:nvSpPr>
        <p:spPr/>
        <p:txBody>
          <a:bodyPr/>
          <a:lstStyle/>
          <a:p>
            <a:endParaRPr lang="en-US" dirty="0"/>
          </a:p>
        </p:txBody>
      </p:sp>
      <p:sp>
        <p:nvSpPr>
          <p:cNvPr id="5" name="Text Placeholder 266">
            <a:extLst>
              <a:ext uri="{FF2B5EF4-FFF2-40B4-BE49-F238E27FC236}">
                <a16:creationId xmlns:a16="http://schemas.microsoft.com/office/drawing/2014/main" id="{3763301E-C330-A018-482C-AD63D6EFB34B}"/>
              </a:ext>
            </a:extLst>
          </p:cNvPr>
          <p:cNvSpPr>
            <a:spLocks noGrp="1"/>
          </p:cNvSpPr>
          <p:nvPr>
            <p:ph type="body" sz="quarter" idx="12"/>
          </p:nvPr>
        </p:nvSpPr>
        <p:spPr>
          <a:xfrm>
            <a:off x="501650" y="2219447"/>
            <a:ext cx="2557463" cy="3906713"/>
          </a:xfrm>
        </p:spPr>
        <p:txBody>
          <a:bodyPr>
            <a:noAutofit/>
          </a:bodyPr>
          <a:lstStyle>
            <a:lvl1pP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66">
            <a:extLst>
              <a:ext uri="{FF2B5EF4-FFF2-40B4-BE49-F238E27FC236}">
                <a16:creationId xmlns:a16="http://schemas.microsoft.com/office/drawing/2014/main" id="{44ABBAED-E58F-3E92-32E0-193297EA076E}"/>
              </a:ext>
            </a:extLst>
          </p:cNvPr>
          <p:cNvSpPr>
            <a:spLocks noGrp="1"/>
          </p:cNvSpPr>
          <p:nvPr>
            <p:ph type="body" sz="quarter" idx="13"/>
          </p:nvPr>
        </p:nvSpPr>
        <p:spPr>
          <a:xfrm>
            <a:off x="3378200" y="2219447"/>
            <a:ext cx="2557463" cy="3906713"/>
          </a:xfrm>
        </p:spPr>
        <p:txBody>
          <a:bodyPr>
            <a:noAutofit/>
          </a:bodyPr>
          <a:lstStyle>
            <a:lvl1pP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66">
            <a:extLst>
              <a:ext uri="{FF2B5EF4-FFF2-40B4-BE49-F238E27FC236}">
                <a16:creationId xmlns:a16="http://schemas.microsoft.com/office/drawing/2014/main" id="{273BF4F4-0C06-A92C-CD38-6646215F839A}"/>
              </a:ext>
            </a:extLst>
          </p:cNvPr>
          <p:cNvSpPr>
            <a:spLocks noGrp="1"/>
          </p:cNvSpPr>
          <p:nvPr>
            <p:ph type="body" sz="quarter" idx="14"/>
          </p:nvPr>
        </p:nvSpPr>
        <p:spPr>
          <a:xfrm>
            <a:off x="6254750" y="2219447"/>
            <a:ext cx="2557463" cy="3906713"/>
          </a:xfrm>
        </p:spPr>
        <p:txBody>
          <a:bodyPr>
            <a:noAutofit/>
          </a:bodyPr>
          <a:lstStyle>
            <a:lvl1pP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66">
            <a:extLst>
              <a:ext uri="{FF2B5EF4-FFF2-40B4-BE49-F238E27FC236}">
                <a16:creationId xmlns:a16="http://schemas.microsoft.com/office/drawing/2014/main" id="{FE740D58-A985-3C29-67EE-B26842E95DCF}"/>
              </a:ext>
            </a:extLst>
          </p:cNvPr>
          <p:cNvSpPr>
            <a:spLocks noGrp="1"/>
          </p:cNvSpPr>
          <p:nvPr>
            <p:ph type="body" sz="quarter" idx="15"/>
          </p:nvPr>
        </p:nvSpPr>
        <p:spPr>
          <a:xfrm>
            <a:off x="9131300" y="2219447"/>
            <a:ext cx="2557463" cy="3906713"/>
          </a:xfrm>
        </p:spPr>
        <p:txBody>
          <a:bodyPr>
            <a:noAutofit/>
          </a:bodyPr>
          <a:lstStyle>
            <a:lvl1pPr>
              <a:defRPr sz="28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66">
            <a:extLst>
              <a:ext uri="{FF2B5EF4-FFF2-40B4-BE49-F238E27FC236}">
                <a16:creationId xmlns:a16="http://schemas.microsoft.com/office/drawing/2014/main" id="{942BCD5B-3B6B-9F64-167B-AF2BB86713BE}"/>
              </a:ext>
            </a:extLst>
          </p:cNvPr>
          <p:cNvSpPr>
            <a:spLocks noGrp="1"/>
          </p:cNvSpPr>
          <p:nvPr>
            <p:ph type="body" sz="quarter" idx="16"/>
          </p:nvPr>
        </p:nvSpPr>
        <p:spPr>
          <a:xfrm>
            <a:off x="501650" y="1731924"/>
            <a:ext cx="2557463" cy="395985"/>
          </a:xfrm>
        </p:spPr>
        <p:txBody>
          <a:bodyPr>
            <a:noAutofit/>
          </a:bodyPr>
          <a:lstStyle>
            <a:lvl1pPr>
              <a:defRPr sz="16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10" name="Text Placeholder 266">
            <a:extLst>
              <a:ext uri="{FF2B5EF4-FFF2-40B4-BE49-F238E27FC236}">
                <a16:creationId xmlns:a16="http://schemas.microsoft.com/office/drawing/2014/main" id="{D7E128B0-90D4-26EF-2A8C-D30050A3529F}"/>
              </a:ext>
            </a:extLst>
          </p:cNvPr>
          <p:cNvSpPr>
            <a:spLocks noGrp="1"/>
          </p:cNvSpPr>
          <p:nvPr>
            <p:ph type="body" sz="quarter" idx="17"/>
          </p:nvPr>
        </p:nvSpPr>
        <p:spPr>
          <a:xfrm>
            <a:off x="3378200" y="1731924"/>
            <a:ext cx="2557463" cy="395985"/>
          </a:xfrm>
        </p:spPr>
        <p:txBody>
          <a:bodyPr>
            <a:noAutofit/>
          </a:bodyPr>
          <a:lstStyle>
            <a:lvl1pPr>
              <a:defRPr sz="16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11" name="Text Placeholder 266">
            <a:extLst>
              <a:ext uri="{FF2B5EF4-FFF2-40B4-BE49-F238E27FC236}">
                <a16:creationId xmlns:a16="http://schemas.microsoft.com/office/drawing/2014/main" id="{C4AFAB25-5340-23FD-A471-DE5B2EC18850}"/>
              </a:ext>
            </a:extLst>
          </p:cNvPr>
          <p:cNvSpPr>
            <a:spLocks noGrp="1"/>
          </p:cNvSpPr>
          <p:nvPr>
            <p:ph type="body" sz="quarter" idx="18"/>
          </p:nvPr>
        </p:nvSpPr>
        <p:spPr>
          <a:xfrm>
            <a:off x="6254750" y="1731924"/>
            <a:ext cx="2557463" cy="395985"/>
          </a:xfrm>
        </p:spPr>
        <p:txBody>
          <a:bodyPr>
            <a:noAutofit/>
          </a:bodyPr>
          <a:lstStyle>
            <a:lvl1pPr>
              <a:defRPr sz="16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12" name="Text Placeholder 266">
            <a:extLst>
              <a:ext uri="{FF2B5EF4-FFF2-40B4-BE49-F238E27FC236}">
                <a16:creationId xmlns:a16="http://schemas.microsoft.com/office/drawing/2014/main" id="{9292E931-AE84-C2D1-C328-D7097BF81FFC}"/>
              </a:ext>
            </a:extLst>
          </p:cNvPr>
          <p:cNvSpPr>
            <a:spLocks noGrp="1"/>
          </p:cNvSpPr>
          <p:nvPr>
            <p:ph type="body" sz="quarter" idx="19"/>
          </p:nvPr>
        </p:nvSpPr>
        <p:spPr>
          <a:xfrm>
            <a:off x="9131300" y="1731924"/>
            <a:ext cx="2557463" cy="395985"/>
          </a:xfrm>
        </p:spPr>
        <p:txBody>
          <a:bodyPr>
            <a:noAutofit/>
          </a:bodyPr>
          <a:lstStyle>
            <a:lvl1pPr>
              <a:defRPr sz="16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14" name="Slide Number Placeholder 13">
            <a:extLst>
              <a:ext uri="{FF2B5EF4-FFF2-40B4-BE49-F238E27FC236}">
                <a16:creationId xmlns:a16="http://schemas.microsoft.com/office/drawing/2014/main" id="{59B8414D-9B75-505B-03CD-B13D56995B96}"/>
              </a:ext>
            </a:extLst>
          </p:cNvPr>
          <p:cNvSpPr>
            <a:spLocks noGrp="1"/>
          </p:cNvSpPr>
          <p:nvPr>
            <p:ph type="sldNum" sz="quarter" idx="20"/>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
        <p:nvSpPr>
          <p:cNvPr id="16" name="Freeform: Shape 15">
            <a:extLst>
              <a:ext uri="{FF2B5EF4-FFF2-40B4-BE49-F238E27FC236}">
                <a16:creationId xmlns:a16="http://schemas.microsoft.com/office/drawing/2014/main" id="{21293EBE-B846-8BE0-7118-2046B9314B8E}"/>
              </a:ext>
            </a:extLst>
          </p:cNvPr>
          <p:cNvSpPr/>
          <p:nvPr/>
        </p:nvSpPr>
        <p:spPr>
          <a:xfrm>
            <a:off x="6254750" y="1248683"/>
            <a:ext cx="381816" cy="389436"/>
          </a:xfrm>
          <a:custGeom>
            <a:avLst/>
            <a:gdLst>
              <a:gd name="connsiteX0" fmla="*/ 81856 w 286329"/>
              <a:gd name="connsiteY0" fmla="*/ 60485 h 292043"/>
              <a:gd name="connsiteX1" fmla="*/ 104145 w 286329"/>
              <a:gd name="connsiteY1" fmla="*/ 84678 h 292043"/>
              <a:gd name="connsiteX2" fmla="*/ 116908 w 286329"/>
              <a:gd name="connsiteY2" fmla="*/ 98109 h 292043"/>
              <a:gd name="connsiteX3" fmla="*/ 113384 w 286329"/>
              <a:gd name="connsiteY3" fmla="*/ 111634 h 292043"/>
              <a:gd name="connsiteX4" fmla="*/ 100811 w 286329"/>
              <a:gd name="connsiteY4" fmla="*/ 123636 h 292043"/>
              <a:gd name="connsiteX5" fmla="*/ 88714 w 286329"/>
              <a:gd name="connsiteY5" fmla="*/ 111539 h 292043"/>
              <a:gd name="connsiteX6" fmla="*/ 60425 w 286329"/>
              <a:gd name="connsiteY6" fmla="*/ 83250 h 292043"/>
              <a:gd name="connsiteX7" fmla="*/ 39756 w 286329"/>
              <a:gd name="connsiteY7" fmla="*/ 102585 h 292043"/>
              <a:gd name="connsiteX8" fmla="*/ 14038 w 286329"/>
              <a:gd name="connsiteY8" fmla="*/ 128589 h 292043"/>
              <a:gd name="connsiteX9" fmla="*/ 1751 w 286329"/>
              <a:gd name="connsiteY9" fmla="*/ 150210 h 292043"/>
              <a:gd name="connsiteX10" fmla="*/ 32231 w 286329"/>
              <a:gd name="connsiteY10" fmla="*/ 180881 h 292043"/>
              <a:gd name="connsiteX11" fmla="*/ 59663 w 286329"/>
              <a:gd name="connsiteY11" fmla="*/ 207456 h 292043"/>
              <a:gd name="connsiteX12" fmla="*/ 83190 w 286329"/>
              <a:gd name="connsiteY12" fmla="*/ 184500 h 292043"/>
              <a:gd name="connsiteX13" fmla="*/ 96334 w 286329"/>
              <a:gd name="connsiteY13" fmla="*/ 171451 h 292043"/>
              <a:gd name="connsiteX14" fmla="*/ 109384 w 286329"/>
              <a:gd name="connsiteY14" fmla="*/ 174785 h 292043"/>
              <a:gd name="connsiteX15" fmla="*/ 120909 w 286329"/>
              <a:gd name="connsiteY15" fmla="*/ 187929 h 292043"/>
              <a:gd name="connsiteX16" fmla="*/ 106240 w 286329"/>
              <a:gd name="connsiteY16" fmla="*/ 203646 h 292043"/>
              <a:gd name="connsiteX17" fmla="*/ 85381 w 286329"/>
              <a:gd name="connsiteY17" fmla="*/ 224505 h 292043"/>
              <a:gd name="connsiteX18" fmla="*/ 93572 w 286329"/>
              <a:gd name="connsiteY18" fmla="*/ 242698 h 292043"/>
              <a:gd name="connsiteX19" fmla="*/ 117766 w 286329"/>
              <a:gd name="connsiteY19" fmla="*/ 268130 h 292043"/>
              <a:gd name="connsiteX20" fmla="*/ 143578 w 286329"/>
              <a:gd name="connsiteY20" fmla="*/ 292038 h 292043"/>
              <a:gd name="connsiteX21" fmla="*/ 163295 w 286329"/>
              <a:gd name="connsiteY21" fmla="*/ 272511 h 292043"/>
              <a:gd name="connsiteX22" fmla="*/ 186441 w 286329"/>
              <a:gd name="connsiteY22" fmla="*/ 249651 h 292043"/>
              <a:gd name="connsiteX23" fmla="*/ 200252 w 286329"/>
              <a:gd name="connsiteY23" fmla="*/ 225172 h 292043"/>
              <a:gd name="connsiteX24" fmla="*/ 172153 w 286329"/>
              <a:gd name="connsiteY24" fmla="*/ 196311 h 292043"/>
              <a:gd name="connsiteX25" fmla="*/ 168058 w 286329"/>
              <a:gd name="connsiteY25" fmla="*/ 183453 h 292043"/>
              <a:gd name="connsiteX26" fmla="*/ 180154 w 286329"/>
              <a:gd name="connsiteY26" fmla="*/ 171356 h 292043"/>
              <a:gd name="connsiteX27" fmla="*/ 201490 w 286329"/>
              <a:gd name="connsiteY27" fmla="*/ 183834 h 292043"/>
              <a:gd name="connsiteX28" fmla="*/ 225493 w 286329"/>
              <a:gd name="connsiteY28" fmla="*/ 207456 h 292043"/>
              <a:gd name="connsiteX29" fmla="*/ 254735 w 286329"/>
              <a:gd name="connsiteY29" fmla="*/ 178881 h 292043"/>
              <a:gd name="connsiteX30" fmla="*/ 280167 w 286329"/>
              <a:gd name="connsiteY30" fmla="*/ 153258 h 292043"/>
              <a:gd name="connsiteX31" fmla="*/ 283120 w 286329"/>
              <a:gd name="connsiteY31" fmla="*/ 140400 h 292043"/>
              <a:gd name="connsiteX32" fmla="*/ 270261 w 286329"/>
              <a:gd name="connsiteY32" fmla="*/ 126874 h 292043"/>
              <a:gd name="connsiteX33" fmla="*/ 243877 w 286329"/>
              <a:gd name="connsiteY33" fmla="*/ 100490 h 292043"/>
              <a:gd name="connsiteX34" fmla="*/ 230542 w 286329"/>
              <a:gd name="connsiteY34" fmla="*/ 87441 h 292043"/>
              <a:gd name="connsiteX35" fmla="*/ 212920 w 286329"/>
              <a:gd name="connsiteY35" fmla="*/ 94299 h 292043"/>
              <a:gd name="connsiteX36" fmla="*/ 188632 w 286329"/>
              <a:gd name="connsiteY36" fmla="*/ 118968 h 292043"/>
              <a:gd name="connsiteX37" fmla="*/ 164248 w 286329"/>
              <a:gd name="connsiteY37" fmla="*/ 103252 h 292043"/>
              <a:gd name="connsiteX38" fmla="*/ 185203 w 286329"/>
              <a:gd name="connsiteY38" fmla="*/ 80583 h 292043"/>
              <a:gd name="connsiteX39" fmla="*/ 196823 w 286329"/>
              <a:gd name="connsiteY39" fmla="*/ 68772 h 292043"/>
              <a:gd name="connsiteX40" fmla="*/ 195490 w 286329"/>
              <a:gd name="connsiteY40" fmla="*/ 51341 h 292043"/>
              <a:gd name="connsiteX41" fmla="*/ 165200 w 286329"/>
              <a:gd name="connsiteY41" fmla="*/ 20385 h 292043"/>
              <a:gd name="connsiteX42" fmla="*/ 137006 w 286329"/>
              <a:gd name="connsiteY42" fmla="*/ 2478 h 292043"/>
              <a:gd name="connsiteX43" fmla="*/ 81571 w 286329"/>
              <a:gd name="connsiteY43" fmla="*/ 60294 h 292043"/>
              <a:gd name="connsiteX44" fmla="*/ 141483 w 286329"/>
              <a:gd name="connsiteY44" fmla="*/ 10479 h 292043"/>
              <a:gd name="connsiteX45" fmla="*/ 163581 w 286329"/>
              <a:gd name="connsiteY45" fmla="*/ 31529 h 292043"/>
              <a:gd name="connsiteX46" fmla="*/ 191965 w 286329"/>
              <a:gd name="connsiteY46" fmla="*/ 60961 h 292043"/>
              <a:gd name="connsiteX47" fmla="*/ 140816 w 286329"/>
              <a:gd name="connsiteY47" fmla="*/ 113063 h 292043"/>
              <a:gd name="connsiteX48" fmla="*/ 120814 w 286329"/>
              <a:gd name="connsiteY48" fmla="*/ 133637 h 292043"/>
              <a:gd name="connsiteX49" fmla="*/ 108241 w 286329"/>
              <a:gd name="connsiteY49" fmla="*/ 131256 h 292043"/>
              <a:gd name="connsiteX50" fmla="*/ 157866 w 286329"/>
              <a:gd name="connsiteY50" fmla="*/ 78582 h 292043"/>
              <a:gd name="connsiteX51" fmla="*/ 170820 w 286329"/>
              <a:gd name="connsiteY51" fmla="*/ 56199 h 292043"/>
              <a:gd name="connsiteX52" fmla="*/ 146150 w 286329"/>
              <a:gd name="connsiteY52" fmla="*/ 30386 h 292043"/>
              <a:gd name="connsiteX53" fmla="*/ 125671 w 286329"/>
              <a:gd name="connsiteY53" fmla="*/ 43721 h 292043"/>
              <a:gd name="connsiteX54" fmla="*/ 116242 w 286329"/>
              <a:gd name="connsiteY54" fmla="*/ 67248 h 292043"/>
              <a:gd name="connsiteX55" fmla="*/ 133482 w 286329"/>
              <a:gd name="connsiteY55" fmla="*/ 90584 h 292043"/>
              <a:gd name="connsiteX56" fmla="*/ 123195 w 286329"/>
              <a:gd name="connsiteY56" fmla="*/ 91346 h 292043"/>
              <a:gd name="connsiteX57" fmla="*/ 105859 w 286329"/>
              <a:gd name="connsiteY57" fmla="*/ 74010 h 292043"/>
              <a:gd name="connsiteX58" fmla="*/ 93572 w 286329"/>
              <a:gd name="connsiteY58" fmla="*/ 60294 h 292043"/>
              <a:gd name="connsiteX59" fmla="*/ 111003 w 286329"/>
              <a:gd name="connsiteY59" fmla="*/ 42102 h 292043"/>
              <a:gd name="connsiteX60" fmla="*/ 141578 w 286329"/>
              <a:gd name="connsiteY60" fmla="*/ 10383 h 292043"/>
              <a:gd name="connsiteX61" fmla="*/ 141578 w 286329"/>
              <a:gd name="connsiteY61" fmla="*/ 40673 h 292043"/>
              <a:gd name="connsiteX62" fmla="*/ 157199 w 286329"/>
              <a:gd name="connsiteY62" fmla="*/ 54484 h 292043"/>
              <a:gd name="connsiteX63" fmla="*/ 146912 w 286329"/>
              <a:gd name="connsiteY63" fmla="*/ 76868 h 292043"/>
              <a:gd name="connsiteX64" fmla="*/ 126243 w 286329"/>
              <a:gd name="connsiteY64" fmla="*/ 64581 h 292043"/>
              <a:gd name="connsiteX65" fmla="*/ 130053 w 286329"/>
              <a:gd name="connsiteY65" fmla="*/ 52293 h 292043"/>
              <a:gd name="connsiteX66" fmla="*/ 141483 w 286329"/>
              <a:gd name="connsiteY66" fmla="*/ 40578 h 292043"/>
              <a:gd name="connsiteX67" fmla="*/ 226065 w 286329"/>
              <a:gd name="connsiteY67" fmla="*/ 94870 h 292043"/>
              <a:gd name="connsiteX68" fmla="*/ 275309 w 286329"/>
              <a:gd name="connsiteY68" fmla="*/ 144114 h 292043"/>
              <a:gd name="connsiteX69" fmla="*/ 229303 w 286329"/>
              <a:gd name="connsiteY69" fmla="*/ 192216 h 292043"/>
              <a:gd name="connsiteX70" fmla="*/ 202824 w 286329"/>
              <a:gd name="connsiteY70" fmla="*/ 172404 h 292043"/>
              <a:gd name="connsiteX71" fmla="*/ 176249 w 286329"/>
              <a:gd name="connsiteY71" fmla="*/ 145067 h 292043"/>
              <a:gd name="connsiteX72" fmla="*/ 149198 w 286329"/>
              <a:gd name="connsiteY72" fmla="*/ 118206 h 292043"/>
              <a:gd name="connsiteX73" fmla="*/ 171582 w 286329"/>
              <a:gd name="connsiteY73" fmla="*/ 123255 h 292043"/>
              <a:gd name="connsiteX74" fmla="*/ 219302 w 286329"/>
              <a:gd name="connsiteY74" fmla="*/ 172308 h 292043"/>
              <a:gd name="connsiteX75" fmla="*/ 242638 w 286329"/>
              <a:gd name="connsiteY75" fmla="*/ 162117 h 292043"/>
              <a:gd name="connsiteX76" fmla="*/ 253878 w 286329"/>
              <a:gd name="connsiteY76" fmla="*/ 140495 h 292043"/>
              <a:gd name="connsiteX77" fmla="*/ 229684 w 286329"/>
              <a:gd name="connsiteY77" fmla="*/ 116397 h 292043"/>
              <a:gd name="connsiteX78" fmla="*/ 206729 w 286329"/>
              <a:gd name="connsiteY78" fmla="*/ 131065 h 292043"/>
              <a:gd name="connsiteX79" fmla="*/ 194918 w 286329"/>
              <a:gd name="connsiteY79" fmla="*/ 134304 h 292043"/>
              <a:gd name="connsiteX80" fmla="*/ 199300 w 286329"/>
              <a:gd name="connsiteY80" fmla="*/ 120969 h 292043"/>
              <a:gd name="connsiteX81" fmla="*/ 226255 w 286329"/>
              <a:gd name="connsiteY81" fmla="*/ 94870 h 292043"/>
              <a:gd name="connsiteX82" fmla="*/ 59092 w 286329"/>
              <a:gd name="connsiteY82" fmla="*/ 94870 h 292043"/>
              <a:gd name="connsiteX83" fmla="*/ 82809 w 286329"/>
              <a:gd name="connsiteY83" fmla="*/ 118111 h 292043"/>
              <a:gd name="connsiteX84" fmla="*/ 109574 w 286329"/>
              <a:gd name="connsiteY84" fmla="*/ 145448 h 292043"/>
              <a:gd name="connsiteX85" fmla="*/ 136054 w 286329"/>
              <a:gd name="connsiteY85" fmla="*/ 173166 h 292043"/>
              <a:gd name="connsiteX86" fmla="*/ 127862 w 286329"/>
              <a:gd name="connsiteY86" fmla="*/ 180786 h 292043"/>
              <a:gd name="connsiteX87" fmla="*/ 114241 w 286329"/>
              <a:gd name="connsiteY87" fmla="*/ 167070 h 292043"/>
              <a:gd name="connsiteX88" fmla="*/ 59758 w 286329"/>
              <a:gd name="connsiteY88" fmla="*/ 112015 h 292043"/>
              <a:gd name="connsiteX89" fmla="*/ 39375 w 286329"/>
              <a:gd name="connsiteY89" fmla="*/ 131827 h 292043"/>
              <a:gd name="connsiteX90" fmla="*/ 28231 w 286329"/>
              <a:gd name="connsiteY90" fmla="*/ 144781 h 292043"/>
              <a:gd name="connsiteX91" fmla="*/ 38803 w 286329"/>
              <a:gd name="connsiteY91" fmla="*/ 157545 h 292043"/>
              <a:gd name="connsiteX92" fmla="*/ 59187 w 286329"/>
              <a:gd name="connsiteY92" fmla="*/ 177642 h 292043"/>
              <a:gd name="connsiteX93" fmla="*/ 78237 w 286329"/>
              <a:gd name="connsiteY93" fmla="*/ 159545 h 292043"/>
              <a:gd name="connsiteX94" fmla="*/ 89095 w 286329"/>
              <a:gd name="connsiteY94" fmla="*/ 154211 h 292043"/>
              <a:gd name="connsiteX95" fmla="*/ 90143 w 286329"/>
              <a:gd name="connsiteY95" fmla="*/ 164879 h 292043"/>
              <a:gd name="connsiteX96" fmla="*/ 66331 w 286329"/>
              <a:gd name="connsiteY96" fmla="*/ 189453 h 292043"/>
              <a:gd name="connsiteX97" fmla="*/ 55186 w 286329"/>
              <a:gd name="connsiteY97" fmla="*/ 190311 h 292043"/>
              <a:gd name="connsiteX98" fmla="*/ 41375 w 286329"/>
              <a:gd name="connsiteY98" fmla="*/ 177071 h 292043"/>
              <a:gd name="connsiteX99" fmla="*/ 14800 w 286329"/>
              <a:gd name="connsiteY99" fmla="*/ 149639 h 292043"/>
              <a:gd name="connsiteX100" fmla="*/ 19277 w 286329"/>
              <a:gd name="connsiteY100" fmla="*/ 135732 h 292043"/>
              <a:gd name="connsiteX101" fmla="*/ 32612 w 286329"/>
              <a:gd name="connsiteY101" fmla="*/ 122207 h 292043"/>
              <a:gd name="connsiteX102" fmla="*/ 59092 w 286329"/>
              <a:gd name="connsiteY102" fmla="*/ 94965 h 292043"/>
              <a:gd name="connsiteX103" fmla="*/ 141769 w 286329"/>
              <a:gd name="connsiteY103" fmla="*/ 124588 h 292043"/>
              <a:gd name="connsiteX104" fmla="*/ 159199 w 286329"/>
              <a:gd name="connsiteY104" fmla="*/ 140400 h 292043"/>
              <a:gd name="connsiteX105" fmla="*/ 146912 w 286329"/>
              <a:gd name="connsiteY105" fmla="*/ 161736 h 292043"/>
              <a:gd name="connsiteX106" fmla="*/ 138244 w 286329"/>
              <a:gd name="connsiteY106" fmla="*/ 161736 h 292043"/>
              <a:gd name="connsiteX107" fmla="*/ 126052 w 286329"/>
              <a:gd name="connsiteY107" fmla="*/ 149353 h 292043"/>
              <a:gd name="connsiteX108" fmla="*/ 130148 w 286329"/>
              <a:gd name="connsiteY108" fmla="*/ 136971 h 292043"/>
              <a:gd name="connsiteX109" fmla="*/ 141769 w 286329"/>
              <a:gd name="connsiteY109" fmla="*/ 124779 h 292043"/>
              <a:gd name="connsiteX110" fmla="*/ 58425 w 286329"/>
              <a:gd name="connsiteY110" fmla="*/ 124779 h 292043"/>
              <a:gd name="connsiteX111" fmla="*/ 73284 w 286329"/>
              <a:gd name="connsiteY111" fmla="*/ 138018 h 292043"/>
              <a:gd name="connsiteX112" fmla="*/ 75189 w 286329"/>
              <a:gd name="connsiteY112" fmla="*/ 149734 h 292043"/>
              <a:gd name="connsiteX113" fmla="*/ 62902 w 286329"/>
              <a:gd name="connsiteY113" fmla="*/ 162021 h 292043"/>
              <a:gd name="connsiteX114" fmla="*/ 51091 w 286329"/>
              <a:gd name="connsiteY114" fmla="*/ 157640 h 292043"/>
              <a:gd name="connsiteX115" fmla="*/ 40137 w 286329"/>
              <a:gd name="connsiteY115" fmla="*/ 145543 h 292043"/>
              <a:gd name="connsiteX116" fmla="*/ 58425 w 286329"/>
              <a:gd name="connsiteY116" fmla="*/ 124683 h 292043"/>
              <a:gd name="connsiteX117" fmla="*/ 224350 w 286329"/>
              <a:gd name="connsiteY117" fmla="*/ 125350 h 292043"/>
              <a:gd name="connsiteX118" fmla="*/ 242257 w 286329"/>
              <a:gd name="connsiteY118" fmla="*/ 141638 h 292043"/>
              <a:gd name="connsiteX119" fmla="*/ 229970 w 286329"/>
              <a:gd name="connsiteY119" fmla="*/ 162117 h 292043"/>
              <a:gd name="connsiteX120" fmla="*/ 209682 w 286329"/>
              <a:gd name="connsiteY120" fmla="*/ 149353 h 292043"/>
              <a:gd name="connsiteX121" fmla="*/ 213492 w 286329"/>
              <a:gd name="connsiteY121" fmla="*/ 137066 h 292043"/>
              <a:gd name="connsiteX122" fmla="*/ 224446 w 286329"/>
              <a:gd name="connsiteY122" fmla="*/ 125255 h 292043"/>
              <a:gd name="connsiteX123" fmla="*/ 169582 w 286329"/>
              <a:gd name="connsiteY123" fmla="*/ 151734 h 292043"/>
              <a:gd name="connsiteX124" fmla="*/ 165486 w 286329"/>
              <a:gd name="connsiteY124" fmla="*/ 173166 h 292043"/>
              <a:gd name="connsiteX125" fmla="*/ 139864 w 286329"/>
              <a:gd name="connsiteY125" fmla="*/ 199074 h 292043"/>
              <a:gd name="connsiteX126" fmla="*/ 115289 w 286329"/>
              <a:gd name="connsiteY126" fmla="*/ 223077 h 292043"/>
              <a:gd name="connsiteX127" fmla="*/ 125195 w 286329"/>
              <a:gd name="connsiteY127" fmla="*/ 245270 h 292043"/>
              <a:gd name="connsiteX128" fmla="*/ 144340 w 286329"/>
              <a:gd name="connsiteY128" fmla="*/ 262129 h 292043"/>
              <a:gd name="connsiteX129" fmla="*/ 164057 w 286329"/>
              <a:gd name="connsiteY129" fmla="*/ 242031 h 292043"/>
              <a:gd name="connsiteX130" fmla="*/ 166343 w 286329"/>
              <a:gd name="connsiteY130" fmla="*/ 219648 h 292043"/>
              <a:gd name="connsiteX131" fmla="*/ 153484 w 286329"/>
              <a:gd name="connsiteY131" fmla="*/ 206598 h 292043"/>
              <a:gd name="connsiteX132" fmla="*/ 156913 w 286329"/>
              <a:gd name="connsiteY132" fmla="*/ 193930 h 292043"/>
              <a:gd name="connsiteX133" fmla="*/ 183679 w 286329"/>
              <a:gd name="connsiteY133" fmla="*/ 220600 h 292043"/>
              <a:gd name="connsiteX134" fmla="*/ 188060 w 286329"/>
              <a:gd name="connsiteY134" fmla="*/ 234030 h 292043"/>
              <a:gd name="connsiteX135" fmla="*/ 175868 w 286329"/>
              <a:gd name="connsiteY135" fmla="*/ 246699 h 292043"/>
              <a:gd name="connsiteX136" fmla="*/ 151103 w 286329"/>
              <a:gd name="connsiteY136" fmla="*/ 271749 h 292043"/>
              <a:gd name="connsiteX137" fmla="*/ 137959 w 286329"/>
              <a:gd name="connsiteY137" fmla="*/ 275083 h 292043"/>
              <a:gd name="connsiteX138" fmla="*/ 124528 w 286329"/>
              <a:gd name="connsiteY138" fmla="*/ 261653 h 292043"/>
              <a:gd name="connsiteX139" fmla="*/ 97954 w 286329"/>
              <a:gd name="connsiteY139" fmla="*/ 234507 h 292043"/>
              <a:gd name="connsiteX140" fmla="*/ 102335 w 286329"/>
              <a:gd name="connsiteY140" fmla="*/ 220314 h 292043"/>
              <a:gd name="connsiteX141" fmla="*/ 115575 w 286329"/>
              <a:gd name="connsiteY141" fmla="*/ 206408 h 292043"/>
              <a:gd name="connsiteX142" fmla="*/ 169391 w 286329"/>
              <a:gd name="connsiteY142" fmla="*/ 151544 h 292043"/>
              <a:gd name="connsiteX143" fmla="*/ 142912 w 286329"/>
              <a:gd name="connsiteY143" fmla="*/ 208980 h 292043"/>
              <a:gd name="connsiteX144" fmla="*/ 162438 w 286329"/>
              <a:gd name="connsiteY144" fmla="*/ 229173 h 292043"/>
              <a:gd name="connsiteX145" fmla="*/ 142912 w 286329"/>
              <a:gd name="connsiteY145" fmla="*/ 250032 h 292043"/>
              <a:gd name="connsiteX146" fmla="*/ 125576 w 286329"/>
              <a:gd name="connsiteY146" fmla="*/ 233268 h 292043"/>
              <a:gd name="connsiteX147" fmla="*/ 142912 w 286329"/>
              <a:gd name="connsiteY147" fmla="*/ 209075 h 29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286329" h="292043">
                <a:moveTo>
                  <a:pt x="81856" y="60485"/>
                </a:moveTo>
                <a:cubicBezTo>
                  <a:pt x="86809" y="69819"/>
                  <a:pt x="96811" y="77249"/>
                  <a:pt x="104145" y="84678"/>
                </a:cubicBezTo>
                <a:cubicBezTo>
                  <a:pt x="108526" y="89060"/>
                  <a:pt x="112813" y="93441"/>
                  <a:pt x="116908" y="98109"/>
                </a:cubicBezTo>
                <a:cubicBezTo>
                  <a:pt x="122909" y="104871"/>
                  <a:pt x="118909" y="105824"/>
                  <a:pt x="113384" y="111634"/>
                </a:cubicBezTo>
                <a:cubicBezTo>
                  <a:pt x="109384" y="115825"/>
                  <a:pt x="105097" y="119730"/>
                  <a:pt x="100811" y="123636"/>
                </a:cubicBezTo>
                <a:cubicBezTo>
                  <a:pt x="96715" y="119730"/>
                  <a:pt x="92715" y="115635"/>
                  <a:pt x="88714" y="111539"/>
                </a:cubicBezTo>
                <a:cubicBezTo>
                  <a:pt x="79475" y="101919"/>
                  <a:pt x="70426" y="92108"/>
                  <a:pt x="60425" y="83250"/>
                </a:cubicBezTo>
                <a:cubicBezTo>
                  <a:pt x="52234" y="87536"/>
                  <a:pt x="46233" y="96204"/>
                  <a:pt x="39756" y="102585"/>
                </a:cubicBezTo>
                <a:cubicBezTo>
                  <a:pt x="31183" y="111253"/>
                  <a:pt x="22611" y="119921"/>
                  <a:pt x="14038" y="128589"/>
                </a:cubicBezTo>
                <a:cubicBezTo>
                  <a:pt x="8038" y="134685"/>
                  <a:pt x="-4631" y="141924"/>
                  <a:pt x="1751" y="150210"/>
                </a:cubicBezTo>
                <a:cubicBezTo>
                  <a:pt x="10419" y="161450"/>
                  <a:pt x="22039" y="171070"/>
                  <a:pt x="32231" y="180881"/>
                </a:cubicBezTo>
                <a:cubicBezTo>
                  <a:pt x="41375" y="189739"/>
                  <a:pt x="50519" y="198597"/>
                  <a:pt x="59663" y="207456"/>
                </a:cubicBezTo>
                <a:cubicBezTo>
                  <a:pt x="68521" y="203074"/>
                  <a:pt x="76237" y="191454"/>
                  <a:pt x="83190" y="184500"/>
                </a:cubicBezTo>
                <a:cubicBezTo>
                  <a:pt x="87571" y="180119"/>
                  <a:pt x="91953" y="175833"/>
                  <a:pt x="96334" y="171451"/>
                </a:cubicBezTo>
                <a:cubicBezTo>
                  <a:pt x="102811" y="164974"/>
                  <a:pt x="103669" y="169070"/>
                  <a:pt x="109384" y="174785"/>
                </a:cubicBezTo>
                <a:cubicBezTo>
                  <a:pt x="113575" y="178881"/>
                  <a:pt x="117289" y="183262"/>
                  <a:pt x="120909" y="187929"/>
                </a:cubicBezTo>
                <a:cubicBezTo>
                  <a:pt x="116051" y="193263"/>
                  <a:pt x="111193" y="198502"/>
                  <a:pt x="106240" y="203646"/>
                </a:cubicBezTo>
                <a:cubicBezTo>
                  <a:pt x="99478" y="210789"/>
                  <a:pt x="92620" y="217838"/>
                  <a:pt x="85381" y="224505"/>
                </a:cubicBezTo>
                <a:cubicBezTo>
                  <a:pt x="77189" y="232125"/>
                  <a:pt x="88238" y="237269"/>
                  <a:pt x="93572" y="242698"/>
                </a:cubicBezTo>
                <a:cubicBezTo>
                  <a:pt x="101764" y="251080"/>
                  <a:pt x="109765" y="259557"/>
                  <a:pt x="117766" y="268130"/>
                </a:cubicBezTo>
                <a:cubicBezTo>
                  <a:pt x="122528" y="273178"/>
                  <a:pt x="135673" y="292419"/>
                  <a:pt x="143578" y="292038"/>
                </a:cubicBezTo>
                <a:cubicBezTo>
                  <a:pt x="149198" y="291752"/>
                  <a:pt x="159676" y="276321"/>
                  <a:pt x="163295" y="272511"/>
                </a:cubicBezTo>
                <a:cubicBezTo>
                  <a:pt x="170820" y="264701"/>
                  <a:pt x="178630" y="257176"/>
                  <a:pt x="186441" y="249651"/>
                </a:cubicBezTo>
                <a:cubicBezTo>
                  <a:pt x="192918" y="243460"/>
                  <a:pt x="207396" y="232983"/>
                  <a:pt x="200252" y="225172"/>
                </a:cubicBezTo>
                <a:cubicBezTo>
                  <a:pt x="191203" y="215266"/>
                  <a:pt x="181393" y="206027"/>
                  <a:pt x="172153" y="196311"/>
                </a:cubicBezTo>
                <a:cubicBezTo>
                  <a:pt x="166915" y="190882"/>
                  <a:pt x="162247" y="190025"/>
                  <a:pt x="168058" y="183453"/>
                </a:cubicBezTo>
                <a:cubicBezTo>
                  <a:pt x="171868" y="179166"/>
                  <a:pt x="175963" y="175166"/>
                  <a:pt x="180154" y="171356"/>
                </a:cubicBezTo>
                <a:cubicBezTo>
                  <a:pt x="188251" y="164117"/>
                  <a:pt x="195490" y="177452"/>
                  <a:pt x="201490" y="183834"/>
                </a:cubicBezTo>
                <a:cubicBezTo>
                  <a:pt x="209206" y="191930"/>
                  <a:pt x="216921" y="200121"/>
                  <a:pt x="225493" y="207456"/>
                </a:cubicBezTo>
                <a:cubicBezTo>
                  <a:pt x="236542" y="200026"/>
                  <a:pt x="245686" y="188501"/>
                  <a:pt x="254735" y="178881"/>
                </a:cubicBezTo>
                <a:cubicBezTo>
                  <a:pt x="263022" y="170118"/>
                  <a:pt x="271499" y="161640"/>
                  <a:pt x="280167" y="153258"/>
                </a:cubicBezTo>
                <a:cubicBezTo>
                  <a:pt x="285882" y="147734"/>
                  <a:pt x="289120" y="146877"/>
                  <a:pt x="283120" y="140400"/>
                </a:cubicBezTo>
                <a:cubicBezTo>
                  <a:pt x="278833" y="135828"/>
                  <a:pt x="274547" y="131351"/>
                  <a:pt x="270261" y="126874"/>
                </a:cubicBezTo>
                <a:cubicBezTo>
                  <a:pt x="261593" y="117921"/>
                  <a:pt x="252735" y="109253"/>
                  <a:pt x="243877" y="100490"/>
                </a:cubicBezTo>
                <a:cubicBezTo>
                  <a:pt x="239400" y="96108"/>
                  <a:pt x="235018" y="91822"/>
                  <a:pt x="230542" y="87441"/>
                </a:cubicBezTo>
                <a:cubicBezTo>
                  <a:pt x="223398" y="80392"/>
                  <a:pt x="219112" y="88203"/>
                  <a:pt x="212920" y="94299"/>
                </a:cubicBezTo>
                <a:cubicBezTo>
                  <a:pt x="204729" y="102395"/>
                  <a:pt x="197014" y="110967"/>
                  <a:pt x="188632" y="118968"/>
                </a:cubicBezTo>
                <a:cubicBezTo>
                  <a:pt x="180535" y="126779"/>
                  <a:pt x="171010" y="109253"/>
                  <a:pt x="164248" y="103252"/>
                </a:cubicBezTo>
                <a:cubicBezTo>
                  <a:pt x="168820" y="94489"/>
                  <a:pt x="178249" y="87345"/>
                  <a:pt x="185203" y="80583"/>
                </a:cubicBezTo>
                <a:cubicBezTo>
                  <a:pt x="189108" y="76773"/>
                  <a:pt x="193108" y="72867"/>
                  <a:pt x="196823" y="68772"/>
                </a:cubicBezTo>
                <a:cubicBezTo>
                  <a:pt x="205015" y="59818"/>
                  <a:pt x="203681" y="59818"/>
                  <a:pt x="195490" y="51341"/>
                </a:cubicBezTo>
                <a:cubicBezTo>
                  <a:pt x="185584" y="40863"/>
                  <a:pt x="175392" y="30672"/>
                  <a:pt x="165200" y="20385"/>
                </a:cubicBezTo>
                <a:cubicBezTo>
                  <a:pt x="158818" y="13908"/>
                  <a:pt x="145388" y="-7143"/>
                  <a:pt x="137006" y="2478"/>
                </a:cubicBezTo>
                <a:cubicBezTo>
                  <a:pt x="119575" y="22671"/>
                  <a:pt x="99287" y="40292"/>
                  <a:pt x="81571" y="60294"/>
                </a:cubicBezTo>
                <a:moveTo>
                  <a:pt x="141483" y="10479"/>
                </a:moveTo>
                <a:cubicBezTo>
                  <a:pt x="147293" y="10479"/>
                  <a:pt x="159104" y="27147"/>
                  <a:pt x="163581" y="31529"/>
                </a:cubicBezTo>
                <a:cubicBezTo>
                  <a:pt x="173296" y="41149"/>
                  <a:pt x="183107" y="50579"/>
                  <a:pt x="191965" y="60961"/>
                </a:cubicBezTo>
                <a:cubicBezTo>
                  <a:pt x="174820" y="78297"/>
                  <a:pt x="157866" y="95727"/>
                  <a:pt x="140816" y="113063"/>
                </a:cubicBezTo>
                <a:cubicBezTo>
                  <a:pt x="134149" y="119921"/>
                  <a:pt x="127386" y="126684"/>
                  <a:pt x="120814" y="133637"/>
                </a:cubicBezTo>
                <a:cubicBezTo>
                  <a:pt x="114337" y="140400"/>
                  <a:pt x="113670" y="137733"/>
                  <a:pt x="108241" y="131256"/>
                </a:cubicBezTo>
                <a:cubicBezTo>
                  <a:pt x="105669" y="128208"/>
                  <a:pt x="152437" y="84202"/>
                  <a:pt x="157866" y="78582"/>
                </a:cubicBezTo>
                <a:cubicBezTo>
                  <a:pt x="163771" y="72582"/>
                  <a:pt x="177868" y="64200"/>
                  <a:pt x="170820" y="56199"/>
                </a:cubicBezTo>
                <a:cubicBezTo>
                  <a:pt x="163009" y="47531"/>
                  <a:pt x="154913" y="38101"/>
                  <a:pt x="146150" y="30386"/>
                </a:cubicBezTo>
                <a:cubicBezTo>
                  <a:pt x="139768" y="24671"/>
                  <a:pt x="129196" y="39911"/>
                  <a:pt x="125671" y="43721"/>
                </a:cubicBezTo>
                <a:cubicBezTo>
                  <a:pt x="117575" y="52484"/>
                  <a:pt x="106431" y="57056"/>
                  <a:pt x="116242" y="67248"/>
                </a:cubicBezTo>
                <a:cubicBezTo>
                  <a:pt x="120909" y="72010"/>
                  <a:pt x="138435" y="84774"/>
                  <a:pt x="133482" y="90584"/>
                </a:cubicBezTo>
                <a:cubicBezTo>
                  <a:pt x="128910" y="96013"/>
                  <a:pt x="128529" y="96489"/>
                  <a:pt x="123195" y="91346"/>
                </a:cubicBezTo>
                <a:cubicBezTo>
                  <a:pt x="117289" y="85631"/>
                  <a:pt x="111479" y="79916"/>
                  <a:pt x="105859" y="74010"/>
                </a:cubicBezTo>
                <a:cubicBezTo>
                  <a:pt x="101573" y="69534"/>
                  <a:pt x="97477" y="64962"/>
                  <a:pt x="93572" y="60294"/>
                </a:cubicBezTo>
                <a:cubicBezTo>
                  <a:pt x="99287" y="54103"/>
                  <a:pt x="105097" y="48102"/>
                  <a:pt x="111003" y="42102"/>
                </a:cubicBezTo>
                <a:cubicBezTo>
                  <a:pt x="121290" y="31624"/>
                  <a:pt x="131672" y="21242"/>
                  <a:pt x="141578" y="10383"/>
                </a:cubicBezTo>
                <a:moveTo>
                  <a:pt x="141578" y="40673"/>
                </a:moveTo>
                <a:cubicBezTo>
                  <a:pt x="146245" y="40673"/>
                  <a:pt x="153865" y="50960"/>
                  <a:pt x="157199" y="54484"/>
                </a:cubicBezTo>
                <a:cubicBezTo>
                  <a:pt x="166248" y="63628"/>
                  <a:pt x="154627" y="69819"/>
                  <a:pt x="146912" y="76868"/>
                </a:cubicBezTo>
                <a:cubicBezTo>
                  <a:pt x="139768" y="83440"/>
                  <a:pt x="131577" y="70677"/>
                  <a:pt x="126243" y="64581"/>
                </a:cubicBezTo>
                <a:cubicBezTo>
                  <a:pt x="120623" y="58104"/>
                  <a:pt x="124814" y="57532"/>
                  <a:pt x="130053" y="52293"/>
                </a:cubicBezTo>
                <a:cubicBezTo>
                  <a:pt x="133958" y="48483"/>
                  <a:pt x="137863" y="44673"/>
                  <a:pt x="141483" y="40578"/>
                </a:cubicBezTo>
                <a:moveTo>
                  <a:pt x="226065" y="94870"/>
                </a:moveTo>
                <a:cubicBezTo>
                  <a:pt x="242448" y="111253"/>
                  <a:pt x="258545" y="128017"/>
                  <a:pt x="275309" y="144114"/>
                </a:cubicBezTo>
                <a:cubicBezTo>
                  <a:pt x="260736" y="160688"/>
                  <a:pt x="245305" y="176976"/>
                  <a:pt x="229303" y="192216"/>
                </a:cubicBezTo>
                <a:cubicBezTo>
                  <a:pt x="223303" y="197931"/>
                  <a:pt x="207682" y="177357"/>
                  <a:pt x="202824" y="172404"/>
                </a:cubicBezTo>
                <a:cubicBezTo>
                  <a:pt x="193870" y="163355"/>
                  <a:pt x="185107" y="154211"/>
                  <a:pt x="176249" y="145067"/>
                </a:cubicBezTo>
                <a:cubicBezTo>
                  <a:pt x="167391" y="136018"/>
                  <a:pt x="158437" y="126969"/>
                  <a:pt x="149198" y="118206"/>
                </a:cubicBezTo>
                <a:cubicBezTo>
                  <a:pt x="157485" y="103824"/>
                  <a:pt x="163105" y="114682"/>
                  <a:pt x="171582" y="123255"/>
                </a:cubicBezTo>
                <a:cubicBezTo>
                  <a:pt x="187393" y="139447"/>
                  <a:pt x="204824" y="154973"/>
                  <a:pt x="219302" y="172308"/>
                </a:cubicBezTo>
                <a:cubicBezTo>
                  <a:pt x="227970" y="182691"/>
                  <a:pt x="235780" y="168975"/>
                  <a:pt x="242638" y="162117"/>
                </a:cubicBezTo>
                <a:cubicBezTo>
                  <a:pt x="249115" y="155640"/>
                  <a:pt x="261593" y="148686"/>
                  <a:pt x="253878" y="140495"/>
                </a:cubicBezTo>
                <a:cubicBezTo>
                  <a:pt x="246067" y="132208"/>
                  <a:pt x="237876" y="124302"/>
                  <a:pt x="229684" y="116397"/>
                </a:cubicBezTo>
                <a:cubicBezTo>
                  <a:pt x="221874" y="108967"/>
                  <a:pt x="212825" y="124588"/>
                  <a:pt x="206729" y="131065"/>
                </a:cubicBezTo>
                <a:cubicBezTo>
                  <a:pt x="201681" y="136399"/>
                  <a:pt x="200919" y="140590"/>
                  <a:pt x="194918" y="134304"/>
                </a:cubicBezTo>
                <a:cubicBezTo>
                  <a:pt x="188632" y="127731"/>
                  <a:pt x="193775" y="126779"/>
                  <a:pt x="199300" y="120969"/>
                </a:cubicBezTo>
                <a:cubicBezTo>
                  <a:pt x="207872" y="111825"/>
                  <a:pt x="216826" y="103062"/>
                  <a:pt x="226255" y="94870"/>
                </a:cubicBezTo>
                <a:moveTo>
                  <a:pt x="59092" y="94870"/>
                </a:moveTo>
                <a:cubicBezTo>
                  <a:pt x="65378" y="94870"/>
                  <a:pt x="78142" y="113349"/>
                  <a:pt x="82809" y="118111"/>
                </a:cubicBezTo>
                <a:cubicBezTo>
                  <a:pt x="91667" y="127255"/>
                  <a:pt x="100716" y="136304"/>
                  <a:pt x="109574" y="145448"/>
                </a:cubicBezTo>
                <a:cubicBezTo>
                  <a:pt x="118528" y="154592"/>
                  <a:pt x="127386" y="163736"/>
                  <a:pt x="136054" y="173166"/>
                </a:cubicBezTo>
                <a:cubicBezTo>
                  <a:pt x="133006" y="175356"/>
                  <a:pt x="131291" y="178976"/>
                  <a:pt x="127862" y="180786"/>
                </a:cubicBezTo>
                <a:cubicBezTo>
                  <a:pt x="123290" y="176214"/>
                  <a:pt x="118718" y="171642"/>
                  <a:pt x="114241" y="167070"/>
                </a:cubicBezTo>
                <a:cubicBezTo>
                  <a:pt x="96144" y="148591"/>
                  <a:pt x="78618" y="129732"/>
                  <a:pt x="59758" y="112015"/>
                </a:cubicBezTo>
                <a:cubicBezTo>
                  <a:pt x="51757" y="116968"/>
                  <a:pt x="45947" y="125255"/>
                  <a:pt x="39375" y="131827"/>
                </a:cubicBezTo>
                <a:cubicBezTo>
                  <a:pt x="35374" y="135828"/>
                  <a:pt x="31374" y="140019"/>
                  <a:pt x="28231" y="144781"/>
                </a:cubicBezTo>
                <a:cubicBezTo>
                  <a:pt x="31469" y="149258"/>
                  <a:pt x="35089" y="153449"/>
                  <a:pt x="38803" y="157545"/>
                </a:cubicBezTo>
                <a:cubicBezTo>
                  <a:pt x="42328" y="161450"/>
                  <a:pt x="53186" y="177833"/>
                  <a:pt x="59187" y="177642"/>
                </a:cubicBezTo>
                <a:cubicBezTo>
                  <a:pt x="65092" y="177357"/>
                  <a:pt x="74617" y="163260"/>
                  <a:pt x="78237" y="159545"/>
                </a:cubicBezTo>
                <a:cubicBezTo>
                  <a:pt x="82142" y="155544"/>
                  <a:pt x="83761" y="149734"/>
                  <a:pt x="89095" y="154211"/>
                </a:cubicBezTo>
                <a:cubicBezTo>
                  <a:pt x="94715" y="158878"/>
                  <a:pt x="95477" y="159545"/>
                  <a:pt x="90143" y="164879"/>
                </a:cubicBezTo>
                <a:cubicBezTo>
                  <a:pt x="82142" y="172975"/>
                  <a:pt x="74427" y="181452"/>
                  <a:pt x="66331" y="189453"/>
                </a:cubicBezTo>
                <a:cubicBezTo>
                  <a:pt x="61092" y="194692"/>
                  <a:pt x="61092" y="195930"/>
                  <a:pt x="55186" y="190311"/>
                </a:cubicBezTo>
                <a:cubicBezTo>
                  <a:pt x="50519" y="185929"/>
                  <a:pt x="45947" y="181548"/>
                  <a:pt x="41375" y="177071"/>
                </a:cubicBezTo>
                <a:cubicBezTo>
                  <a:pt x="32231" y="168117"/>
                  <a:pt x="23373" y="159069"/>
                  <a:pt x="14800" y="149639"/>
                </a:cubicBezTo>
                <a:cubicBezTo>
                  <a:pt x="8228" y="142400"/>
                  <a:pt x="13372" y="141828"/>
                  <a:pt x="19277" y="135732"/>
                </a:cubicBezTo>
                <a:cubicBezTo>
                  <a:pt x="23659" y="131160"/>
                  <a:pt x="28135" y="126684"/>
                  <a:pt x="32612" y="122207"/>
                </a:cubicBezTo>
                <a:cubicBezTo>
                  <a:pt x="41566" y="113253"/>
                  <a:pt x="50424" y="104205"/>
                  <a:pt x="59092" y="94965"/>
                </a:cubicBezTo>
                <a:moveTo>
                  <a:pt x="141769" y="124588"/>
                </a:moveTo>
                <a:cubicBezTo>
                  <a:pt x="146912" y="124588"/>
                  <a:pt x="155294" y="136685"/>
                  <a:pt x="159199" y="140400"/>
                </a:cubicBezTo>
                <a:cubicBezTo>
                  <a:pt x="166438" y="147353"/>
                  <a:pt x="153199" y="156021"/>
                  <a:pt x="146912" y="161736"/>
                </a:cubicBezTo>
                <a:cubicBezTo>
                  <a:pt x="143864" y="166974"/>
                  <a:pt x="141007" y="166974"/>
                  <a:pt x="138244" y="161736"/>
                </a:cubicBezTo>
                <a:cubicBezTo>
                  <a:pt x="134053" y="157735"/>
                  <a:pt x="129958" y="153639"/>
                  <a:pt x="126052" y="149353"/>
                </a:cubicBezTo>
                <a:cubicBezTo>
                  <a:pt x="120052" y="142686"/>
                  <a:pt x="124814" y="142400"/>
                  <a:pt x="130148" y="136971"/>
                </a:cubicBezTo>
                <a:cubicBezTo>
                  <a:pt x="134053" y="132970"/>
                  <a:pt x="137959" y="128874"/>
                  <a:pt x="141769" y="124779"/>
                </a:cubicBezTo>
                <a:moveTo>
                  <a:pt x="58425" y="124779"/>
                </a:moveTo>
                <a:cubicBezTo>
                  <a:pt x="63664" y="124779"/>
                  <a:pt x="69474" y="134685"/>
                  <a:pt x="73284" y="138018"/>
                </a:cubicBezTo>
                <a:cubicBezTo>
                  <a:pt x="78904" y="142781"/>
                  <a:pt x="80523" y="144114"/>
                  <a:pt x="75189" y="149734"/>
                </a:cubicBezTo>
                <a:cubicBezTo>
                  <a:pt x="71188" y="153925"/>
                  <a:pt x="67283" y="158211"/>
                  <a:pt x="62902" y="162021"/>
                </a:cubicBezTo>
                <a:cubicBezTo>
                  <a:pt x="56234" y="167927"/>
                  <a:pt x="56139" y="163069"/>
                  <a:pt x="51091" y="157640"/>
                </a:cubicBezTo>
                <a:cubicBezTo>
                  <a:pt x="47376" y="153639"/>
                  <a:pt x="43661" y="149639"/>
                  <a:pt x="40137" y="145543"/>
                </a:cubicBezTo>
                <a:cubicBezTo>
                  <a:pt x="44709" y="137352"/>
                  <a:pt x="52710" y="131922"/>
                  <a:pt x="58425" y="124683"/>
                </a:cubicBezTo>
                <a:moveTo>
                  <a:pt x="224350" y="125350"/>
                </a:moveTo>
                <a:cubicBezTo>
                  <a:pt x="229208" y="125350"/>
                  <a:pt x="238828" y="137828"/>
                  <a:pt x="242257" y="141638"/>
                </a:cubicBezTo>
                <a:cubicBezTo>
                  <a:pt x="248544" y="148686"/>
                  <a:pt x="236161" y="156592"/>
                  <a:pt x="229970" y="162117"/>
                </a:cubicBezTo>
                <a:cubicBezTo>
                  <a:pt x="222826" y="168594"/>
                  <a:pt x="214921" y="155640"/>
                  <a:pt x="209682" y="149353"/>
                </a:cubicBezTo>
                <a:cubicBezTo>
                  <a:pt x="204157" y="142781"/>
                  <a:pt x="208348" y="142305"/>
                  <a:pt x="213492" y="137066"/>
                </a:cubicBezTo>
                <a:cubicBezTo>
                  <a:pt x="217207" y="133256"/>
                  <a:pt x="221017" y="129446"/>
                  <a:pt x="224446" y="125255"/>
                </a:cubicBezTo>
                <a:moveTo>
                  <a:pt x="169582" y="151734"/>
                </a:moveTo>
                <a:cubicBezTo>
                  <a:pt x="183774" y="159259"/>
                  <a:pt x="173392" y="165355"/>
                  <a:pt x="165486" y="173166"/>
                </a:cubicBezTo>
                <a:cubicBezTo>
                  <a:pt x="156818" y="181738"/>
                  <a:pt x="148531" y="190596"/>
                  <a:pt x="139864" y="199074"/>
                </a:cubicBezTo>
                <a:cubicBezTo>
                  <a:pt x="131672" y="207075"/>
                  <a:pt x="123290" y="214790"/>
                  <a:pt x="115289" y="223077"/>
                </a:cubicBezTo>
                <a:cubicBezTo>
                  <a:pt x="106240" y="232411"/>
                  <a:pt x="118718" y="238031"/>
                  <a:pt x="125195" y="245270"/>
                </a:cubicBezTo>
                <a:cubicBezTo>
                  <a:pt x="128910" y="249461"/>
                  <a:pt x="137863" y="263082"/>
                  <a:pt x="144340" y="262129"/>
                </a:cubicBezTo>
                <a:cubicBezTo>
                  <a:pt x="148912" y="261462"/>
                  <a:pt x="160628" y="245937"/>
                  <a:pt x="164057" y="242031"/>
                </a:cubicBezTo>
                <a:cubicBezTo>
                  <a:pt x="173106" y="231935"/>
                  <a:pt x="176916" y="230601"/>
                  <a:pt x="166343" y="219648"/>
                </a:cubicBezTo>
                <a:cubicBezTo>
                  <a:pt x="162057" y="215266"/>
                  <a:pt x="157771" y="210980"/>
                  <a:pt x="153484" y="206598"/>
                </a:cubicBezTo>
                <a:cubicBezTo>
                  <a:pt x="146436" y="199264"/>
                  <a:pt x="152818" y="200502"/>
                  <a:pt x="156913" y="193930"/>
                </a:cubicBezTo>
                <a:cubicBezTo>
                  <a:pt x="166248" y="202407"/>
                  <a:pt x="175106" y="211361"/>
                  <a:pt x="183679" y="220600"/>
                </a:cubicBezTo>
                <a:cubicBezTo>
                  <a:pt x="189203" y="226506"/>
                  <a:pt x="194537" y="227458"/>
                  <a:pt x="188060" y="234030"/>
                </a:cubicBezTo>
                <a:cubicBezTo>
                  <a:pt x="183964" y="238221"/>
                  <a:pt x="179869" y="242508"/>
                  <a:pt x="175868" y="246699"/>
                </a:cubicBezTo>
                <a:cubicBezTo>
                  <a:pt x="167772" y="255176"/>
                  <a:pt x="159676" y="263748"/>
                  <a:pt x="151103" y="271749"/>
                </a:cubicBezTo>
                <a:cubicBezTo>
                  <a:pt x="145007" y="277464"/>
                  <a:pt x="144626" y="281941"/>
                  <a:pt x="137959" y="275083"/>
                </a:cubicBezTo>
                <a:cubicBezTo>
                  <a:pt x="133577" y="270511"/>
                  <a:pt x="129005" y="266130"/>
                  <a:pt x="124528" y="261653"/>
                </a:cubicBezTo>
                <a:cubicBezTo>
                  <a:pt x="115575" y="252699"/>
                  <a:pt x="106526" y="243841"/>
                  <a:pt x="97954" y="234507"/>
                </a:cubicBezTo>
                <a:cubicBezTo>
                  <a:pt x="91381" y="227363"/>
                  <a:pt x="96620" y="226506"/>
                  <a:pt x="102335" y="220314"/>
                </a:cubicBezTo>
                <a:cubicBezTo>
                  <a:pt x="106717" y="215647"/>
                  <a:pt x="111098" y="210980"/>
                  <a:pt x="115575" y="206408"/>
                </a:cubicBezTo>
                <a:cubicBezTo>
                  <a:pt x="133387" y="188025"/>
                  <a:pt x="151770" y="170213"/>
                  <a:pt x="169391" y="151544"/>
                </a:cubicBezTo>
                <a:moveTo>
                  <a:pt x="142912" y="208980"/>
                </a:moveTo>
                <a:cubicBezTo>
                  <a:pt x="149389" y="215742"/>
                  <a:pt x="156532" y="221934"/>
                  <a:pt x="162438" y="229173"/>
                </a:cubicBezTo>
                <a:cubicBezTo>
                  <a:pt x="156818" y="236888"/>
                  <a:pt x="149865" y="243460"/>
                  <a:pt x="142912" y="250032"/>
                </a:cubicBezTo>
                <a:cubicBezTo>
                  <a:pt x="136720" y="246603"/>
                  <a:pt x="130434" y="238412"/>
                  <a:pt x="125576" y="233268"/>
                </a:cubicBezTo>
                <a:cubicBezTo>
                  <a:pt x="119099" y="226220"/>
                  <a:pt x="137197" y="213742"/>
                  <a:pt x="142912" y="209075"/>
                </a:cubicBezTo>
              </a:path>
            </a:pathLst>
          </a:custGeom>
          <a:solidFill>
            <a:schemeClr val="accent4"/>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ED84E0C-654F-EDC6-EC7C-DEDD7331B21B}"/>
              </a:ext>
            </a:extLst>
          </p:cNvPr>
          <p:cNvSpPr/>
          <p:nvPr/>
        </p:nvSpPr>
        <p:spPr>
          <a:xfrm>
            <a:off x="3378200" y="1248463"/>
            <a:ext cx="388433" cy="389874"/>
          </a:xfrm>
          <a:custGeom>
            <a:avLst/>
            <a:gdLst>
              <a:gd name="connsiteX0" fmla="*/ 146189 w 291291"/>
              <a:gd name="connsiteY0" fmla="*/ 34094 h 292371"/>
              <a:gd name="connsiteX1" fmla="*/ 184289 w 291291"/>
              <a:gd name="connsiteY1" fmla="*/ 375 h 292371"/>
              <a:gd name="connsiteX2" fmla="*/ 203910 w 291291"/>
              <a:gd name="connsiteY2" fmla="*/ 19521 h 292371"/>
              <a:gd name="connsiteX3" fmla="*/ 217245 w 291291"/>
              <a:gd name="connsiteY3" fmla="*/ 42666 h 292371"/>
              <a:gd name="connsiteX4" fmla="*/ 196100 w 291291"/>
              <a:gd name="connsiteY4" fmla="*/ 61812 h 292371"/>
              <a:gd name="connsiteX5" fmla="*/ 178574 w 291291"/>
              <a:gd name="connsiteY5" fmla="*/ 53049 h 292371"/>
              <a:gd name="connsiteX6" fmla="*/ 167334 w 291291"/>
              <a:gd name="connsiteY6" fmla="*/ 64193 h 292371"/>
              <a:gd name="connsiteX7" fmla="*/ 163810 w 291291"/>
              <a:gd name="connsiteY7" fmla="*/ 81433 h 292371"/>
              <a:gd name="connsiteX8" fmla="*/ 163810 w 291291"/>
              <a:gd name="connsiteY8" fmla="*/ 128010 h 292371"/>
              <a:gd name="connsiteX9" fmla="*/ 219436 w 291291"/>
              <a:gd name="connsiteY9" fmla="*/ 128010 h 292371"/>
              <a:gd name="connsiteX10" fmla="*/ 242010 w 291291"/>
              <a:gd name="connsiteY10" fmla="*/ 110389 h 292371"/>
              <a:gd name="connsiteX11" fmla="*/ 230866 w 291291"/>
              <a:gd name="connsiteY11" fmla="*/ 93244 h 292371"/>
              <a:gd name="connsiteX12" fmla="*/ 249725 w 291291"/>
              <a:gd name="connsiteY12" fmla="*/ 74099 h 292371"/>
              <a:gd name="connsiteX13" fmla="*/ 273538 w 291291"/>
              <a:gd name="connsiteY13" fmla="*/ 89529 h 292371"/>
              <a:gd name="connsiteX14" fmla="*/ 290207 w 291291"/>
              <a:gd name="connsiteY14" fmla="*/ 112770 h 292371"/>
              <a:gd name="connsiteX15" fmla="*/ 262013 w 291291"/>
              <a:gd name="connsiteY15" fmla="*/ 141060 h 292371"/>
              <a:gd name="connsiteX16" fmla="*/ 289921 w 291291"/>
              <a:gd name="connsiteY16" fmla="*/ 186208 h 292371"/>
              <a:gd name="connsiteX17" fmla="*/ 266870 w 291291"/>
              <a:gd name="connsiteY17" fmla="*/ 209164 h 292371"/>
              <a:gd name="connsiteX18" fmla="*/ 253916 w 291291"/>
              <a:gd name="connsiteY18" fmla="*/ 221355 h 292371"/>
              <a:gd name="connsiteX19" fmla="*/ 241248 w 291291"/>
              <a:gd name="connsiteY19" fmla="*/ 209354 h 292371"/>
              <a:gd name="connsiteX20" fmla="*/ 230961 w 291291"/>
              <a:gd name="connsiteY20" fmla="*/ 193828 h 292371"/>
              <a:gd name="connsiteX21" fmla="*/ 234962 w 291291"/>
              <a:gd name="connsiteY21" fmla="*/ 174873 h 292371"/>
              <a:gd name="connsiteX22" fmla="*/ 208482 w 291291"/>
              <a:gd name="connsiteY22" fmla="*/ 164587 h 292371"/>
              <a:gd name="connsiteX23" fmla="*/ 172763 w 291291"/>
              <a:gd name="connsiteY23" fmla="*/ 164301 h 292371"/>
              <a:gd name="connsiteX24" fmla="*/ 163905 w 291291"/>
              <a:gd name="connsiteY24" fmla="*/ 169730 h 292371"/>
              <a:gd name="connsiteX25" fmla="*/ 163524 w 291291"/>
              <a:gd name="connsiteY25" fmla="*/ 187732 h 292371"/>
              <a:gd name="connsiteX26" fmla="*/ 163619 w 291291"/>
              <a:gd name="connsiteY26" fmla="*/ 224594 h 292371"/>
              <a:gd name="connsiteX27" fmla="*/ 184289 w 291291"/>
              <a:gd name="connsiteY27" fmla="*/ 241263 h 292371"/>
              <a:gd name="connsiteX28" fmla="*/ 201053 w 291291"/>
              <a:gd name="connsiteY28" fmla="*/ 232976 h 292371"/>
              <a:gd name="connsiteX29" fmla="*/ 218960 w 291291"/>
              <a:gd name="connsiteY29" fmla="*/ 251740 h 292371"/>
              <a:gd name="connsiteX30" fmla="*/ 199814 w 291291"/>
              <a:gd name="connsiteY30" fmla="*/ 276315 h 292371"/>
              <a:gd name="connsiteX31" fmla="*/ 186956 w 291291"/>
              <a:gd name="connsiteY31" fmla="*/ 289078 h 292371"/>
              <a:gd name="connsiteX32" fmla="*/ 174668 w 291291"/>
              <a:gd name="connsiteY32" fmla="*/ 286697 h 292371"/>
              <a:gd name="connsiteX33" fmla="*/ 146093 w 291291"/>
              <a:gd name="connsiteY33" fmla="*/ 257360 h 292371"/>
              <a:gd name="connsiteX34" fmla="*/ 113708 w 291291"/>
              <a:gd name="connsiteY34" fmla="*/ 289459 h 292371"/>
              <a:gd name="connsiteX35" fmla="*/ 96087 w 291291"/>
              <a:gd name="connsiteY35" fmla="*/ 280887 h 292371"/>
              <a:gd name="connsiteX36" fmla="*/ 79037 w 291291"/>
              <a:gd name="connsiteY36" fmla="*/ 263456 h 292371"/>
              <a:gd name="connsiteX37" fmla="*/ 75323 w 291291"/>
              <a:gd name="connsiteY37" fmla="*/ 248502 h 292371"/>
              <a:gd name="connsiteX38" fmla="*/ 85800 w 291291"/>
              <a:gd name="connsiteY38" fmla="*/ 237739 h 292371"/>
              <a:gd name="connsiteX39" fmla="*/ 108851 w 291291"/>
              <a:gd name="connsiteY39" fmla="*/ 242215 h 292371"/>
              <a:gd name="connsiteX40" fmla="*/ 124091 w 291291"/>
              <a:gd name="connsiteY40" fmla="*/ 228118 h 292371"/>
              <a:gd name="connsiteX41" fmla="*/ 127805 w 291291"/>
              <a:gd name="connsiteY41" fmla="*/ 204496 h 292371"/>
              <a:gd name="connsiteX42" fmla="*/ 127805 w 291291"/>
              <a:gd name="connsiteY42" fmla="*/ 164491 h 292371"/>
              <a:gd name="connsiteX43" fmla="*/ 114470 w 291291"/>
              <a:gd name="connsiteY43" fmla="*/ 164301 h 292371"/>
              <a:gd name="connsiteX44" fmla="*/ 74180 w 291291"/>
              <a:gd name="connsiteY44" fmla="*/ 164491 h 292371"/>
              <a:gd name="connsiteX45" fmla="*/ 48938 w 291291"/>
              <a:gd name="connsiteY45" fmla="*/ 182112 h 292371"/>
              <a:gd name="connsiteX46" fmla="*/ 60749 w 291291"/>
              <a:gd name="connsiteY46" fmla="*/ 198686 h 292371"/>
              <a:gd name="connsiteX47" fmla="*/ 37604 w 291291"/>
              <a:gd name="connsiteY47" fmla="*/ 221260 h 292371"/>
              <a:gd name="connsiteX48" fmla="*/ 3409 w 291291"/>
              <a:gd name="connsiteY48" fmla="*/ 187637 h 292371"/>
              <a:gd name="connsiteX49" fmla="*/ 22364 w 291291"/>
              <a:gd name="connsiteY49" fmla="*/ 158014 h 292371"/>
              <a:gd name="connsiteX50" fmla="*/ 31603 w 291291"/>
              <a:gd name="connsiteY50" fmla="*/ 142489 h 292371"/>
              <a:gd name="connsiteX51" fmla="*/ 16553 w 291291"/>
              <a:gd name="connsiteY51" fmla="*/ 127439 h 292371"/>
              <a:gd name="connsiteX52" fmla="*/ 1123 w 291291"/>
              <a:gd name="connsiteY52" fmla="*/ 112770 h 292371"/>
              <a:gd name="connsiteX53" fmla="*/ 11505 w 291291"/>
              <a:gd name="connsiteY53" fmla="*/ 95816 h 292371"/>
              <a:gd name="connsiteX54" fmla="*/ 28745 w 291291"/>
              <a:gd name="connsiteY54" fmla="*/ 78766 h 292371"/>
              <a:gd name="connsiteX55" fmla="*/ 44652 w 291291"/>
              <a:gd name="connsiteY55" fmla="*/ 76861 h 292371"/>
              <a:gd name="connsiteX56" fmla="*/ 59702 w 291291"/>
              <a:gd name="connsiteY56" fmla="*/ 91911 h 292371"/>
              <a:gd name="connsiteX57" fmla="*/ 53034 w 291291"/>
              <a:gd name="connsiteY57" fmla="*/ 104960 h 292371"/>
              <a:gd name="connsiteX58" fmla="*/ 57987 w 291291"/>
              <a:gd name="connsiteY58" fmla="*/ 118866 h 292371"/>
              <a:gd name="connsiteX59" fmla="*/ 76656 w 291291"/>
              <a:gd name="connsiteY59" fmla="*/ 128010 h 292371"/>
              <a:gd name="connsiteX60" fmla="*/ 118090 w 291291"/>
              <a:gd name="connsiteY60" fmla="*/ 128010 h 292371"/>
              <a:gd name="connsiteX61" fmla="*/ 127805 w 291291"/>
              <a:gd name="connsiteY61" fmla="*/ 116199 h 292371"/>
              <a:gd name="connsiteX62" fmla="*/ 127805 w 291291"/>
              <a:gd name="connsiteY62" fmla="*/ 90387 h 292371"/>
              <a:gd name="connsiteX63" fmla="*/ 115518 w 291291"/>
              <a:gd name="connsiteY63" fmla="*/ 55144 h 292371"/>
              <a:gd name="connsiteX64" fmla="*/ 102850 w 291291"/>
              <a:gd name="connsiteY64" fmla="*/ 55239 h 292371"/>
              <a:gd name="connsiteX65" fmla="*/ 90753 w 291291"/>
              <a:gd name="connsiteY65" fmla="*/ 58954 h 292371"/>
              <a:gd name="connsiteX66" fmla="*/ 75132 w 291291"/>
              <a:gd name="connsiteY66" fmla="*/ 43333 h 292371"/>
              <a:gd name="connsiteX67" fmla="*/ 80466 w 291291"/>
              <a:gd name="connsiteY67" fmla="*/ 26569 h 292371"/>
              <a:gd name="connsiteX68" fmla="*/ 111708 w 291291"/>
              <a:gd name="connsiteY68" fmla="*/ 375 h 292371"/>
              <a:gd name="connsiteX69" fmla="*/ 146189 w 291291"/>
              <a:gd name="connsiteY69" fmla="*/ 33903 h 292371"/>
              <a:gd name="connsiteX70" fmla="*/ 109613 w 291291"/>
              <a:gd name="connsiteY70" fmla="*/ 11805 h 292371"/>
              <a:gd name="connsiteX71" fmla="*/ 93515 w 291291"/>
              <a:gd name="connsiteY71" fmla="*/ 26474 h 292371"/>
              <a:gd name="connsiteX72" fmla="*/ 86372 w 291291"/>
              <a:gd name="connsiteY72" fmla="*/ 34094 h 292371"/>
              <a:gd name="connsiteX73" fmla="*/ 89134 w 291291"/>
              <a:gd name="connsiteY73" fmla="*/ 44286 h 292371"/>
              <a:gd name="connsiteX74" fmla="*/ 105898 w 291291"/>
              <a:gd name="connsiteY74" fmla="*/ 39428 h 292371"/>
              <a:gd name="connsiteX75" fmla="*/ 126853 w 291291"/>
              <a:gd name="connsiteY75" fmla="*/ 52953 h 292371"/>
              <a:gd name="connsiteX76" fmla="*/ 137902 w 291291"/>
              <a:gd name="connsiteY76" fmla="*/ 73813 h 292371"/>
              <a:gd name="connsiteX77" fmla="*/ 137521 w 291291"/>
              <a:gd name="connsiteY77" fmla="*/ 101436 h 292371"/>
              <a:gd name="connsiteX78" fmla="*/ 137140 w 291291"/>
              <a:gd name="connsiteY78" fmla="*/ 130868 h 292371"/>
              <a:gd name="connsiteX79" fmla="*/ 112470 w 291291"/>
              <a:gd name="connsiteY79" fmla="*/ 137631 h 292371"/>
              <a:gd name="connsiteX80" fmla="*/ 60654 w 291291"/>
              <a:gd name="connsiteY80" fmla="*/ 134106 h 292371"/>
              <a:gd name="connsiteX81" fmla="*/ 43223 w 291291"/>
              <a:gd name="connsiteY81" fmla="*/ 116866 h 292371"/>
              <a:gd name="connsiteX82" fmla="*/ 46462 w 291291"/>
              <a:gd name="connsiteY82" fmla="*/ 99816 h 292371"/>
              <a:gd name="connsiteX83" fmla="*/ 44081 w 291291"/>
              <a:gd name="connsiteY83" fmla="*/ 88196 h 292371"/>
              <a:gd name="connsiteX84" fmla="*/ 24364 w 291291"/>
              <a:gd name="connsiteY84" fmla="*/ 96197 h 292371"/>
              <a:gd name="connsiteX85" fmla="*/ 15696 w 291291"/>
              <a:gd name="connsiteY85" fmla="*/ 104770 h 292371"/>
              <a:gd name="connsiteX86" fmla="*/ 17887 w 291291"/>
              <a:gd name="connsiteY86" fmla="*/ 116104 h 292371"/>
              <a:gd name="connsiteX87" fmla="*/ 34937 w 291291"/>
              <a:gd name="connsiteY87" fmla="*/ 132487 h 292371"/>
              <a:gd name="connsiteX88" fmla="*/ 45700 w 291291"/>
              <a:gd name="connsiteY88" fmla="*/ 144679 h 292371"/>
              <a:gd name="connsiteX89" fmla="*/ 32365 w 291291"/>
              <a:gd name="connsiteY89" fmla="*/ 160395 h 292371"/>
              <a:gd name="connsiteX90" fmla="*/ 11219 w 291291"/>
              <a:gd name="connsiteY90" fmla="*/ 182779 h 292371"/>
              <a:gd name="connsiteX91" fmla="*/ 32079 w 291291"/>
              <a:gd name="connsiteY91" fmla="*/ 202972 h 292371"/>
              <a:gd name="connsiteX92" fmla="*/ 43128 w 291291"/>
              <a:gd name="connsiteY92" fmla="*/ 203734 h 292371"/>
              <a:gd name="connsiteX93" fmla="*/ 46176 w 291291"/>
              <a:gd name="connsiteY93" fmla="*/ 191733 h 292371"/>
              <a:gd name="connsiteX94" fmla="*/ 40652 w 291291"/>
              <a:gd name="connsiteY94" fmla="*/ 178398 h 292371"/>
              <a:gd name="connsiteX95" fmla="*/ 64274 w 291291"/>
              <a:gd name="connsiteY95" fmla="*/ 154966 h 292371"/>
              <a:gd name="connsiteX96" fmla="*/ 115804 w 291291"/>
              <a:gd name="connsiteY96" fmla="*/ 154966 h 292371"/>
              <a:gd name="connsiteX97" fmla="*/ 137426 w 291291"/>
              <a:gd name="connsiteY97" fmla="*/ 156300 h 292371"/>
              <a:gd name="connsiteX98" fmla="*/ 137426 w 291291"/>
              <a:gd name="connsiteY98" fmla="*/ 227642 h 292371"/>
              <a:gd name="connsiteX99" fmla="*/ 120185 w 291291"/>
              <a:gd name="connsiteY99" fmla="*/ 245073 h 292371"/>
              <a:gd name="connsiteX100" fmla="*/ 102278 w 291291"/>
              <a:gd name="connsiteY100" fmla="*/ 248597 h 292371"/>
              <a:gd name="connsiteX101" fmla="*/ 82562 w 291291"/>
              <a:gd name="connsiteY101" fmla="*/ 254788 h 292371"/>
              <a:gd name="connsiteX102" fmla="*/ 101707 w 291291"/>
              <a:gd name="connsiteY102" fmla="*/ 273457 h 292371"/>
              <a:gd name="connsiteX103" fmla="*/ 113994 w 291291"/>
              <a:gd name="connsiteY103" fmla="*/ 276124 h 292371"/>
              <a:gd name="connsiteX104" fmla="*/ 127329 w 291291"/>
              <a:gd name="connsiteY104" fmla="*/ 262980 h 292371"/>
              <a:gd name="connsiteX105" fmla="*/ 145617 w 291291"/>
              <a:gd name="connsiteY105" fmla="*/ 245358 h 292371"/>
              <a:gd name="connsiteX106" fmla="*/ 169620 w 291291"/>
              <a:gd name="connsiteY106" fmla="*/ 268695 h 292371"/>
              <a:gd name="connsiteX107" fmla="*/ 187527 w 291291"/>
              <a:gd name="connsiteY107" fmla="*/ 276315 h 292371"/>
              <a:gd name="connsiteX108" fmla="*/ 207053 w 291291"/>
              <a:gd name="connsiteY108" fmla="*/ 251931 h 292371"/>
              <a:gd name="connsiteX109" fmla="*/ 196100 w 291291"/>
              <a:gd name="connsiteY109" fmla="*/ 242310 h 292371"/>
              <a:gd name="connsiteX110" fmla="*/ 186194 w 291291"/>
              <a:gd name="connsiteY110" fmla="*/ 252216 h 292371"/>
              <a:gd name="connsiteX111" fmla="*/ 165143 w 291291"/>
              <a:gd name="connsiteY111" fmla="*/ 239167 h 292371"/>
              <a:gd name="connsiteX112" fmla="*/ 154380 w 291291"/>
              <a:gd name="connsiteY112" fmla="*/ 191066 h 292371"/>
              <a:gd name="connsiteX113" fmla="*/ 155142 w 291291"/>
              <a:gd name="connsiteY113" fmla="*/ 155728 h 292371"/>
              <a:gd name="connsiteX114" fmla="*/ 188384 w 291291"/>
              <a:gd name="connsiteY114" fmla="*/ 154204 h 292371"/>
              <a:gd name="connsiteX115" fmla="*/ 217436 w 291291"/>
              <a:gd name="connsiteY115" fmla="*/ 154776 h 292371"/>
              <a:gd name="connsiteX116" fmla="*/ 231818 w 291291"/>
              <a:gd name="connsiteY116" fmla="*/ 158395 h 292371"/>
              <a:gd name="connsiteX117" fmla="*/ 242201 w 291291"/>
              <a:gd name="connsiteY117" fmla="*/ 168301 h 292371"/>
              <a:gd name="connsiteX118" fmla="*/ 251535 w 291291"/>
              <a:gd name="connsiteY118" fmla="*/ 186780 h 292371"/>
              <a:gd name="connsiteX119" fmla="*/ 242201 w 291291"/>
              <a:gd name="connsiteY119" fmla="*/ 197352 h 292371"/>
              <a:gd name="connsiteX120" fmla="*/ 254202 w 291291"/>
              <a:gd name="connsiteY120" fmla="*/ 209354 h 292371"/>
              <a:gd name="connsiteX121" fmla="*/ 269442 w 291291"/>
              <a:gd name="connsiteY121" fmla="*/ 194019 h 292371"/>
              <a:gd name="connsiteX122" fmla="*/ 276681 w 291291"/>
              <a:gd name="connsiteY122" fmla="*/ 178112 h 292371"/>
              <a:gd name="connsiteX123" fmla="*/ 244677 w 291291"/>
              <a:gd name="connsiteY123" fmla="*/ 145632 h 292371"/>
              <a:gd name="connsiteX124" fmla="*/ 276395 w 291291"/>
              <a:gd name="connsiteY124" fmla="*/ 114009 h 292371"/>
              <a:gd name="connsiteX125" fmla="*/ 269537 w 291291"/>
              <a:gd name="connsiteY125" fmla="*/ 98102 h 292371"/>
              <a:gd name="connsiteX126" fmla="*/ 253440 w 291291"/>
              <a:gd name="connsiteY126" fmla="*/ 83148 h 292371"/>
              <a:gd name="connsiteX127" fmla="*/ 242677 w 291291"/>
              <a:gd name="connsiteY127" fmla="*/ 95149 h 292371"/>
              <a:gd name="connsiteX128" fmla="*/ 251535 w 291291"/>
              <a:gd name="connsiteY128" fmla="*/ 113532 h 292371"/>
              <a:gd name="connsiteX129" fmla="*/ 219341 w 291291"/>
              <a:gd name="connsiteY129" fmla="*/ 137345 h 292371"/>
              <a:gd name="connsiteX130" fmla="*/ 154952 w 291291"/>
              <a:gd name="connsiteY130" fmla="*/ 136678 h 292371"/>
              <a:gd name="connsiteX131" fmla="*/ 154380 w 291291"/>
              <a:gd name="connsiteY131" fmla="*/ 70098 h 292371"/>
              <a:gd name="connsiteX132" fmla="*/ 168191 w 291291"/>
              <a:gd name="connsiteY132" fmla="*/ 50191 h 292371"/>
              <a:gd name="connsiteX133" fmla="*/ 185813 w 291291"/>
              <a:gd name="connsiteY133" fmla="*/ 39333 h 292371"/>
              <a:gd name="connsiteX134" fmla="*/ 200100 w 291291"/>
              <a:gd name="connsiteY134" fmla="*/ 46476 h 292371"/>
              <a:gd name="connsiteX135" fmla="*/ 208577 w 291291"/>
              <a:gd name="connsiteY135" fmla="*/ 36951 h 292371"/>
              <a:gd name="connsiteX136" fmla="*/ 195338 w 291291"/>
              <a:gd name="connsiteY136" fmla="*/ 24378 h 292371"/>
              <a:gd name="connsiteX137" fmla="*/ 177431 w 291291"/>
              <a:gd name="connsiteY137" fmla="*/ 15520 h 292371"/>
              <a:gd name="connsiteX138" fmla="*/ 154475 w 291291"/>
              <a:gd name="connsiteY138" fmla="*/ 39237 h 292371"/>
              <a:gd name="connsiteX139" fmla="*/ 146189 w 291291"/>
              <a:gd name="connsiteY139" fmla="*/ 46476 h 292371"/>
              <a:gd name="connsiteX140" fmla="*/ 133711 w 291291"/>
              <a:gd name="connsiteY140" fmla="*/ 35142 h 292371"/>
              <a:gd name="connsiteX141" fmla="*/ 109613 w 291291"/>
              <a:gd name="connsiteY141" fmla="*/ 11710 h 29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291291" h="292371">
                <a:moveTo>
                  <a:pt x="146189" y="34094"/>
                </a:moveTo>
                <a:cubicBezTo>
                  <a:pt x="151618" y="29331"/>
                  <a:pt x="178288" y="-3816"/>
                  <a:pt x="184289" y="375"/>
                </a:cubicBezTo>
                <a:cubicBezTo>
                  <a:pt x="191623" y="5519"/>
                  <a:pt x="197719" y="13139"/>
                  <a:pt x="203910" y="19521"/>
                </a:cubicBezTo>
                <a:cubicBezTo>
                  <a:pt x="209435" y="25236"/>
                  <a:pt x="225532" y="34761"/>
                  <a:pt x="217245" y="42666"/>
                </a:cubicBezTo>
                <a:cubicBezTo>
                  <a:pt x="213149" y="46572"/>
                  <a:pt x="202100" y="62193"/>
                  <a:pt x="196100" y="61812"/>
                </a:cubicBezTo>
                <a:cubicBezTo>
                  <a:pt x="187337" y="61240"/>
                  <a:pt x="187813" y="43714"/>
                  <a:pt x="178574" y="53049"/>
                </a:cubicBezTo>
                <a:cubicBezTo>
                  <a:pt x="174859" y="56764"/>
                  <a:pt x="170954" y="60383"/>
                  <a:pt x="167334" y="64193"/>
                </a:cubicBezTo>
                <a:cubicBezTo>
                  <a:pt x="162286" y="69622"/>
                  <a:pt x="163810" y="74385"/>
                  <a:pt x="163810" y="81433"/>
                </a:cubicBezTo>
                <a:lnTo>
                  <a:pt x="163810" y="128010"/>
                </a:lnTo>
                <a:cubicBezTo>
                  <a:pt x="182384" y="128391"/>
                  <a:pt x="200957" y="128010"/>
                  <a:pt x="219436" y="128010"/>
                </a:cubicBezTo>
                <a:cubicBezTo>
                  <a:pt x="228294" y="128010"/>
                  <a:pt x="235819" y="116295"/>
                  <a:pt x="242010" y="110389"/>
                </a:cubicBezTo>
                <a:cubicBezTo>
                  <a:pt x="241915" y="103341"/>
                  <a:pt x="226294" y="101055"/>
                  <a:pt x="230866" y="93244"/>
                </a:cubicBezTo>
                <a:cubicBezTo>
                  <a:pt x="235057" y="86196"/>
                  <a:pt x="244010" y="79909"/>
                  <a:pt x="249725" y="74099"/>
                </a:cubicBezTo>
                <a:cubicBezTo>
                  <a:pt x="256869" y="66955"/>
                  <a:pt x="267442" y="84195"/>
                  <a:pt x="273538" y="89529"/>
                </a:cubicBezTo>
                <a:cubicBezTo>
                  <a:pt x="278300" y="94959"/>
                  <a:pt x="295350" y="105912"/>
                  <a:pt x="290207" y="112770"/>
                </a:cubicBezTo>
                <a:cubicBezTo>
                  <a:pt x="282396" y="123248"/>
                  <a:pt x="271061" y="131535"/>
                  <a:pt x="262013" y="141060"/>
                </a:cubicBezTo>
                <a:cubicBezTo>
                  <a:pt x="247820" y="155919"/>
                  <a:pt x="300303" y="172683"/>
                  <a:pt x="289921" y="186208"/>
                </a:cubicBezTo>
                <a:cubicBezTo>
                  <a:pt x="283444" y="194685"/>
                  <a:pt x="274490" y="201829"/>
                  <a:pt x="266870" y="209164"/>
                </a:cubicBezTo>
                <a:cubicBezTo>
                  <a:pt x="262584" y="213259"/>
                  <a:pt x="258298" y="217355"/>
                  <a:pt x="253916" y="221355"/>
                </a:cubicBezTo>
                <a:cubicBezTo>
                  <a:pt x="248773" y="218784"/>
                  <a:pt x="245249" y="213354"/>
                  <a:pt x="241248" y="209354"/>
                </a:cubicBezTo>
                <a:cubicBezTo>
                  <a:pt x="237819" y="205925"/>
                  <a:pt x="226770" y="199924"/>
                  <a:pt x="230961" y="193828"/>
                </a:cubicBezTo>
                <a:cubicBezTo>
                  <a:pt x="237629" y="184208"/>
                  <a:pt x="245820" y="185922"/>
                  <a:pt x="234962" y="174873"/>
                </a:cubicBezTo>
                <a:cubicBezTo>
                  <a:pt x="225246" y="164968"/>
                  <a:pt x="222008" y="164301"/>
                  <a:pt x="208482" y="164587"/>
                </a:cubicBezTo>
                <a:cubicBezTo>
                  <a:pt x="196576" y="164872"/>
                  <a:pt x="184670" y="164682"/>
                  <a:pt x="172763" y="164301"/>
                </a:cubicBezTo>
                <a:cubicBezTo>
                  <a:pt x="165810" y="164015"/>
                  <a:pt x="164381" y="161443"/>
                  <a:pt x="163905" y="169730"/>
                </a:cubicBezTo>
                <a:cubicBezTo>
                  <a:pt x="163619" y="175731"/>
                  <a:pt x="163524" y="181731"/>
                  <a:pt x="163524" y="187732"/>
                </a:cubicBezTo>
                <a:cubicBezTo>
                  <a:pt x="163524" y="200020"/>
                  <a:pt x="163905" y="212307"/>
                  <a:pt x="163619" y="224594"/>
                </a:cubicBezTo>
                <a:cubicBezTo>
                  <a:pt x="166858" y="227928"/>
                  <a:pt x="179431" y="244787"/>
                  <a:pt x="184289" y="241263"/>
                </a:cubicBezTo>
                <a:cubicBezTo>
                  <a:pt x="190099" y="237072"/>
                  <a:pt x="192671" y="225642"/>
                  <a:pt x="201053" y="232976"/>
                </a:cubicBezTo>
                <a:cubicBezTo>
                  <a:pt x="207244" y="238500"/>
                  <a:pt x="213721" y="245263"/>
                  <a:pt x="218960" y="251740"/>
                </a:cubicBezTo>
                <a:cubicBezTo>
                  <a:pt x="223436" y="257265"/>
                  <a:pt x="204672" y="271457"/>
                  <a:pt x="199814" y="276315"/>
                </a:cubicBezTo>
                <a:cubicBezTo>
                  <a:pt x="195528" y="280601"/>
                  <a:pt x="191242" y="284887"/>
                  <a:pt x="186956" y="289078"/>
                </a:cubicBezTo>
                <a:cubicBezTo>
                  <a:pt x="180860" y="295079"/>
                  <a:pt x="180193" y="292031"/>
                  <a:pt x="174668" y="286697"/>
                </a:cubicBezTo>
                <a:cubicBezTo>
                  <a:pt x="164858" y="277362"/>
                  <a:pt x="155142" y="267456"/>
                  <a:pt x="146093" y="257360"/>
                </a:cubicBezTo>
                <a:cubicBezTo>
                  <a:pt x="134282" y="266980"/>
                  <a:pt x="124662" y="278887"/>
                  <a:pt x="113708" y="289459"/>
                </a:cubicBezTo>
                <a:cubicBezTo>
                  <a:pt x="106755" y="296127"/>
                  <a:pt x="101802" y="286602"/>
                  <a:pt x="96087" y="280887"/>
                </a:cubicBezTo>
                <a:cubicBezTo>
                  <a:pt x="90277" y="275172"/>
                  <a:pt x="84657" y="269266"/>
                  <a:pt x="79037" y="263456"/>
                </a:cubicBezTo>
                <a:cubicBezTo>
                  <a:pt x="72751" y="256979"/>
                  <a:pt x="68084" y="255836"/>
                  <a:pt x="75323" y="248502"/>
                </a:cubicBezTo>
                <a:cubicBezTo>
                  <a:pt x="78847" y="244882"/>
                  <a:pt x="82466" y="241453"/>
                  <a:pt x="85800" y="237739"/>
                </a:cubicBezTo>
                <a:cubicBezTo>
                  <a:pt x="98183" y="223927"/>
                  <a:pt x="97230" y="236786"/>
                  <a:pt x="108851" y="242215"/>
                </a:cubicBezTo>
                <a:cubicBezTo>
                  <a:pt x="114851" y="238596"/>
                  <a:pt x="119328" y="233166"/>
                  <a:pt x="124091" y="228118"/>
                </a:cubicBezTo>
                <a:cubicBezTo>
                  <a:pt x="130091" y="221927"/>
                  <a:pt x="127805" y="212973"/>
                  <a:pt x="127805" y="204496"/>
                </a:cubicBezTo>
                <a:lnTo>
                  <a:pt x="127805" y="164491"/>
                </a:lnTo>
                <a:cubicBezTo>
                  <a:pt x="123424" y="164301"/>
                  <a:pt x="118947" y="164301"/>
                  <a:pt x="114470" y="164301"/>
                </a:cubicBezTo>
                <a:cubicBezTo>
                  <a:pt x="101040" y="164491"/>
                  <a:pt x="87610" y="165158"/>
                  <a:pt x="74180" y="164491"/>
                </a:cubicBezTo>
                <a:cubicBezTo>
                  <a:pt x="61797" y="163824"/>
                  <a:pt x="58082" y="175159"/>
                  <a:pt x="48938" y="182112"/>
                </a:cubicBezTo>
                <a:cubicBezTo>
                  <a:pt x="52367" y="183922"/>
                  <a:pt x="63035" y="194876"/>
                  <a:pt x="60749" y="198686"/>
                </a:cubicBezTo>
                <a:cubicBezTo>
                  <a:pt x="56654" y="205735"/>
                  <a:pt x="44652" y="217450"/>
                  <a:pt x="37604" y="221260"/>
                </a:cubicBezTo>
                <a:cubicBezTo>
                  <a:pt x="25412" y="210878"/>
                  <a:pt x="14648" y="198972"/>
                  <a:pt x="3409" y="187637"/>
                </a:cubicBezTo>
                <a:cubicBezTo>
                  <a:pt x="-6116" y="178112"/>
                  <a:pt x="15029" y="164872"/>
                  <a:pt x="22364" y="158014"/>
                </a:cubicBezTo>
                <a:cubicBezTo>
                  <a:pt x="26745" y="153823"/>
                  <a:pt x="36175" y="148489"/>
                  <a:pt x="31603" y="142489"/>
                </a:cubicBezTo>
                <a:cubicBezTo>
                  <a:pt x="27412" y="136869"/>
                  <a:pt x="21602" y="132201"/>
                  <a:pt x="16553" y="127439"/>
                </a:cubicBezTo>
                <a:cubicBezTo>
                  <a:pt x="11600" y="122676"/>
                  <a:pt x="5504" y="118104"/>
                  <a:pt x="1123" y="112770"/>
                </a:cubicBezTo>
                <a:cubicBezTo>
                  <a:pt x="-3544" y="107055"/>
                  <a:pt x="7600" y="99912"/>
                  <a:pt x="11505" y="95816"/>
                </a:cubicBezTo>
                <a:cubicBezTo>
                  <a:pt x="17125" y="90006"/>
                  <a:pt x="22840" y="84386"/>
                  <a:pt x="28745" y="78766"/>
                </a:cubicBezTo>
                <a:cubicBezTo>
                  <a:pt x="36270" y="71527"/>
                  <a:pt x="36937" y="68765"/>
                  <a:pt x="44652" y="76861"/>
                </a:cubicBezTo>
                <a:cubicBezTo>
                  <a:pt x="49605" y="82005"/>
                  <a:pt x="54177" y="87243"/>
                  <a:pt x="59702" y="91911"/>
                </a:cubicBezTo>
                <a:cubicBezTo>
                  <a:pt x="65417" y="96864"/>
                  <a:pt x="56273" y="102293"/>
                  <a:pt x="53034" y="104960"/>
                </a:cubicBezTo>
                <a:cubicBezTo>
                  <a:pt x="45795" y="110866"/>
                  <a:pt x="52844" y="113723"/>
                  <a:pt x="57987" y="118866"/>
                </a:cubicBezTo>
                <a:cubicBezTo>
                  <a:pt x="64940" y="125915"/>
                  <a:pt x="66845" y="128010"/>
                  <a:pt x="76656" y="128010"/>
                </a:cubicBezTo>
                <a:cubicBezTo>
                  <a:pt x="90467" y="128010"/>
                  <a:pt x="104279" y="127629"/>
                  <a:pt x="118090" y="128010"/>
                </a:cubicBezTo>
                <a:cubicBezTo>
                  <a:pt x="129044" y="128391"/>
                  <a:pt x="127520" y="127248"/>
                  <a:pt x="127805" y="116199"/>
                </a:cubicBezTo>
                <a:cubicBezTo>
                  <a:pt x="127996" y="107532"/>
                  <a:pt x="127805" y="98959"/>
                  <a:pt x="127805" y="90387"/>
                </a:cubicBezTo>
                <a:cubicBezTo>
                  <a:pt x="127710" y="73051"/>
                  <a:pt x="128472" y="67336"/>
                  <a:pt x="115518" y="55144"/>
                </a:cubicBezTo>
                <a:cubicBezTo>
                  <a:pt x="108946" y="48953"/>
                  <a:pt x="109422" y="48381"/>
                  <a:pt x="102850" y="55239"/>
                </a:cubicBezTo>
                <a:cubicBezTo>
                  <a:pt x="99230" y="59049"/>
                  <a:pt x="95516" y="64669"/>
                  <a:pt x="90753" y="58954"/>
                </a:cubicBezTo>
                <a:cubicBezTo>
                  <a:pt x="86086" y="53334"/>
                  <a:pt x="80371" y="48381"/>
                  <a:pt x="75132" y="43333"/>
                </a:cubicBezTo>
                <a:cubicBezTo>
                  <a:pt x="67798" y="36380"/>
                  <a:pt x="74084" y="32570"/>
                  <a:pt x="80466" y="26569"/>
                </a:cubicBezTo>
                <a:cubicBezTo>
                  <a:pt x="85705" y="21616"/>
                  <a:pt x="105803" y="-3339"/>
                  <a:pt x="111708" y="375"/>
                </a:cubicBezTo>
                <a:cubicBezTo>
                  <a:pt x="124757" y="8567"/>
                  <a:pt x="134187" y="23997"/>
                  <a:pt x="146189" y="33903"/>
                </a:cubicBezTo>
                <a:moveTo>
                  <a:pt x="109613" y="11805"/>
                </a:moveTo>
                <a:cubicBezTo>
                  <a:pt x="105612" y="11805"/>
                  <a:pt x="96563" y="23521"/>
                  <a:pt x="93515" y="26474"/>
                </a:cubicBezTo>
                <a:cubicBezTo>
                  <a:pt x="91039" y="28950"/>
                  <a:pt x="88658" y="31427"/>
                  <a:pt x="86372" y="34094"/>
                </a:cubicBezTo>
                <a:cubicBezTo>
                  <a:pt x="81419" y="39999"/>
                  <a:pt x="84848" y="39428"/>
                  <a:pt x="89134" y="44286"/>
                </a:cubicBezTo>
                <a:cubicBezTo>
                  <a:pt x="96944" y="53144"/>
                  <a:pt x="99230" y="45619"/>
                  <a:pt x="105898" y="39428"/>
                </a:cubicBezTo>
                <a:cubicBezTo>
                  <a:pt x="111994" y="33808"/>
                  <a:pt x="121519" y="47905"/>
                  <a:pt x="126853" y="52953"/>
                </a:cubicBezTo>
                <a:cubicBezTo>
                  <a:pt x="133711" y="59526"/>
                  <a:pt x="138378" y="64002"/>
                  <a:pt x="137902" y="73813"/>
                </a:cubicBezTo>
                <a:cubicBezTo>
                  <a:pt x="137426" y="83052"/>
                  <a:pt x="137521" y="92196"/>
                  <a:pt x="137521" y="101436"/>
                </a:cubicBezTo>
                <a:cubicBezTo>
                  <a:pt x="137521" y="111246"/>
                  <a:pt x="137521" y="121057"/>
                  <a:pt x="137140" y="130868"/>
                </a:cubicBezTo>
                <a:cubicBezTo>
                  <a:pt x="136664" y="141060"/>
                  <a:pt x="121233" y="137631"/>
                  <a:pt x="112470" y="137631"/>
                </a:cubicBezTo>
                <a:cubicBezTo>
                  <a:pt x="100183" y="137631"/>
                  <a:pt x="69322" y="142489"/>
                  <a:pt x="60654" y="134106"/>
                </a:cubicBezTo>
                <a:cubicBezTo>
                  <a:pt x="54749" y="128391"/>
                  <a:pt x="49129" y="122486"/>
                  <a:pt x="43223" y="116866"/>
                </a:cubicBezTo>
                <a:cubicBezTo>
                  <a:pt x="34175" y="108103"/>
                  <a:pt x="39318" y="106579"/>
                  <a:pt x="46462" y="99816"/>
                </a:cubicBezTo>
                <a:cubicBezTo>
                  <a:pt x="51224" y="95340"/>
                  <a:pt x="47891" y="92006"/>
                  <a:pt x="44081" y="88196"/>
                </a:cubicBezTo>
                <a:cubicBezTo>
                  <a:pt x="35318" y="79338"/>
                  <a:pt x="31222" y="89244"/>
                  <a:pt x="24364" y="96197"/>
                </a:cubicBezTo>
                <a:cubicBezTo>
                  <a:pt x="21506" y="99150"/>
                  <a:pt x="18649" y="102007"/>
                  <a:pt x="15696" y="104770"/>
                </a:cubicBezTo>
                <a:cubicBezTo>
                  <a:pt x="9314" y="110866"/>
                  <a:pt x="12553" y="110580"/>
                  <a:pt x="17887" y="116104"/>
                </a:cubicBezTo>
                <a:cubicBezTo>
                  <a:pt x="23411" y="121819"/>
                  <a:pt x="28936" y="127344"/>
                  <a:pt x="34937" y="132487"/>
                </a:cubicBezTo>
                <a:cubicBezTo>
                  <a:pt x="38747" y="135726"/>
                  <a:pt x="43985" y="139726"/>
                  <a:pt x="45700" y="144679"/>
                </a:cubicBezTo>
                <a:cubicBezTo>
                  <a:pt x="47224" y="149251"/>
                  <a:pt x="35032" y="157633"/>
                  <a:pt x="32365" y="160395"/>
                </a:cubicBezTo>
                <a:cubicBezTo>
                  <a:pt x="25126" y="167730"/>
                  <a:pt x="18077" y="175159"/>
                  <a:pt x="11219" y="182779"/>
                </a:cubicBezTo>
                <a:cubicBezTo>
                  <a:pt x="18077" y="189542"/>
                  <a:pt x="25031" y="196305"/>
                  <a:pt x="32079" y="202972"/>
                </a:cubicBezTo>
                <a:cubicBezTo>
                  <a:pt x="38366" y="208878"/>
                  <a:pt x="36746" y="208878"/>
                  <a:pt x="43128" y="203734"/>
                </a:cubicBezTo>
                <a:cubicBezTo>
                  <a:pt x="47510" y="200115"/>
                  <a:pt x="51605" y="196686"/>
                  <a:pt x="46176" y="191733"/>
                </a:cubicBezTo>
                <a:cubicBezTo>
                  <a:pt x="40652" y="186685"/>
                  <a:pt x="34556" y="185637"/>
                  <a:pt x="40652" y="178398"/>
                </a:cubicBezTo>
                <a:cubicBezTo>
                  <a:pt x="47795" y="169920"/>
                  <a:pt x="56177" y="162586"/>
                  <a:pt x="64274" y="154966"/>
                </a:cubicBezTo>
                <a:cubicBezTo>
                  <a:pt x="81323" y="153061"/>
                  <a:pt x="98754" y="154680"/>
                  <a:pt x="115804" y="154966"/>
                </a:cubicBezTo>
                <a:cubicBezTo>
                  <a:pt x="121900" y="154966"/>
                  <a:pt x="132282" y="152109"/>
                  <a:pt x="137426" y="156300"/>
                </a:cubicBezTo>
                <a:lnTo>
                  <a:pt x="137426" y="227642"/>
                </a:lnTo>
                <a:cubicBezTo>
                  <a:pt x="132187" y="233928"/>
                  <a:pt x="125710" y="238977"/>
                  <a:pt x="120185" y="245073"/>
                </a:cubicBezTo>
                <a:cubicBezTo>
                  <a:pt x="113232" y="252788"/>
                  <a:pt x="110089" y="257170"/>
                  <a:pt x="102278" y="248597"/>
                </a:cubicBezTo>
                <a:cubicBezTo>
                  <a:pt x="93515" y="239072"/>
                  <a:pt x="89515" y="247264"/>
                  <a:pt x="82562" y="254788"/>
                </a:cubicBezTo>
                <a:cubicBezTo>
                  <a:pt x="89515" y="260408"/>
                  <a:pt x="95420" y="267171"/>
                  <a:pt x="101707" y="273457"/>
                </a:cubicBezTo>
                <a:cubicBezTo>
                  <a:pt x="107422" y="279172"/>
                  <a:pt x="107612" y="282601"/>
                  <a:pt x="113994" y="276124"/>
                </a:cubicBezTo>
                <a:cubicBezTo>
                  <a:pt x="118376" y="271647"/>
                  <a:pt x="122948" y="267456"/>
                  <a:pt x="127329" y="262980"/>
                </a:cubicBezTo>
                <a:cubicBezTo>
                  <a:pt x="133235" y="256884"/>
                  <a:pt x="138473" y="250026"/>
                  <a:pt x="145617" y="245358"/>
                </a:cubicBezTo>
                <a:cubicBezTo>
                  <a:pt x="154380" y="252312"/>
                  <a:pt x="161905" y="260598"/>
                  <a:pt x="169620" y="268695"/>
                </a:cubicBezTo>
                <a:cubicBezTo>
                  <a:pt x="175526" y="274791"/>
                  <a:pt x="180383" y="284030"/>
                  <a:pt x="187527" y="276315"/>
                </a:cubicBezTo>
                <a:cubicBezTo>
                  <a:pt x="191623" y="271838"/>
                  <a:pt x="211244" y="256693"/>
                  <a:pt x="207053" y="251931"/>
                </a:cubicBezTo>
                <a:cubicBezTo>
                  <a:pt x="204101" y="248502"/>
                  <a:pt x="200195" y="244501"/>
                  <a:pt x="196100" y="242310"/>
                </a:cubicBezTo>
                <a:cubicBezTo>
                  <a:pt x="192290" y="245168"/>
                  <a:pt x="189718" y="249168"/>
                  <a:pt x="186194" y="252216"/>
                </a:cubicBezTo>
                <a:cubicBezTo>
                  <a:pt x="179240" y="258217"/>
                  <a:pt x="170382" y="243930"/>
                  <a:pt x="165143" y="239167"/>
                </a:cubicBezTo>
                <a:cubicBezTo>
                  <a:pt x="149999" y="225546"/>
                  <a:pt x="154475" y="210306"/>
                  <a:pt x="154380" y="191066"/>
                </a:cubicBezTo>
                <a:cubicBezTo>
                  <a:pt x="154380" y="179255"/>
                  <a:pt x="154380" y="167539"/>
                  <a:pt x="155142" y="155728"/>
                </a:cubicBezTo>
                <a:cubicBezTo>
                  <a:pt x="166191" y="154490"/>
                  <a:pt x="177335" y="154204"/>
                  <a:pt x="188384" y="154204"/>
                </a:cubicBezTo>
                <a:cubicBezTo>
                  <a:pt x="198100" y="154204"/>
                  <a:pt x="207720" y="154490"/>
                  <a:pt x="217436" y="154776"/>
                </a:cubicBezTo>
                <a:cubicBezTo>
                  <a:pt x="223627" y="154966"/>
                  <a:pt x="227342" y="153728"/>
                  <a:pt x="231818" y="158395"/>
                </a:cubicBezTo>
                <a:cubicBezTo>
                  <a:pt x="235152" y="161824"/>
                  <a:pt x="238200" y="165634"/>
                  <a:pt x="242201" y="168301"/>
                </a:cubicBezTo>
                <a:cubicBezTo>
                  <a:pt x="245630" y="174493"/>
                  <a:pt x="259250" y="179826"/>
                  <a:pt x="251535" y="186780"/>
                </a:cubicBezTo>
                <a:cubicBezTo>
                  <a:pt x="248011" y="189923"/>
                  <a:pt x="244201" y="192876"/>
                  <a:pt x="242201" y="197352"/>
                </a:cubicBezTo>
                <a:cubicBezTo>
                  <a:pt x="246201" y="201353"/>
                  <a:pt x="249916" y="205639"/>
                  <a:pt x="254202" y="209354"/>
                </a:cubicBezTo>
                <a:cubicBezTo>
                  <a:pt x="259060" y="204020"/>
                  <a:pt x="264299" y="199067"/>
                  <a:pt x="269442" y="194019"/>
                </a:cubicBezTo>
                <a:cubicBezTo>
                  <a:pt x="275062" y="188494"/>
                  <a:pt x="283349" y="184779"/>
                  <a:pt x="276681" y="178112"/>
                </a:cubicBezTo>
                <a:cubicBezTo>
                  <a:pt x="265918" y="167349"/>
                  <a:pt x="253821" y="157919"/>
                  <a:pt x="244677" y="145632"/>
                </a:cubicBezTo>
                <a:cubicBezTo>
                  <a:pt x="255631" y="135440"/>
                  <a:pt x="265346" y="124010"/>
                  <a:pt x="276395" y="114009"/>
                </a:cubicBezTo>
                <a:cubicBezTo>
                  <a:pt x="283253" y="107722"/>
                  <a:pt x="275157" y="103817"/>
                  <a:pt x="269537" y="98102"/>
                </a:cubicBezTo>
                <a:cubicBezTo>
                  <a:pt x="264394" y="92863"/>
                  <a:pt x="259060" y="87910"/>
                  <a:pt x="253440" y="83148"/>
                </a:cubicBezTo>
                <a:cubicBezTo>
                  <a:pt x="251059" y="87243"/>
                  <a:pt x="242772" y="89815"/>
                  <a:pt x="242677" y="95149"/>
                </a:cubicBezTo>
                <a:cubicBezTo>
                  <a:pt x="242486" y="104484"/>
                  <a:pt x="259822" y="103912"/>
                  <a:pt x="251535" y="113532"/>
                </a:cubicBezTo>
                <a:cubicBezTo>
                  <a:pt x="243248" y="123153"/>
                  <a:pt x="232771" y="138202"/>
                  <a:pt x="219341" y="137345"/>
                </a:cubicBezTo>
                <a:cubicBezTo>
                  <a:pt x="197909" y="136012"/>
                  <a:pt x="176383" y="138774"/>
                  <a:pt x="154952" y="136678"/>
                </a:cubicBezTo>
                <a:cubicBezTo>
                  <a:pt x="153523" y="114485"/>
                  <a:pt x="154571" y="92292"/>
                  <a:pt x="154380" y="70098"/>
                </a:cubicBezTo>
                <a:cubicBezTo>
                  <a:pt x="154380" y="60573"/>
                  <a:pt x="161810" y="56764"/>
                  <a:pt x="168191" y="50191"/>
                </a:cubicBezTo>
                <a:cubicBezTo>
                  <a:pt x="172287" y="46000"/>
                  <a:pt x="179907" y="33713"/>
                  <a:pt x="185813" y="39333"/>
                </a:cubicBezTo>
                <a:cubicBezTo>
                  <a:pt x="190575" y="43809"/>
                  <a:pt x="194099" y="52477"/>
                  <a:pt x="200100" y="46476"/>
                </a:cubicBezTo>
                <a:cubicBezTo>
                  <a:pt x="203148" y="43524"/>
                  <a:pt x="206482" y="40762"/>
                  <a:pt x="208577" y="36951"/>
                </a:cubicBezTo>
                <a:cubicBezTo>
                  <a:pt x="204101" y="32760"/>
                  <a:pt x="199624" y="28665"/>
                  <a:pt x="195338" y="24378"/>
                </a:cubicBezTo>
                <a:cubicBezTo>
                  <a:pt x="189718" y="18759"/>
                  <a:pt x="184860" y="8281"/>
                  <a:pt x="177431" y="15520"/>
                </a:cubicBezTo>
                <a:cubicBezTo>
                  <a:pt x="169525" y="23235"/>
                  <a:pt x="162381" y="31618"/>
                  <a:pt x="154475" y="39237"/>
                </a:cubicBezTo>
                <a:cubicBezTo>
                  <a:pt x="151808" y="41809"/>
                  <a:pt x="149046" y="44191"/>
                  <a:pt x="146189" y="46476"/>
                </a:cubicBezTo>
                <a:cubicBezTo>
                  <a:pt x="141807" y="42952"/>
                  <a:pt x="137711" y="39142"/>
                  <a:pt x="133711" y="35142"/>
                </a:cubicBezTo>
                <a:cubicBezTo>
                  <a:pt x="125805" y="27236"/>
                  <a:pt x="118280" y="18854"/>
                  <a:pt x="109613" y="11710"/>
                </a:cubicBezTo>
              </a:path>
            </a:pathLst>
          </a:custGeom>
          <a:solidFill>
            <a:schemeClr val="accent4"/>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AEEC42A-2401-D91C-97AA-68C62A8A3C13}"/>
              </a:ext>
            </a:extLst>
          </p:cNvPr>
          <p:cNvSpPr/>
          <p:nvPr/>
        </p:nvSpPr>
        <p:spPr>
          <a:xfrm>
            <a:off x="501650" y="1246414"/>
            <a:ext cx="265034" cy="393972"/>
          </a:xfrm>
          <a:custGeom>
            <a:avLst/>
            <a:gdLst>
              <a:gd name="connsiteX0" fmla="*/ 6971 w 198752"/>
              <a:gd name="connsiteY0" fmla="*/ 0 h 295444"/>
              <a:gd name="connsiteX1" fmla="*/ 46119 w 198752"/>
              <a:gd name="connsiteY1" fmla="*/ 12002 h 295444"/>
              <a:gd name="connsiteX2" fmla="*/ 76218 w 198752"/>
              <a:gd name="connsiteY2" fmla="*/ 34290 h 295444"/>
              <a:gd name="connsiteX3" fmla="*/ 90315 w 198752"/>
              <a:gd name="connsiteY3" fmla="*/ 50006 h 295444"/>
              <a:gd name="connsiteX4" fmla="*/ 100411 w 198752"/>
              <a:gd name="connsiteY4" fmla="*/ 65056 h 295444"/>
              <a:gd name="connsiteX5" fmla="*/ 138321 w 198752"/>
              <a:gd name="connsiteY5" fmla="*/ 21241 h 295444"/>
              <a:gd name="connsiteX6" fmla="*/ 179374 w 198752"/>
              <a:gd name="connsiteY6" fmla="*/ 95 h 295444"/>
              <a:gd name="connsiteX7" fmla="*/ 193471 w 198752"/>
              <a:gd name="connsiteY7" fmla="*/ 9620 h 295444"/>
              <a:gd name="connsiteX8" fmla="*/ 146893 w 198752"/>
              <a:gd name="connsiteY8" fmla="*/ 45339 h 295444"/>
              <a:gd name="connsiteX9" fmla="*/ 120604 w 198752"/>
              <a:gd name="connsiteY9" fmla="*/ 96965 h 295444"/>
              <a:gd name="connsiteX10" fmla="*/ 124700 w 198752"/>
              <a:gd name="connsiteY10" fmla="*/ 117920 h 295444"/>
              <a:gd name="connsiteX11" fmla="*/ 160609 w 198752"/>
              <a:gd name="connsiteY11" fmla="*/ 114872 h 295444"/>
              <a:gd name="connsiteX12" fmla="*/ 179850 w 198752"/>
              <a:gd name="connsiteY12" fmla="*/ 123158 h 295444"/>
              <a:gd name="connsiteX13" fmla="*/ 178612 w 198752"/>
              <a:gd name="connsiteY13" fmla="*/ 150305 h 295444"/>
              <a:gd name="connsiteX14" fmla="*/ 117366 w 198752"/>
              <a:gd name="connsiteY14" fmla="*/ 146495 h 295444"/>
              <a:gd name="connsiteX15" fmla="*/ 117937 w 198752"/>
              <a:gd name="connsiteY15" fmla="*/ 196691 h 295444"/>
              <a:gd name="connsiteX16" fmla="*/ 117556 w 198752"/>
              <a:gd name="connsiteY16" fmla="*/ 217837 h 295444"/>
              <a:gd name="connsiteX17" fmla="*/ 125462 w 198752"/>
              <a:gd name="connsiteY17" fmla="*/ 234696 h 295444"/>
              <a:gd name="connsiteX18" fmla="*/ 107365 w 198752"/>
              <a:gd name="connsiteY18" fmla="*/ 294513 h 295444"/>
              <a:gd name="connsiteX19" fmla="*/ 69836 w 198752"/>
              <a:gd name="connsiteY19" fmla="*/ 239554 h 295444"/>
              <a:gd name="connsiteX20" fmla="*/ 79647 w 198752"/>
              <a:gd name="connsiteY20" fmla="*/ 229457 h 295444"/>
              <a:gd name="connsiteX21" fmla="*/ 81361 w 198752"/>
              <a:gd name="connsiteY21" fmla="*/ 205931 h 295444"/>
              <a:gd name="connsiteX22" fmla="*/ 80695 w 198752"/>
              <a:gd name="connsiteY22" fmla="*/ 146018 h 295444"/>
              <a:gd name="connsiteX23" fmla="*/ 39070 w 198752"/>
              <a:gd name="connsiteY23" fmla="*/ 149162 h 295444"/>
              <a:gd name="connsiteX24" fmla="*/ 20116 w 198752"/>
              <a:gd name="connsiteY24" fmla="*/ 149733 h 295444"/>
              <a:gd name="connsiteX25" fmla="*/ 19354 w 198752"/>
              <a:gd name="connsiteY25" fmla="*/ 129731 h 295444"/>
              <a:gd name="connsiteX26" fmla="*/ 24211 w 198752"/>
              <a:gd name="connsiteY26" fmla="*/ 113919 h 295444"/>
              <a:gd name="connsiteX27" fmla="*/ 44785 w 198752"/>
              <a:gd name="connsiteY27" fmla="*/ 115062 h 295444"/>
              <a:gd name="connsiteX28" fmla="*/ 68693 w 198752"/>
              <a:gd name="connsiteY28" fmla="*/ 117920 h 295444"/>
              <a:gd name="connsiteX29" fmla="*/ 80790 w 198752"/>
              <a:gd name="connsiteY29" fmla="*/ 108395 h 295444"/>
              <a:gd name="connsiteX30" fmla="*/ 45071 w 198752"/>
              <a:gd name="connsiteY30" fmla="*/ 38005 h 295444"/>
              <a:gd name="connsiteX31" fmla="*/ 12781 w 198752"/>
              <a:gd name="connsiteY31" fmla="*/ 13335 h 295444"/>
              <a:gd name="connsiteX32" fmla="*/ 18 w 198752"/>
              <a:gd name="connsiteY32" fmla="*/ 6287 h 295444"/>
              <a:gd name="connsiteX33" fmla="*/ 6971 w 198752"/>
              <a:gd name="connsiteY33" fmla="*/ 0 h 295444"/>
              <a:gd name="connsiteX34" fmla="*/ 40404 w 198752"/>
              <a:gd name="connsiteY34" fmla="*/ 22670 h 295444"/>
              <a:gd name="connsiteX35" fmla="*/ 88315 w 198752"/>
              <a:gd name="connsiteY35" fmla="*/ 105251 h 295444"/>
              <a:gd name="connsiteX36" fmla="*/ 82600 w 198752"/>
              <a:gd name="connsiteY36" fmla="*/ 126111 h 295444"/>
              <a:gd name="connsiteX37" fmla="*/ 52596 w 198752"/>
              <a:gd name="connsiteY37" fmla="*/ 123920 h 295444"/>
              <a:gd name="connsiteX38" fmla="*/ 28021 w 198752"/>
              <a:gd name="connsiteY38" fmla="*/ 125254 h 295444"/>
              <a:gd name="connsiteX39" fmla="*/ 34308 w 198752"/>
              <a:gd name="connsiteY39" fmla="*/ 141446 h 295444"/>
              <a:gd name="connsiteX40" fmla="*/ 63454 w 198752"/>
              <a:gd name="connsiteY40" fmla="*/ 139256 h 295444"/>
              <a:gd name="connsiteX41" fmla="*/ 88981 w 198752"/>
              <a:gd name="connsiteY41" fmla="*/ 143542 h 295444"/>
              <a:gd name="connsiteX42" fmla="*/ 89077 w 198752"/>
              <a:gd name="connsiteY42" fmla="*/ 201930 h 295444"/>
              <a:gd name="connsiteX43" fmla="*/ 89077 w 198752"/>
              <a:gd name="connsiteY43" fmla="*/ 231553 h 295444"/>
              <a:gd name="connsiteX44" fmla="*/ 74503 w 198752"/>
              <a:gd name="connsiteY44" fmla="*/ 245364 h 295444"/>
              <a:gd name="connsiteX45" fmla="*/ 87362 w 198752"/>
              <a:gd name="connsiteY45" fmla="*/ 284512 h 295444"/>
              <a:gd name="connsiteX46" fmla="*/ 119461 w 198752"/>
              <a:gd name="connsiteY46" fmla="*/ 238887 h 295444"/>
              <a:gd name="connsiteX47" fmla="*/ 110508 w 198752"/>
              <a:gd name="connsiteY47" fmla="*/ 222694 h 295444"/>
              <a:gd name="connsiteX48" fmla="*/ 110508 w 198752"/>
              <a:gd name="connsiteY48" fmla="*/ 141637 h 295444"/>
              <a:gd name="connsiteX49" fmla="*/ 141178 w 198752"/>
              <a:gd name="connsiteY49" fmla="*/ 139256 h 295444"/>
              <a:gd name="connsiteX50" fmla="*/ 170992 w 198752"/>
              <a:gd name="connsiteY50" fmla="*/ 141161 h 295444"/>
              <a:gd name="connsiteX51" fmla="*/ 170992 w 198752"/>
              <a:gd name="connsiteY51" fmla="*/ 121634 h 295444"/>
              <a:gd name="connsiteX52" fmla="*/ 111651 w 198752"/>
              <a:gd name="connsiteY52" fmla="*/ 126683 h 295444"/>
              <a:gd name="connsiteX53" fmla="*/ 119366 w 198752"/>
              <a:gd name="connsiteY53" fmla="*/ 76200 h 295444"/>
              <a:gd name="connsiteX54" fmla="*/ 138797 w 198752"/>
              <a:gd name="connsiteY54" fmla="*/ 44101 h 295444"/>
              <a:gd name="connsiteX55" fmla="*/ 155656 w 198752"/>
              <a:gd name="connsiteY55" fmla="*/ 25241 h 295444"/>
              <a:gd name="connsiteX56" fmla="*/ 173373 w 198752"/>
              <a:gd name="connsiteY56" fmla="*/ 10573 h 295444"/>
              <a:gd name="connsiteX57" fmla="*/ 125843 w 198752"/>
              <a:gd name="connsiteY57" fmla="*/ 41624 h 295444"/>
              <a:gd name="connsiteX58" fmla="*/ 109746 w 198752"/>
              <a:gd name="connsiteY58" fmla="*/ 61722 h 295444"/>
              <a:gd name="connsiteX59" fmla="*/ 99554 w 198752"/>
              <a:gd name="connsiteY59" fmla="*/ 78677 h 295444"/>
              <a:gd name="connsiteX60" fmla="*/ 92601 w 198752"/>
              <a:gd name="connsiteY60" fmla="*/ 68009 h 295444"/>
              <a:gd name="connsiteX61" fmla="*/ 78885 w 198752"/>
              <a:gd name="connsiteY61" fmla="*/ 47435 h 295444"/>
              <a:gd name="connsiteX62" fmla="*/ 25640 w 198752"/>
              <a:gd name="connsiteY62" fmla="*/ 10478 h 295444"/>
              <a:gd name="connsiteX63" fmla="*/ 40118 w 198752"/>
              <a:gd name="connsiteY63" fmla="*/ 22479 h 295444"/>
              <a:gd name="connsiteX64" fmla="*/ 105079 w 198752"/>
              <a:gd name="connsiteY64" fmla="*/ 241459 h 295444"/>
              <a:gd name="connsiteX65" fmla="*/ 117080 w 198752"/>
              <a:gd name="connsiteY65" fmla="*/ 265462 h 295444"/>
              <a:gd name="connsiteX66" fmla="*/ 93077 w 198752"/>
              <a:gd name="connsiteY66" fmla="*/ 276797 h 295444"/>
              <a:gd name="connsiteX67" fmla="*/ 82219 w 198752"/>
              <a:gd name="connsiteY67" fmla="*/ 252031 h 295444"/>
              <a:gd name="connsiteX68" fmla="*/ 105079 w 198752"/>
              <a:gd name="connsiteY68" fmla="*/ 241459 h 295444"/>
              <a:gd name="connsiteX69" fmla="*/ 88696 w 198752"/>
              <a:gd name="connsiteY69" fmla="*/ 256604 h 295444"/>
              <a:gd name="connsiteX70" fmla="*/ 109651 w 198752"/>
              <a:gd name="connsiteY70" fmla="*/ 260794 h 295444"/>
              <a:gd name="connsiteX71" fmla="*/ 88696 w 198752"/>
              <a:gd name="connsiteY71" fmla="*/ 256604 h 29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8752" h="295444">
                <a:moveTo>
                  <a:pt x="6971" y="0"/>
                </a:moveTo>
                <a:cubicBezTo>
                  <a:pt x="22402" y="0"/>
                  <a:pt x="32022" y="3715"/>
                  <a:pt x="46119" y="12002"/>
                </a:cubicBezTo>
                <a:cubicBezTo>
                  <a:pt x="56882" y="18288"/>
                  <a:pt x="67169" y="25718"/>
                  <a:pt x="76218" y="34290"/>
                </a:cubicBezTo>
                <a:cubicBezTo>
                  <a:pt x="81266" y="39148"/>
                  <a:pt x="86029" y="44387"/>
                  <a:pt x="90315" y="50006"/>
                </a:cubicBezTo>
                <a:cubicBezTo>
                  <a:pt x="93458" y="54102"/>
                  <a:pt x="96030" y="62198"/>
                  <a:pt x="100411" y="65056"/>
                </a:cubicBezTo>
                <a:cubicBezTo>
                  <a:pt x="108222" y="47339"/>
                  <a:pt x="122890" y="32480"/>
                  <a:pt x="138321" y="21241"/>
                </a:cubicBezTo>
                <a:cubicBezTo>
                  <a:pt x="148227" y="14097"/>
                  <a:pt x="167372" y="95"/>
                  <a:pt x="179374" y="95"/>
                </a:cubicBezTo>
                <a:cubicBezTo>
                  <a:pt x="184803" y="95"/>
                  <a:pt x="209377" y="1905"/>
                  <a:pt x="193471" y="9620"/>
                </a:cubicBezTo>
                <a:cubicBezTo>
                  <a:pt x="175754" y="18193"/>
                  <a:pt x="159276" y="29813"/>
                  <a:pt x="146893" y="45339"/>
                </a:cubicBezTo>
                <a:cubicBezTo>
                  <a:pt x="134797" y="60484"/>
                  <a:pt x="125462" y="78200"/>
                  <a:pt x="120604" y="96965"/>
                </a:cubicBezTo>
                <a:cubicBezTo>
                  <a:pt x="118509" y="105061"/>
                  <a:pt x="113461" y="118491"/>
                  <a:pt x="124700" y="117920"/>
                </a:cubicBezTo>
                <a:cubicBezTo>
                  <a:pt x="136702" y="117348"/>
                  <a:pt x="148608" y="115729"/>
                  <a:pt x="160609" y="114872"/>
                </a:cubicBezTo>
                <a:cubicBezTo>
                  <a:pt x="170515" y="114205"/>
                  <a:pt x="179564" y="110681"/>
                  <a:pt x="179850" y="123158"/>
                </a:cubicBezTo>
                <a:cubicBezTo>
                  <a:pt x="179945" y="129064"/>
                  <a:pt x="182136" y="145447"/>
                  <a:pt x="178612" y="150305"/>
                </a:cubicBezTo>
                <a:cubicBezTo>
                  <a:pt x="158133" y="150305"/>
                  <a:pt x="137845" y="146685"/>
                  <a:pt x="117366" y="146495"/>
                </a:cubicBezTo>
                <a:cubicBezTo>
                  <a:pt x="118318" y="163163"/>
                  <a:pt x="118223" y="179927"/>
                  <a:pt x="117937" y="196691"/>
                </a:cubicBezTo>
                <a:cubicBezTo>
                  <a:pt x="117842" y="203740"/>
                  <a:pt x="117652" y="210788"/>
                  <a:pt x="117556" y="217837"/>
                </a:cubicBezTo>
                <a:cubicBezTo>
                  <a:pt x="117366" y="227648"/>
                  <a:pt x="119080" y="227933"/>
                  <a:pt x="125462" y="234696"/>
                </a:cubicBezTo>
                <a:cubicBezTo>
                  <a:pt x="144512" y="254603"/>
                  <a:pt x="134511" y="288608"/>
                  <a:pt x="107365" y="294513"/>
                </a:cubicBezTo>
                <a:cubicBezTo>
                  <a:pt x="74789" y="301657"/>
                  <a:pt x="53739" y="266224"/>
                  <a:pt x="69836" y="239554"/>
                </a:cubicBezTo>
                <a:cubicBezTo>
                  <a:pt x="72694" y="234791"/>
                  <a:pt x="75646" y="232981"/>
                  <a:pt x="79647" y="229457"/>
                </a:cubicBezTo>
                <a:cubicBezTo>
                  <a:pt x="84981" y="224790"/>
                  <a:pt x="81361" y="211931"/>
                  <a:pt x="81361" y="205931"/>
                </a:cubicBezTo>
                <a:cubicBezTo>
                  <a:pt x="81361" y="185928"/>
                  <a:pt x="81933" y="165926"/>
                  <a:pt x="80695" y="146018"/>
                </a:cubicBezTo>
                <a:cubicBezTo>
                  <a:pt x="66979" y="148685"/>
                  <a:pt x="52786" y="146876"/>
                  <a:pt x="39070" y="149162"/>
                </a:cubicBezTo>
                <a:cubicBezTo>
                  <a:pt x="32974" y="150209"/>
                  <a:pt x="26212" y="152114"/>
                  <a:pt x="20116" y="149733"/>
                </a:cubicBezTo>
                <a:cubicBezTo>
                  <a:pt x="19449" y="143066"/>
                  <a:pt x="19258" y="136398"/>
                  <a:pt x="19354" y="129731"/>
                </a:cubicBezTo>
                <a:cubicBezTo>
                  <a:pt x="19354" y="124778"/>
                  <a:pt x="17163" y="114014"/>
                  <a:pt x="24211" y="113919"/>
                </a:cubicBezTo>
                <a:cubicBezTo>
                  <a:pt x="30784" y="113824"/>
                  <a:pt x="38118" y="114681"/>
                  <a:pt x="44785" y="115062"/>
                </a:cubicBezTo>
                <a:cubicBezTo>
                  <a:pt x="52786" y="115538"/>
                  <a:pt x="60692" y="117253"/>
                  <a:pt x="68693" y="117920"/>
                </a:cubicBezTo>
                <a:cubicBezTo>
                  <a:pt x="78790" y="118682"/>
                  <a:pt x="82981" y="119348"/>
                  <a:pt x="80790" y="108395"/>
                </a:cubicBezTo>
                <a:cubicBezTo>
                  <a:pt x="75551" y="81153"/>
                  <a:pt x="64121" y="58579"/>
                  <a:pt x="45071" y="38005"/>
                </a:cubicBezTo>
                <a:cubicBezTo>
                  <a:pt x="35927" y="28194"/>
                  <a:pt x="25164" y="18860"/>
                  <a:pt x="12781" y="13335"/>
                </a:cubicBezTo>
                <a:cubicBezTo>
                  <a:pt x="9448" y="11621"/>
                  <a:pt x="2304" y="9335"/>
                  <a:pt x="18" y="6287"/>
                </a:cubicBezTo>
                <a:cubicBezTo>
                  <a:pt x="-363" y="1524"/>
                  <a:pt x="5447" y="3334"/>
                  <a:pt x="6971" y="0"/>
                </a:cubicBezTo>
                <a:moveTo>
                  <a:pt x="40404" y="22670"/>
                </a:moveTo>
                <a:cubicBezTo>
                  <a:pt x="64407" y="42291"/>
                  <a:pt x="84219" y="74581"/>
                  <a:pt x="88315" y="105251"/>
                </a:cubicBezTo>
                <a:cubicBezTo>
                  <a:pt x="89362" y="113443"/>
                  <a:pt x="92791" y="126302"/>
                  <a:pt x="82600" y="126111"/>
                </a:cubicBezTo>
                <a:cubicBezTo>
                  <a:pt x="72598" y="125921"/>
                  <a:pt x="62597" y="124873"/>
                  <a:pt x="52596" y="123920"/>
                </a:cubicBezTo>
                <a:cubicBezTo>
                  <a:pt x="46690" y="123349"/>
                  <a:pt x="28688" y="118491"/>
                  <a:pt x="28021" y="125254"/>
                </a:cubicBezTo>
                <a:cubicBezTo>
                  <a:pt x="27259" y="133064"/>
                  <a:pt x="25069" y="141446"/>
                  <a:pt x="34308" y="141446"/>
                </a:cubicBezTo>
                <a:cubicBezTo>
                  <a:pt x="44023" y="141446"/>
                  <a:pt x="53739" y="140208"/>
                  <a:pt x="63454" y="139256"/>
                </a:cubicBezTo>
                <a:cubicBezTo>
                  <a:pt x="71455" y="138494"/>
                  <a:pt x="87743" y="133636"/>
                  <a:pt x="88981" y="143542"/>
                </a:cubicBezTo>
                <a:cubicBezTo>
                  <a:pt x="91267" y="162497"/>
                  <a:pt x="89077" y="182880"/>
                  <a:pt x="89077" y="201930"/>
                </a:cubicBezTo>
                <a:lnTo>
                  <a:pt x="89077" y="231553"/>
                </a:lnTo>
                <a:cubicBezTo>
                  <a:pt x="84124" y="236411"/>
                  <a:pt x="77742" y="238982"/>
                  <a:pt x="74503" y="245364"/>
                </a:cubicBezTo>
                <a:cubicBezTo>
                  <a:pt x="67645" y="259080"/>
                  <a:pt x="73075" y="277940"/>
                  <a:pt x="87362" y="284512"/>
                </a:cubicBezTo>
                <a:cubicBezTo>
                  <a:pt x="114699" y="297180"/>
                  <a:pt x="144703" y="259652"/>
                  <a:pt x="119461" y="238887"/>
                </a:cubicBezTo>
                <a:cubicBezTo>
                  <a:pt x="110889" y="231839"/>
                  <a:pt x="110508" y="232410"/>
                  <a:pt x="110508" y="222694"/>
                </a:cubicBezTo>
                <a:lnTo>
                  <a:pt x="110508" y="141637"/>
                </a:lnTo>
                <a:cubicBezTo>
                  <a:pt x="110508" y="134303"/>
                  <a:pt x="136035" y="138684"/>
                  <a:pt x="141178" y="139256"/>
                </a:cubicBezTo>
                <a:cubicBezTo>
                  <a:pt x="150989" y="140399"/>
                  <a:pt x="161086" y="142494"/>
                  <a:pt x="170992" y="141161"/>
                </a:cubicBezTo>
                <a:cubicBezTo>
                  <a:pt x="171182" y="134684"/>
                  <a:pt x="171182" y="128111"/>
                  <a:pt x="170992" y="121634"/>
                </a:cubicBezTo>
                <a:cubicBezTo>
                  <a:pt x="151275" y="123539"/>
                  <a:pt x="131463" y="125159"/>
                  <a:pt x="111651" y="126683"/>
                </a:cubicBezTo>
                <a:cubicBezTo>
                  <a:pt x="108031" y="109347"/>
                  <a:pt x="111651" y="91821"/>
                  <a:pt x="119366" y="76200"/>
                </a:cubicBezTo>
                <a:cubicBezTo>
                  <a:pt x="125081" y="64580"/>
                  <a:pt x="131082" y="54483"/>
                  <a:pt x="138797" y="44101"/>
                </a:cubicBezTo>
                <a:cubicBezTo>
                  <a:pt x="143845" y="37338"/>
                  <a:pt x="149560" y="31052"/>
                  <a:pt x="155656" y="25241"/>
                </a:cubicBezTo>
                <a:cubicBezTo>
                  <a:pt x="158133" y="22860"/>
                  <a:pt x="173468" y="13430"/>
                  <a:pt x="173373" y="10573"/>
                </a:cubicBezTo>
                <a:cubicBezTo>
                  <a:pt x="155656" y="17621"/>
                  <a:pt x="139273" y="28099"/>
                  <a:pt x="125843" y="41624"/>
                </a:cubicBezTo>
                <a:cubicBezTo>
                  <a:pt x="119747" y="47720"/>
                  <a:pt x="114508" y="54483"/>
                  <a:pt x="109746" y="61722"/>
                </a:cubicBezTo>
                <a:cubicBezTo>
                  <a:pt x="107174" y="65627"/>
                  <a:pt x="105364" y="78677"/>
                  <a:pt x="99554" y="78677"/>
                </a:cubicBezTo>
                <a:cubicBezTo>
                  <a:pt x="94220" y="78677"/>
                  <a:pt x="93553" y="71723"/>
                  <a:pt x="92601" y="68009"/>
                </a:cubicBezTo>
                <a:cubicBezTo>
                  <a:pt x="90982" y="61627"/>
                  <a:pt x="83362" y="52388"/>
                  <a:pt x="78885" y="47435"/>
                </a:cubicBezTo>
                <a:cubicBezTo>
                  <a:pt x="64597" y="31623"/>
                  <a:pt x="45833" y="17621"/>
                  <a:pt x="25640" y="10478"/>
                </a:cubicBezTo>
                <a:cubicBezTo>
                  <a:pt x="29926" y="15145"/>
                  <a:pt x="35260" y="18479"/>
                  <a:pt x="40118" y="22479"/>
                </a:cubicBezTo>
                <a:moveTo>
                  <a:pt x="105079" y="241459"/>
                </a:moveTo>
                <a:cubicBezTo>
                  <a:pt x="114413" y="245555"/>
                  <a:pt x="120128" y="255270"/>
                  <a:pt x="117080" y="265462"/>
                </a:cubicBezTo>
                <a:cubicBezTo>
                  <a:pt x="113746" y="276320"/>
                  <a:pt x="102126" y="276892"/>
                  <a:pt x="93077" y="276797"/>
                </a:cubicBezTo>
                <a:cubicBezTo>
                  <a:pt x="84124" y="270986"/>
                  <a:pt x="77647" y="263176"/>
                  <a:pt x="82219" y="252031"/>
                </a:cubicBezTo>
                <a:cubicBezTo>
                  <a:pt x="85933" y="242888"/>
                  <a:pt x="95744" y="238506"/>
                  <a:pt x="105079" y="241459"/>
                </a:cubicBezTo>
                <a:moveTo>
                  <a:pt x="88696" y="256604"/>
                </a:moveTo>
                <a:cubicBezTo>
                  <a:pt x="86410" y="270415"/>
                  <a:pt x="107269" y="274987"/>
                  <a:pt x="109651" y="260794"/>
                </a:cubicBezTo>
                <a:cubicBezTo>
                  <a:pt x="111937" y="247364"/>
                  <a:pt x="90982" y="243459"/>
                  <a:pt x="88696" y="256604"/>
                </a:cubicBezTo>
              </a:path>
            </a:pathLst>
          </a:custGeom>
          <a:solidFill>
            <a:schemeClr val="accent4"/>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475A58F-19B5-9280-346C-146C2AE8D4BC}"/>
              </a:ext>
            </a:extLst>
          </p:cNvPr>
          <p:cNvSpPr/>
          <p:nvPr/>
        </p:nvSpPr>
        <p:spPr>
          <a:xfrm>
            <a:off x="9131300" y="1246718"/>
            <a:ext cx="388855" cy="393364"/>
          </a:xfrm>
          <a:custGeom>
            <a:avLst/>
            <a:gdLst>
              <a:gd name="connsiteX0" fmla="*/ 147926 w 291607"/>
              <a:gd name="connsiteY0" fmla="*/ 294989 h 294989"/>
              <a:gd name="connsiteX1" fmla="*/ 119542 w 291607"/>
              <a:gd name="connsiteY1" fmla="*/ 255842 h 294989"/>
              <a:gd name="connsiteX2" fmla="*/ 84490 w 291607"/>
              <a:gd name="connsiteY2" fmla="*/ 266224 h 294989"/>
              <a:gd name="connsiteX3" fmla="*/ 64297 w 291607"/>
              <a:gd name="connsiteY3" fmla="*/ 253079 h 294989"/>
              <a:gd name="connsiteX4" fmla="*/ 103254 w 291607"/>
              <a:gd name="connsiteY4" fmla="*/ 215075 h 294989"/>
              <a:gd name="connsiteX5" fmla="*/ 117732 w 291607"/>
              <a:gd name="connsiteY5" fmla="*/ 190214 h 294989"/>
              <a:gd name="connsiteX6" fmla="*/ 122590 w 291607"/>
              <a:gd name="connsiteY6" fmla="*/ 179737 h 294989"/>
              <a:gd name="connsiteX7" fmla="*/ 126495 w 291607"/>
              <a:gd name="connsiteY7" fmla="*/ 167450 h 294989"/>
              <a:gd name="connsiteX8" fmla="*/ 44675 w 291607"/>
              <a:gd name="connsiteY8" fmla="*/ 222599 h 294989"/>
              <a:gd name="connsiteX9" fmla="*/ 34960 w 291607"/>
              <a:gd name="connsiteY9" fmla="*/ 236220 h 294989"/>
              <a:gd name="connsiteX10" fmla="*/ 27435 w 291607"/>
              <a:gd name="connsiteY10" fmla="*/ 221266 h 294989"/>
              <a:gd name="connsiteX11" fmla="*/ 37532 w 291607"/>
              <a:gd name="connsiteY11" fmla="*/ 173069 h 294989"/>
              <a:gd name="connsiteX12" fmla="*/ 10481 w 291607"/>
              <a:gd name="connsiteY12" fmla="*/ 133731 h 294989"/>
              <a:gd name="connsiteX13" fmla="*/ 21434 w 291607"/>
              <a:gd name="connsiteY13" fmla="*/ 127063 h 294989"/>
              <a:gd name="connsiteX14" fmla="*/ 36865 w 291607"/>
              <a:gd name="connsiteY14" fmla="*/ 120682 h 294989"/>
              <a:gd name="connsiteX15" fmla="*/ 27340 w 291607"/>
              <a:gd name="connsiteY15" fmla="*/ 79438 h 294989"/>
              <a:gd name="connsiteX16" fmla="*/ 38389 w 291607"/>
              <a:gd name="connsiteY16" fmla="*/ 62579 h 294989"/>
              <a:gd name="connsiteX17" fmla="*/ 67535 w 291607"/>
              <a:gd name="connsiteY17" fmla="*/ 95917 h 294989"/>
              <a:gd name="connsiteX18" fmla="*/ 125257 w 291607"/>
              <a:gd name="connsiteY18" fmla="*/ 127540 h 294989"/>
              <a:gd name="connsiteX19" fmla="*/ 109922 w 291607"/>
              <a:gd name="connsiteY19" fmla="*/ 90202 h 294989"/>
              <a:gd name="connsiteX20" fmla="*/ 78394 w 291607"/>
              <a:gd name="connsiteY20" fmla="*/ 52197 h 294989"/>
              <a:gd name="connsiteX21" fmla="*/ 57058 w 291607"/>
              <a:gd name="connsiteY21" fmla="*/ 36004 h 294989"/>
              <a:gd name="connsiteX22" fmla="*/ 74774 w 291607"/>
              <a:gd name="connsiteY22" fmla="*/ 28289 h 294989"/>
              <a:gd name="connsiteX23" fmla="*/ 119542 w 291607"/>
              <a:gd name="connsiteY23" fmla="*/ 39148 h 294989"/>
              <a:gd name="connsiteX24" fmla="*/ 144783 w 291607"/>
              <a:gd name="connsiteY24" fmla="*/ 0 h 294989"/>
              <a:gd name="connsiteX25" fmla="*/ 171929 w 291607"/>
              <a:gd name="connsiteY25" fmla="*/ 38481 h 294989"/>
              <a:gd name="connsiteX26" fmla="*/ 189169 w 291607"/>
              <a:gd name="connsiteY26" fmla="*/ 32099 h 294989"/>
              <a:gd name="connsiteX27" fmla="*/ 212410 w 291607"/>
              <a:gd name="connsiteY27" fmla="*/ 28004 h 294989"/>
              <a:gd name="connsiteX28" fmla="*/ 233175 w 291607"/>
              <a:gd name="connsiteY28" fmla="*/ 33242 h 294989"/>
              <a:gd name="connsiteX29" fmla="*/ 223650 w 291607"/>
              <a:gd name="connsiteY29" fmla="*/ 44101 h 294989"/>
              <a:gd name="connsiteX30" fmla="*/ 186312 w 291607"/>
              <a:gd name="connsiteY30" fmla="*/ 83153 h 294989"/>
              <a:gd name="connsiteX31" fmla="*/ 166310 w 291607"/>
              <a:gd name="connsiteY31" fmla="*/ 127349 h 294989"/>
              <a:gd name="connsiteX32" fmla="*/ 228032 w 291607"/>
              <a:gd name="connsiteY32" fmla="*/ 92964 h 294989"/>
              <a:gd name="connsiteX33" fmla="*/ 250796 w 291607"/>
              <a:gd name="connsiteY33" fmla="*/ 66961 h 294989"/>
              <a:gd name="connsiteX34" fmla="*/ 260702 w 291607"/>
              <a:gd name="connsiteY34" fmla="*/ 60388 h 294989"/>
              <a:gd name="connsiteX35" fmla="*/ 264893 w 291607"/>
              <a:gd name="connsiteY35" fmla="*/ 77057 h 294989"/>
              <a:gd name="connsiteX36" fmla="*/ 257369 w 291607"/>
              <a:gd name="connsiteY36" fmla="*/ 114871 h 294989"/>
              <a:gd name="connsiteX37" fmla="*/ 281657 w 291607"/>
              <a:gd name="connsiteY37" fmla="*/ 133160 h 294989"/>
              <a:gd name="connsiteX38" fmla="*/ 255368 w 291607"/>
              <a:gd name="connsiteY38" fmla="*/ 172784 h 294989"/>
              <a:gd name="connsiteX39" fmla="*/ 264989 w 291607"/>
              <a:gd name="connsiteY39" fmla="*/ 222695 h 294989"/>
              <a:gd name="connsiteX40" fmla="*/ 243367 w 291607"/>
              <a:gd name="connsiteY40" fmla="*/ 216979 h 294989"/>
              <a:gd name="connsiteX41" fmla="*/ 212887 w 291607"/>
              <a:gd name="connsiteY41" fmla="*/ 189738 h 294989"/>
              <a:gd name="connsiteX42" fmla="*/ 166405 w 291607"/>
              <a:gd name="connsiteY42" fmla="*/ 167069 h 294989"/>
              <a:gd name="connsiteX43" fmla="*/ 187741 w 291607"/>
              <a:gd name="connsiteY43" fmla="*/ 212027 h 294989"/>
              <a:gd name="connsiteX44" fmla="*/ 219840 w 291607"/>
              <a:gd name="connsiteY44" fmla="*/ 246698 h 294989"/>
              <a:gd name="connsiteX45" fmla="*/ 233651 w 291607"/>
              <a:gd name="connsiteY45" fmla="*/ 256318 h 294989"/>
              <a:gd name="connsiteX46" fmla="*/ 221269 w 291607"/>
              <a:gd name="connsiteY46" fmla="*/ 266129 h 294989"/>
              <a:gd name="connsiteX47" fmla="*/ 172691 w 291607"/>
              <a:gd name="connsiteY47" fmla="*/ 255365 h 294989"/>
              <a:gd name="connsiteX48" fmla="*/ 148022 w 291607"/>
              <a:gd name="connsiteY48" fmla="*/ 294513 h 294989"/>
              <a:gd name="connsiteX49" fmla="*/ 9814 w 291607"/>
              <a:gd name="connsiteY49" fmla="*/ 146876 h 294989"/>
              <a:gd name="connsiteX50" fmla="*/ 31912 w 291607"/>
              <a:gd name="connsiteY50" fmla="*/ 162020 h 294989"/>
              <a:gd name="connsiteX51" fmla="*/ 45818 w 291607"/>
              <a:gd name="connsiteY51" fmla="*/ 164497 h 294989"/>
              <a:gd name="connsiteX52" fmla="*/ 52105 w 291607"/>
              <a:gd name="connsiteY52" fmla="*/ 168688 h 294989"/>
              <a:gd name="connsiteX53" fmla="*/ 36389 w 291607"/>
              <a:gd name="connsiteY53" fmla="*/ 216884 h 294989"/>
              <a:gd name="connsiteX54" fmla="*/ 88490 w 291607"/>
              <a:gd name="connsiteY54" fmla="*/ 172688 h 294989"/>
              <a:gd name="connsiteX55" fmla="*/ 136115 w 291607"/>
              <a:gd name="connsiteY55" fmla="*/ 165545 h 294989"/>
              <a:gd name="connsiteX56" fmla="*/ 117637 w 291607"/>
              <a:gd name="connsiteY56" fmla="*/ 209264 h 294989"/>
              <a:gd name="connsiteX57" fmla="*/ 98396 w 291607"/>
              <a:gd name="connsiteY57" fmla="*/ 235649 h 294989"/>
              <a:gd name="connsiteX58" fmla="*/ 75632 w 291607"/>
              <a:gd name="connsiteY58" fmla="*/ 257175 h 294989"/>
              <a:gd name="connsiteX59" fmla="*/ 103826 w 291607"/>
              <a:gd name="connsiteY59" fmla="*/ 251936 h 294989"/>
              <a:gd name="connsiteX60" fmla="*/ 129257 w 291607"/>
              <a:gd name="connsiteY60" fmla="*/ 238887 h 294989"/>
              <a:gd name="connsiteX61" fmla="*/ 131924 w 291607"/>
              <a:gd name="connsiteY61" fmla="*/ 262414 h 294989"/>
              <a:gd name="connsiteX62" fmla="*/ 143450 w 291607"/>
              <a:gd name="connsiteY62" fmla="*/ 280607 h 294989"/>
              <a:gd name="connsiteX63" fmla="*/ 159547 w 291607"/>
              <a:gd name="connsiteY63" fmla="*/ 264795 h 294989"/>
              <a:gd name="connsiteX64" fmla="*/ 163928 w 291607"/>
              <a:gd name="connsiteY64" fmla="*/ 238887 h 294989"/>
              <a:gd name="connsiteX65" fmla="*/ 188693 w 291607"/>
              <a:gd name="connsiteY65" fmla="*/ 252032 h 294989"/>
              <a:gd name="connsiteX66" fmla="*/ 216983 w 291607"/>
              <a:gd name="connsiteY66" fmla="*/ 257175 h 294989"/>
              <a:gd name="connsiteX67" fmla="*/ 181740 w 291607"/>
              <a:gd name="connsiteY67" fmla="*/ 219646 h 294989"/>
              <a:gd name="connsiteX68" fmla="*/ 156308 w 291607"/>
              <a:gd name="connsiteY68" fmla="*/ 164402 h 294989"/>
              <a:gd name="connsiteX69" fmla="*/ 205457 w 291607"/>
              <a:gd name="connsiteY69" fmla="*/ 173260 h 294989"/>
              <a:gd name="connsiteX70" fmla="*/ 233747 w 291607"/>
              <a:gd name="connsiteY70" fmla="*/ 194024 h 294989"/>
              <a:gd name="connsiteX71" fmla="*/ 256130 w 291607"/>
              <a:gd name="connsiteY71" fmla="*/ 216789 h 294989"/>
              <a:gd name="connsiteX72" fmla="*/ 244129 w 291607"/>
              <a:gd name="connsiteY72" fmla="*/ 172784 h 294989"/>
              <a:gd name="connsiteX73" fmla="*/ 243938 w 291607"/>
              <a:gd name="connsiteY73" fmla="*/ 163449 h 294989"/>
              <a:gd name="connsiteX74" fmla="*/ 264417 w 291607"/>
              <a:gd name="connsiteY74" fmla="*/ 160020 h 294989"/>
              <a:gd name="connsiteX75" fmla="*/ 282705 w 291607"/>
              <a:gd name="connsiteY75" fmla="*/ 146780 h 294989"/>
              <a:gd name="connsiteX76" fmla="*/ 269465 w 291607"/>
              <a:gd name="connsiteY76" fmla="*/ 135446 h 294989"/>
              <a:gd name="connsiteX77" fmla="*/ 258131 w 291607"/>
              <a:gd name="connsiteY77" fmla="*/ 131064 h 294989"/>
              <a:gd name="connsiteX78" fmla="*/ 238604 w 291607"/>
              <a:gd name="connsiteY78" fmla="*/ 127921 h 294989"/>
              <a:gd name="connsiteX79" fmla="*/ 256321 w 291607"/>
              <a:gd name="connsiteY79" fmla="*/ 76771 h 294989"/>
              <a:gd name="connsiteX80" fmla="*/ 199076 w 291607"/>
              <a:gd name="connsiteY80" fmla="*/ 124111 h 294989"/>
              <a:gd name="connsiteX81" fmla="*/ 172215 w 291607"/>
              <a:gd name="connsiteY81" fmla="*/ 135446 h 294989"/>
              <a:gd name="connsiteX82" fmla="*/ 157166 w 291607"/>
              <a:gd name="connsiteY82" fmla="*/ 122206 h 294989"/>
              <a:gd name="connsiteX83" fmla="*/ 217078 w 291607"/>
              <a:gd name="connsiteY83" fmla="*/ 37624 h 294989"/>
              <a:gd name="connsiteX84" fmla="*/ 187550 w 291607"/>
              <a:gd name="connsiteY84" fmla="*/ 42386 h 294989"/>
              <a:gd name="connsiteX85" fmla="*/ 163452 w 291607"/>
              <a:gd name="connsiteY85" fmla="*/ 55340 h 294989"/>
              <a:gd name="connsiteX86" fmla="*/ 148974 w 291607"/>
              <a:gd name="connsiteY86" fmla="*/ 12573 h 294989"/>
              <a:gd name="connsiteX87" fmla="*/ 131353 w 291607"/>
              <a:gd name="connsiteY87" fmla="*/ 32480 h 294989"/>
              <a:gd name="connsiteX88" fmla="*/ 128114 w 291607"/>
              <a:gd name="connsiteY88" fmla="*/ 55436 h 294989"/>
              <a:gd name="connsiteX89" fmla="*/ 76394 w 291607"/>
              <a:gd name="connsiteY89" fmla="*/ 37148 h 294989"/>
              <a:gd name="connsiteX90" fmla="*/ 111446 w 291607"/>
              <a:gd name="connsiteY90" fmla="*/ 75152 h 294989"/>
              <a:gd name="connsiteX91" fmla="*/ 136877 w 291607"/>
              <a:gd name="connsiteY91" fmla="*/ 133731 h 294989"/>
              <a:gd name="connsiteX92" fmla="*/ 88300 w 291607"/>
              <a:gd name="connsiteY92" fmla="*/ 121729 h 294989"/>
              <a:gd name="connsiteX93" fmla="*/ 60582 w 291607"/>
              <a:gd name="connsiteY93" fmla="*/ 101537 h 294989"/>
              <a:gd name="connsiteX94" fmla="*/ 36484 w 291607"/>
              <a:gd name="connsiteY94" fmla="*/ 77629 h 294989"/>
              <a:gd name="connsiteX95" fmla="*/ 42485 w 291607"/>
              <a:gd name="connsiteY95" fmla="*/ 108871 h 294989"/>
              <a:gd name="connsiteX96" fmla="*/ 53534 w 291607"/>
              <a:gd name="connsiteY96" fmla="*/ 130016 h 294989"/>
              <a:gd name="connsiteX97" fmla="*/ 10004 w 291607"/>
              <a:gd name="connsiteY97" fmla="*/ 147066 h 29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91607" h="294989">
                <a:moveTo>
                  <a:pt x="147926" y="294989"/>
                </a:moveTo>
                <a:cubicBezTo>
                  <a:pt x="134877" y="294989"/>
                  <a:pt x="120399" y="267557"/>
                  <a:pt x="119542" y="255842"/>
                </a:cubicBezTo>
                <a:cubicBezTo>
                  <a:pt x="108779" y="261461"/>
                  <a:pt x="96491" y="265176"/>
                  <a:pt x="84490" y="266224"/>
                </a:cubicBezTo>
                <a:cubicBezTo>
                  <a:pt x="76298" y="266891"/>
                  <a:pt x="45056" y="262985"/>
                  <a:pt x="64297" y="253079"/>
                </a:cubicBezTo>
                <a:cubicBezTo>
                  <a:pt x="79918" y="245078"/>
                  <a:pt x="93253" y="229267"/>
                  <a:pt x="103254" y="215075"/>
                </a:cubicBezTo>
                <a:cubicBezTo>
                  <a:pt x="108779" y="207169"/>
                  <a:pt x="113636" y="198977"/>
                  <a:pt x="117732" y="190214"/>
                </a:cubicBezTo>
                <a:cubicBezTo>
                  <a:pt x="119351" y="186690"/>
                  <a:pt x="120971" y="183261"/>
                  <a:pt x="122590" y="179737"/>
                </a:cubicBezTo>
                <a:cubicBezTo>
                  <a:pt x="124019" y="176689"/>
                  <a:pt x="124400" y="169926"/>
                  <a:pt x="126495" y="167450"/>
                </a:cubicBezTo>
                <a:cubicBezTo>
                  <a:pt x="95444" y="170212"/>
                  <a:pt x="63059" y="199454"/>
                  <a:pt x="44675" y="222599"/>
                </a:cubicBezTo>
                <a:cubicBezTo>
                  <a:pt x="41627" y="226409"/>
                  <a:pt x="39151" y="233458"/>
                  <a:pt x="34960" y="236220"/>
                </a:cubicBezTo>
                <a:cubicBezTo>
                  <a:pt x="29340" y="236315"/>
                  <a:pt x="27626" y="224790"/>
                  <a:pt x="27435" y="221266"/>
                </a:cubicBezTo>
                <a:cubicBezTo>
                  <a:pt x="26387" y="204692"/>
                  <a:pt x="30197" y="187928"/>
                  <a:pt x="37532" y="173069"/>
                </a:cubicBezTo>
                <a:cubicBezTo>
                  <a:pt x="22673" y="166783"/>
                  <a:pt x="-19428" y="152591"/>
                  <a:pt x="10481" y="133731"/>
                </a:cubicBezTo>
                <a:cubicBezTo>
                  <a:pt x="14672" y="131064"/>
                  <a:pt x="16958" y="128969"/>
                  <a:pt x="21434" y="127063"/>
                </a:cubicBezTo>
                <a:cubicBezTo>
                  <a:pt x="25911" y="125254"/>
                  <a:pt x="33341" y="123539"/>
                  <a:pt x="36865" y="120682"/>
                </a:cubicBezTo>
                <a:cubicBezTo>
                  <a:pt x="30864" y="107823"/>
                  <a:pt x="27435" y="93726"/>
                  <a:pt x="27340" y="79438"/>
                </a:cubicBezTo>
                <a:cubicBezTo>
                  <a:pt x="27340" y="74200"/>
                  <a:pt x="30197" y="49625"/>
                  <a:pt x="38389" y="62579"/>
                </a:cubicBezTo>
                <a:cubicBezTo>
                  <a:pt x="46485" y="75343"/>
                  <a:pt x="55819" y="86296"/>
                  <a:pt x="67535" y="95917"/>
                </a:cubicBezTo>
                <a:cubicBezTo>
                  <a:pt x="84204" y="109633"/>
                  <a:pt x="104016" y="123063"/>
                  <a:pt x="125257" y="127540"/>
                </a:cubicBezTo>
                <a:cubicBezTo>
                  <a:pt x="128686" y="118491"/>
                  <a:pt x="114398" y="97060"/>
                  <a:pt x="109922" y="90202"/>
                </a:cubicBezTo>
                <a:cubicBezTo>
                  <a:pt x="100682" y="75914"/>
                  <a:pt x="90110" y="64389"/>
                  <a:pt x="78394" y="52197"/>
                </a:cubicBezTo>
                <a:cubicBezTo>
                  <a:pt x="72107" y="45720"/>
                  <a:pt x="63440" y="42577"/>
                  <a:pt x="57058" y="36004"/>
                </a:cubicBezTo>
                <a:cubicBezTo>
                  <a:pt x="58868" y="30004"/>
                  <a:pt x="69917" y="28289"/>
                  <a:pt x="74774" y="28289"/>
                </a:cubicBezTo>
                <a:cubicBezTo>
                  <a:pt x="90395" y="28194"/>
                  <a:pt x="105826" y="31528"/>
                  <a:pt x="119542" y="39148"/>
                </a:cubicBezTo>
                <a:cubicBezTo>
                  <a:pt x="123447" y="24194"/>
                  <a:pt x="131448" y="8573"/>
                  <a:pt x="144783" y="0"/>
                </a:cubicBezTo>
                <a:cubicBezTo>
                  <a:pt x="159071" y="3429"/>
                  <a:pt x="170215" y="25051"/>
                  <a:pt x="171929" y="38481"/>
                </a:cubicBezTo>
                <a:cubicBezTo>
                  <a:pt x="176311" y="38195"/>
                  <a:pt x="185360" y="34290"/>
                  <a:pt x="189169" y="32099"/>
                </a:cubicBezTo>
                <a:cubicBezTo>
                  <a:pt x="195170" y="28670"/>
                  <a:pt x="205552" y="28480"/>
                  <a:pt x="212410" y="28004"/>
                </a:cubicBezTo>
                <a:cubicBezTo>
                  <a:pt x="220031" y="27432"/>
                  <a:pt x="227079" y="28385"/>
                  <a:pt x="233175" y="33242"/>
                </a:cubicBezTo>
                <a:cubicBezTo>
                  <a:pt x="238509" y="37624"/>
                  <a:pt x="226508" y="42005"/>
                  <a:pt x="223650" y="44101"/>
                </a:cubicBezTo>
                <a:cubicBezTo>
                  <a:pt x="208982" y="54769"/>
                  <a:pt x="196599" y="68294"/>
                  <a:pt x="186312" y="83153"/>
                </a:cubicBezTo>
                <a:cubicBezTo>
                  <a:pt x="178502" y="94583"/>
                  <a:pt x="165643" y="112776"/>
                  <a:pt x="166310" y="127349"/>
                </a:cubicBezTo>
                <a:cubicBezTo>
                  <a:pt x="188979" y="117824"/>
                  <a:pt x="209172" y="109919"/>
                  <a:pt x="228032" y="92964"/>
                </a:cubicBezTo>
                <a:cubicBezTo>
                  <a:pt x="236604" y="85249"/>
                  <a:pt x="244319" y="76486"/>
                  <a:pt x="250796" y="66961"/>
                </a:cubicBezTo>
                <a:cubicBezTo>
                  <a:pt x="252606" y="64294"/>
                  <a:pt x="256797" y="53626"/>
                  <a:pt x="260702" y="60388"/>
                </a:cubicBezTo>
                <a:cubicBezTo>
                  <a:pt x="263750" y="65818"/>
                  <a:pt x="264703" y="70676"/>
                  <a:pt x="264893" y="77057"/>
                </a:cubicBezTo>
                <a:cubicBezTo>
                  <a:pt x="265274" y="89916"/>
                  <a:pt x="262512" y="103061"/>
                  <a:pt x="257369" y="114871"/>
                </a:cubicBezTo>
                <a:cubicBezTo>
                  <a:pt x="253368" y="123920"/>
                  <a:pt x="273942" y="128016"/>
                  <a:pt x="281657" y="133160"/>
                </a:cubicBezTo>
                <a:cubicBezTo>
                  <a:pt x="309280" y="151924"/>
                  <a:pt x="272418" y="166783"/>
                  <a:pt x="255368" y="172784"/>
                </a:cubicBezTo>
                <a:cubicBezTo>
                  <a:pt x="260893" y="188881"/>
                  <a:pt x="267179" y="205359"/>
                  <a:pt x="264989" y="222695"/>
                </a:cubicBezTo>
                <a:cubicBezTo>
                  <a:pt x="261941" y="247079"/>
                  <a:pt x="250987" y="226028"/>
                  <a:pt x="243367" y="216979"/>
                </a:cubicBezTo>
                <a:cubicBezTo>
                  <a:pt x="234318" y="206216"/>
                  <a:pt x="223555" y="198311"/>
                  <a:pt x="212887" y="189738"/>
                </a:cubicBezTo>
                <a:cubicBezTo>
                  <a:pt x="202219" y="181070"/>
                  <a:pt x="180978" y="166497"/>
                  <a:pt x="166405" y="167069"/>
                </a:cubicBezTo>
                <a:cubicBezTo>
                  <a:pt x="164976" y="181451"/>
                  <a:pt x="180121" y="200882"/>
                  <a:pt x="187741" y="212027"/>
                </a:cubicBezTo>
                <a:cubicBezTo>
                  <a:pt x="196694" y="225076"/>
                  <a:pt x="207458" y="236887"/>
                  <a:pt x="219840" y="246698"/>
                </a:cubicBezTo>
                <a:cubicBezTo>
                  <a:pt x="224126" y="250031"/>
                  <a:pt x="229841" y="252603"/>
                  <a:pt x="233651" y="256318"/>
                </a:cubicBezTo>
                <a:cubicBezTo>
                  <a:pt x="239462" y="262128"/>
                  <a:pt x="224031" y="264319"/>
                  <a:pt x="221269" y="266129"/>
                </a:cubicBezTo>
                <a:cubicBezTo>
                  <a:pt x="204219" y="266605"/>
                  <a:pt x="187931" y="262795"/>
                  <a:pt x="172691" y="255365"/>
                </a:cubicBezTo>
                <a:cubicBezTo>
                  <a:pt x="168500" y="271558"/>
                  <a:pt x="159261" y="282797"/>
                  <a:pt x="148022" y="294513"/>
                </a:cubicBezTo>
                <a:moveTo>
                  <a:pt x="9814" y="146876"/>
                </a:moveTo>
                <a:cubicBezTo>
                  <a:pt x="13814" y="153924"/>
                  <a:pt x="24482" y="159544"/>
                  <a:pt x="31912" y="162020"/>
                </a:cubicBezTo>
                <a:cubicBezTo>
                  <a:pt x="36198" y="163449"/>
                  <a:pt x="41246" y="164783"/>
                  <a:pt x="45818" y="164497"/>
                </a:cubicBezTo>
                <a:cubicBezTo>
                  <a:pt x="48676" y="164306"/>
                  <a:pt x="58677" y="161830"/>
                  <a:pt x="52105" y="168688"/>
                </a:cubicBezTo>
                <a:cubicBezTo>
                  <a:pt x="39246" y="182023"/>
                  <a:pt x="39437" y="199454"/>
                  <a:pt x="36389" y="216884"/>
                </a:cubicBezTo>
                <a:cubicBezTo>
                  <a:pt x="53534" y="200692"/>
                  <a:pt x="67726" y="184690"/>
                  <a:pt x="88490" y="172688"/>
                </a:cubicBezTo>
                <a:cubicBezTo>
                  <a:pt x="95158" y="168783"/>
                  <a:pt x="141735" y="144113"/>
                  <a:pt x="136115" y="165545"/>
                </a:cubicBezTo>
                <a:cubicBezTo>
                  <a:pt x="131829" y="181832"/>
                  <a:pt x="126685" y="194310"/>
                  <a:pt x="117637" y="209264"/>
                </a:cubicBezTo>
                <a:cubicBezTo>
                  <a:pt x="112017" y="218599"/>
                  <a:pt x="105445" y="227362"/>
                  <a:pt x="98396" y="235649"/>
                </a:cubicBezTo>
                <a:cubicBezTo>
                  <a:pt x="94777" y="239840"/>
                  <a:pt x="75822" y="252698"/>
                  <a:pt x="75632" y="257175"/>
                </a:cubicBezTo>
                <a:cubicBezTo>
                  <a:pt x="84680" y="256985"/>
                  <a:pt x="95634" y="255461"/>
                  <a:pt x="103826" y="251936"/>
                </a:cubicBezTo>
                <a:cubicBezTo>
                  <a:pt x="112208" y="248317"/>
                  <a:pt x="120685" y="241459"/>
                  <a:pt x="129257" y="238887"/>
                </a:cubicBezTo>
                <a:cubicBezTo>
                  <a:pt x="131448" y="246888"/>
                  <a:pt x="128210" y="254794"/>
                  <a:pt x="131924" y="262414"/>
                </a:cubicBezTo>
                <a:cubicBezTo>
                  <a:pt x="135068" y="268796"/>
                  <a:pt x="137925" y="275844"/>
                  <a:pt x="143450" y="280607"/>
                </a:cubicBezTo>
                <a:cubicBezTo>
                  <a:pt x="150212" y="286417"/>
                  <a:pt x="157070" y="270320"/>
                  <a:pt x="159547" y="264795"/>
                </a:cubicBezTo>
                <a:cubicBezTo>
                  <a:pt x="163357" y="256413"/>
                  <a:pt x="159833" y="246602"/>
                  <a:pt x="163928" y="238887"/>
                </a:cubicBezTo>
                <a:cubicBezTo>
                  <a:pt x="172691" y="242697"/>
                  <a:pt x="179740" y="248317"/>
                  <a:pt x="188693" y="252032"/>
                </a:cubicBezTo>
                <a:cubicBezTo>
                  <a:pt x="196790" y="255461"/>
                  <a:pt x="208029" y="257175"/>
                  <a:pt x="216983" y="257175"/>
                </a:cubicBezTo>
                <a:cubicBezTo>
                  <a:pt x="216506" y="257842"/>
                  <a:pt x="184788" y="223838"/>
                  <a:pt x="181740" y="219646"/>
                </a:cubicBezTo>
                <a:cubicBezTo>
                  <a:pt x="169167" y="202311"/>
                  <a:pt x="161738" y="184595"/>
                  <a:pt x="156308" y="164402"/>
                </a:cubicBezTo>
                <a:cubicBezTo>
                  <a:pt x="151165" y="145256"/>
                  <a:pt x="199552" y="169450"/>
                  <a:pt x="205457" y="173260"/>
                </a:cubicBezTo>
                <a:cubicBezTo>
                  <a:pt x="215268" y="179642"/>
                  <a:pt x="224793" y="186404"/>
                  <a:pt x="233747" y="194024"/>
                </a:cubicBezTo>
                <a:cubicBezTo>
                  <a:pt x="239462" y="198882"/>
                  <a:pt x="249177" y="215075"/>
                  <a:pt x="256130" y="216789"/>
                </a:cubicBezTo>
                <a:cubicBezTo>
                  <a:pt x="255368" y="203645"/>
                  <a:pt x="254035" y="182880"/>
                  <a:pt x="244129" y="172784"/>
                </a:cubicBezTo>
                <a:cubicBezTo>
                  <a:pt x="241462" y="170117"/>
                  <a:pt x="233937" y="160020"/>
                  <a:pt x="243938" y="163449"/>
                </a:cubicBezTo>
                <a:cubicBezTo>
                  <a:pt x="250701" y="165735"/>
                  <a:pt x="258131" y="162782"/>
                  <a:pt x="264417" y="160020"/>
                </a:cubicBezTo>
                <a:cubicBezTo>
                  <a:pt x="271085" y="157067"/>
                  <a:pt x="278800" y="153162"/>
                  <a:pt x="282705" y="146780"/>
                </a:cubicBezTo>
                <a:cubicBezTo>
                  <a:pt x="281467" y="143161"/>
                  <a:pt x="272799" y="137255"/>
                  <a:pt x="269465" y="135446"/>
                </a:cubicBezTo>
                <a:cubicBezTo>
                  <a:pt x="266513" y="133826"/>
                  <a:pt x="261464" y="132112"/>
                  <a:pt x="258131" y="131064"/>
                </a:cubicBezTo>
                <a:cubicBezTo>
                  <a:pt x="253463" y="129540"/>
                  <a:pt x="241176" y="132493"/>
                  <a:pt x="238604" y="127921"/>
                </a:cubicBezTo>
                <a:cubicBezTo>
                  <a:pt x="251177" y="113633"/>
                  <a:pt x="255273" y="95345"/>
                  <a:pt x="256321" y="76771"/>
                </a:cubicBezTo>
                <a:cubicBezTo>
                  <a:pt x="238414" y="94869"/>
                  <a:pt x="221745" y="111728"/>
                  <a:pt x="199076" y="124111"/>
                </a:cubicBezTo>
                <a:cubicBezTo>
                  <a:pt x="190408" y="128873"/>
                  <a:pt x="181740" y="133160"/>
                  <a:pt x="172215" y="135446"/>
                </a:cubicBezTo>
                <a:cubicBezTo>
                  <a:pt x="158690" y="138684"/>
                  <a:pt x="154022" y="136970"/>
                  <a:pt x="157166" y="122206"/>
                </a:cubicBezTo>
                <a:cubicBezTo>
                  <a:pt x="163928" y="90773"/>
                  <a:pt x="191075" y="57341"/>
                  <a:pt x="217078" y="37624"/>
                </a:cubicBezTo>
                <a:cubicBezTo>
                  <a:pt x="207172" y="36386"/>
                  <a:pt x="196694" y="39148"/>
                  <a:pt x="187550" y="42386"/>
                </a:cubicBezTo>
                <a:cubicBezTo>
                  <a:pt x="178883" y="45434"/>
                  <a:pt x="171929" y="52959"/>
                  <a:pt x="163452" y="55340"/>
                </a:cubicBezTo>
                <a:cubicBezTo>
                  <a:pt x="159547" y="40386"/>
                  <a:pt x="163833" y="23336"/>
                  <a:pt x="148974" y="12573"/>
                </a:cubicBezTo>
                <a:cubicBezTo>
                  <a:pt x="141926" y="7429"/>
                  <a:pt x="133829" y="27718"/>
                  <a:pt x="131353" y="32480"/>
                </a:cubicBezTo>
                <a:cubicBezTo>
                  <a:pt x="127733" y="39624"/>
                  <a:pt x="133353" y="49054"/>
                  <a:pt x="128114" y="55436"/>
                </a:cubicBezTo>
                <a:cubicBezTo>
                  <a:pt x="113827" y="42958"/>
                  <a:pt x="95063" y="37814"/>
                  <a:pt x="76394" y="37148"/>
                </a:cubicBezTo>
                <a:cubicBezTo>
                  <a:pt x="75917" y="38100"/>
                  <a:pt x="108207" y="70580"/>
                  <a:pt x="111446" y="75152"/>
                </a:cubicBezTo>
                <a:cubicBezTo>
                  <a:pt x="122018" y="89821"/>
                  <a:pt x="139354" y="114395"/>
                  <a:pt x="136877" y="133731"/>
                </a:cubicBezTo>
                <a:cubicBezTo>
                  <a:pt x="135258" y="146495"/>
                  <a:pt x="93539" y="124778"/>
                  <a:pt x="88300" y="121729"/>
                </a:cubicBezTo>
                <a:cubicBezTo>
                  <a:pt x="78584" y="115919"/>
                  <a:pt x="69155" y="108966"/>
                  <a:pt x="60582" y="101537"/>
                </a:cubicBezTo>
                <a:cubicBezTo>
                  <a:pt x="53534" y="95345"/>
                  <a:pt x="45152" y="80867"/>
                  <a:pt x="36484" y="77629"/>
                </a:cubicBezTo>
                <a:cubicBezTo>
                  <a:pt x="38103" y="88297"/>
                  <a:pt x="38103" y="98870"/>
                  <a:pt x="42485" y="108871"/>
                </a:cubicBezTo>
                <a:cubicBezTo>
                  <a:pt x="45056" y="114776"/>
                  <a:pt x="53248" y="123635"/>
                  <a:pt x="53534" y="130016"/>
                </a:cubicBezTo>
                <a:cubicBezTo>
                  <a:pt x="37341" y="128873"/>
                  <a:pt x="20577" y="134303"/>
                  <a:pt x="10004" y="147066"/>
                </a:cubicBezTo>
              </a:path>
            </a:pathLst>
          </a:custGeom>
          <a:solidFill>
            <a:schemeClr val="accent4"/>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F9064F0-9276-F403-DAB0-06B8EE7ED5B7}"/>
              </a:ext>
            </a:extLst>
          </p:cNvPr>
          <p:cNvSpPr/>
          <p:nvPr userDrawn="1"/>
        </p:nvSpPr>
        <p:spPr>
          <a:xfrm>
            <a:off x="501650" y="1247532"/>
            <a:ext cx="265034" cy="393972"/>
          </a:xfrm>
          <a:custGeom>
            <a:avLst/>
            <a:gdLst>
              <a:gd name="connsiteX0" fmla="*/ 6971 w 198752"/>
              <a:gd name="connsiteY0" fmla="*/ 0 h 295444"/>
              <a:gd name="connsiteX1" fmla="*/ 46119 w 198752"/>
              <a:gd name="connsiteY1" fmla="*/ 12002 h 295444"/>
              <a:gd name="connsiteX2" fmla="*/ 76218 w 198752"/>
              <a:gd name="connsiteY2" fmla="*/ 34290 h 295444"/>
              <a:gd name="connsiteX3" fmla="*/ 90315 w 198752"/>
              <a:gd name="connsiteY3" fmla="*/ 50006 h 295444"/>
              <a:gd name="connsiteX4" fmla="*/ 100411 w 198752"/>
              <a:gd name="connsiteY4" fmla="*/ 65056 h 295444"/>
              <a:gd name="connsiteX5" fmla="*/ 138321 w 198752"/>
              <a:gd name="connsiteY5" fmla="*/ 21241 h 295444"/>
              <a:gd name="connsiteX6" fmla="*/ 179374 w 198752"/>
              <a:gd name="connsiteY6" fmla="*/ 95 h 295444"/>
              <a:gd name="connsiteX7" fmla="*/ 193471 w 198752"/>
              <a:gd name="connsiteY7" fmla="*/ 9620 h 295444"/>
              <a:gd name="connsiteX8" fmla="*/ 146893 w 198752"/>
              <a:gd name="connsiteY8" fmla="*/ 45339 h 295444"/>
              <a:gd name="connsiteX9" fmla="*/ 120604 w 198752"/>
              <a:gd name="connsiteY9" fmla="*/ 96965 h 295444"/>
              <a:gd name="connsiteX10" fmla="*/ 124700 w 198752"/>
              <a:gd name="connsiteY10" fmla="*/ 117920 h 295444"/>
              <a:gd name="connsiteX11" fmla="*/ 160609 w 198752"/>
              <a:gd name="connsiteY11" fmla="*/ 114872 h 295444"/>
              <a:gd name="connsiteX12" fmla="*/ 179850 w 198752"/>
              <a:gd name="connsiteY12" fmla="*/ 123158 h 295444"/>
              <a:gd name="connsiteX13" fmla="*/ 178612 w 198752"/>
              <a:gd name="connsiteY13" fmla="*/ 150305 h 295444"/>
              <a:gd name="connsiteX14" fmla="*/ 117366 w 198752"/>
              <a:gd name="connsiteY14" fmla="*/ 146495 h 295444"/>
              <a:gd name="connsiteX15" fmla="*/ 117937 w 198752"/>
              <a:gd name="connsiteY15" fmla="*/ 196691 h 295444"/>
              <a:gd name="connsiteX16" fmla="*/ 117556 w 198752"/>
              <a:gd name="connsiteY16" fmla="*/ 217837 h 295444"/>
              <a:gd name="connsiteX17" fmla="*/ 125462 w 198752"/>
              <a:gd name="connsiteY17" fmla="*/ 234696 h 295444"/>
              <a:gd name="connsiteX18" fmla="*/ 107365 w 198752"/>
              <a:gd name="connsiteY18" fmla="*/ 294513 h 295444"/>
              <a:gd name="connsiteX19" fmla="*/ 69836 w 198752"/>
              <a:gd name="connsiteY19" fmla="*/ 239554 h 295444"/>
              <a:gd name="connsiteX20" fmla="*/ 79647 w 198752"/>
              <a:gd name="connsiteY20" fmla="*/ 229457 h 295444"/>
              <a:gd name="connsiteX21" fmla="*/ 81361 w 198752"/>
              <a:gd name="connsiteY21" fmla="*/ 205931 h 295444"/>
              <a:gd name="connsiteX22" fmla="*/ 80695 w 198752"/>
              <a:gd name="connsiteY22" fmla="*/ 146018 h 295444"/>
              <a:gd name="connsiteX23" fmla="*/ 39070 w 198752"/>
              <a:gd name="connsiteY23" fmla="*/ 149162 h 295444"/>
              <a:gd name="connsiteX24" fmla="*/ 20116 w 198752"/>
              <a:gd name="connsiteY24" fmla="*/ 149733 h 295444"/>
              <a:gd name="connsiteX25" fmla="*/ 19354 w 198752"/>
              <a:gd name="connsiteY25" fmla="*/ 129731 h 295444"/>
              <a:gd name="connsiteX26" fmla="*/ 24211 w 198752"/>
              <a:gd name="connsiteY26" fmla="*/ 113919 h 295444"/>
              <a:gd name="connsiteX27" fmla="*/ 44785 w 198752"/>
              <a:gd name="connsiteY27" fmla="*/ 115062 h 295444"/>
              <a:gd name="connsiteX28" fmla="*/ 68693 w 198752"/>
              <a:gd name="connsiteY28" fmla="*/ 117920 h 295444"/>
              <a:gd name="connsiteX29" fmla="*/ 80790 w 198752"/>
              <a:gd name="connsiteY29" fmla="*/ 108395 h 295444"/>
              <a:gd name="connsiteX30" fmla="*/ 45071 w 198752"/>
              <a:gd name="connsiteY30" fmla="*/ 38005 h 295444"/>
              <a:gd name="connsiteX31" fmla="*/ 12781 w 198752"/>
              <a:gd name="connsiteY31" fmla="*/ 13335 h 295444"/>
              <a:gd name="connsiteX32" fmla="*/ 18 w 198752"/>
              <a:gd name="connsiteY32" fmla="*/ 6287 h 295444"/>
              <a:gd name="connsiteX33" fmla="*/ 6971 w 198752"/>
              <a:gd name="connsiteY33" fmla="*/ 0 h 295444"/>
              <a:gd name="connsiteX34" fmla="*/ 40404 w 198752"/>
              <a:gd name="connsiteY34" fmla="*/ 22670 h 295444"/>
              <a:gd name="connsiteX35" fmla="*/ 88315 w 198752"/>
              <a:gd name="connsiteY35" fmla="*/ 105251 h 295444"/>
              <a:gd name="connsiteX36" fmla="*/ 82600 w 198752"/>
              <a:gd name="connsiteY36" fmla="*/ 126111 h 295444"/>
              <a:gd name="connsiteX37" fmla="*/ 52596 w 198752"/>
              <a:gd name="connsiteY37" fmla="*/ 123920 h 295444"/>
              <a:gd name="connsiteX38" fmla="*/ 28021 w 198752"/>
              <a:gd name="connsiteY38" fmla="*/ 125254 h 295444"/>
              <a:gd name="connsiteX39" fmla="*/ 34308 w 198752"/>
              <a:gd name="connsiteY39" fmla="*/ 141446 h 295444"/>
              <a:gd name="connsiteX40" fmla="*/ 63454 w 198752"/>
              <a:gd name="connsiteY40" fmla="*/ 139256 h 295444"/>
              <a:gd name="connsiteX41" fmla="*/ 88981 w 198752"/>
              <a:gd name="connsiteY41" fmla="*/ 143542 h 295444"/>
              <a:gd name="connsiteX42" fmla="*/ 89077 w 198752"/>
              <a:gd name="connsiteY42" fmla="*/ 201930 h 295444"/>
              <a:gd name="connsiteX43" fmla="*/ 89077 w 198752"/>
              <a:gd name="connsiteY43" fmla="*/ 231553 h 295444"/>
              <a:gd name="connsiteX44" fmla="*/ 74503 w 198752"/>
              <a:gd name="connsiteY44" fmla="*/ 245364 h 295444"/>
              <a:gd name="connsiteX45" fmla="*/ 87362 w 198752"/>
              <a:gd name="connsiteY45" fmla="*/ 284512 h 295444"/>
              <a:gd name="connsiteX46" fmla="*/ 119461 w 198752"/>
              <a:gd name="connsiteY46" fmla="*/ 238887 h 295444"/>
              <a:gd name="connsiteX47" fmla="*/ 110508 w 198752"/>
              <a:gd name="connsiteY47" fmla="*/ 222694 h 295444"/>
              <a:gd name="connsiteX48" fmla="*/ 110508 w 198752"/>
              <a:gd name="connsiteY48" fmla="*/ 141637 h 295444"/>
              <a:gd name="connsiteX49" fmla="*/ 141178 w 198752"/>
              <a:gd name="connsiteY49" fmla="*/ 139256 h 295444"/>
              <a:gd name="connsiteX50" fmla="*/ 170992 w 198752"/>
              <a:gd name="connsiteY50" fmla="*/ 141161 h 295444"/>
              <a:gd name="connsiteX51" fmla="*/ 170992 w 198752"/>
              <a:gd name="connsiteY51" fmla="*/ 121634 h 295444"/>
              <a:gd name="connsiteX52" fmla="*/ 111651 w 198752"/>
              <a:gd name="connsiteY52" fmla="*/ 126683 h 295444"/>
              <a:gd name="connsiteX53" fmla="*/ 119366 w 198752"/>
              <a:gd name="connsiteY53" fmla="*/ 76200 h 295444"/>
              <a:gd name="connsiteX54" fmla="*/ 138797 w 198752"/>
              <a:gd name="connsiteY54" fmla="*/ 44101 h 295444"/>
              <a:gd name="connsiteX55" fmla="*/ 155656 w 198752"/>
              <a:gd name="connsiteY55" fmla="*/ 25241 h 295444"/>
              <a:gd name="connsiteX56" fmla="*/ 173373 w 198752"/>
              <a:gd name="connsiteY56" fmla="*/ 10573 h 295444"/>
              <a:gd name="connsiteX57" fmla="*/ 125843 w 198752"/>
              <a:gd name="connsiteY57" fmla="*/ 41624 h 295444"/>
              <a:gd name="connsiteX58" fmla="*/ 109746 w 198752"/>
              <a:gd name="connsiteY58" fmla="*/ 61722 h 295444"/>
              <a:gd name="connsiteX59" fmla="*/ 99554 w 198752"/>
              <a:gd name="connsiteY59" fmla="*/ 78677 h 295444"/>
              <a:gd name="connsiteX60" fmla="*/ 92601 w 198752"/>
              <a:gd name="connsiteY60" fmla="*/ 68009 h 295444"/>
              <a:gd name="connsiteX61" fmla="*/ 78885 w 198752"/>
              <a:gd name="connsiteY61" fmla="*/ 47435 h 295444"/>
              <a:gd name="connsiteX62" fmla="*/ 25640 w 198752"/>
              <a:gd name="connsiteY62" fmla="*/ 10478 h 295444"/>
              <a:gd name="connsiteX63" fmla="*/ 40118 w 198752"/>
              <a:gd name="connsiteY63" fmla="*/ 22479 h 295444"/>
              <a:gd name="connsiteX64" fmla="*/ 105079 w 198752"/>
              <a:gd name="connsiteY64" fmla="*/ 241459 h 295444"/>
              <a:gd name="connsiteX65" fmla="*/ 117080 w 198752"/>
              <a:gd name="connsiteY65" fmla="*/ 265462 h 295444"/>
              <a:gd name="connsiteX66" fmla="*/ 93077 w 198752"/>
              <a:gd name="connsiteY66" fmla="*/ 276797 h 295444"/>
              <a:gd name="connsiteX67" fmla="*/ 82219 w 198752"/>
              <a:gd name="connsiteY67" fmla="*/ 252031 h 295444"/>
              <a:gd name="connsiteX68" fmla="*/ 105079 w 198752"/>
              <a:gd name="connsiteY68" fmla="*/ 241459 h 295444"/>
              <a:gd name="connsiteX69" fmla="*/ 88696 w 198752"/>
              <a:gd name="connsiteY69" fmla="*/ 256604 h 295444"/>
              <a:gd name="connsiteX70" fmla="*/ 109651 w 198752"/>
              <a:gd name="connsiteY70" fmla="*/ 260794 h 295444"/>
              <a:gd name="connsiteX71" fmla="*/ 88696 w 198752"/>
              <a:gd name="connsiteY71" fmla="*/ 256604 h 29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8752" h="295444">
                <a:moveTo>
                  <a:pt x="6971" y="0"/>
                </a:moveTo>
                <a:cubicBezTo>
                  <a:pt x="22402" y="0"/>
                  <a:pt x="32022" y="3715"/>
                  <a:pt x="46119" y="12002"/>
                </a:cubicBezTo>
                <a:cubicBezTo>
                  <a:pt x="56882" y="18288"/>
                  <a:pt x="67169" y="25718"/>
                  <a:pt x="76218" y="34290"/>
                </a:cubicBezTo>
                <a:cubicBezTo>
                  <a:pt x="81266" y="39148"/>
                  <a:pt x="86029" y="44387"/>
                  <a:pt x="90315" y="50006"/>
                </a:cubicBezTo>
                <a:cubicBezTo>
                  <a:pt x="93458" y="54102"/>
                  <a:pt x="96030" y="62198"/>
                  <a:pt x="100411" y="65056"/>
                </a:cubicBezTo>
                <a:cubicBezTo>
                  <a:pt x="108222" y="47339"/>
                  <a:pt x="122890" y="32480"/>
                  <a:pt x="138321" y="21241"/>
                </a:cubicBezTo>
                <a:cubicBezTo>
                  <a:pt x="148227" y="14097"/>
                  <a:pt x="167372" y="95"/>
                  <a:pt x="179374" y="95"/>
                </a:cubicBezTo>
                <a:cubicBezTo>
                  <a:pt x="184803" y="95"/>
                  <a:pt x="209377" y="1905"/>
                  <a:pt x="193471" y="9620"/>
                </a:cubicBezTo>
                <a:cubicBezTo>
                  <a:pt x="175754" y="18193"/>
                  <a:pt x="159276" y="29813"/>
                  <a:pt x="146893" y="45339"/>
                </a:cubicBezTo>
                <a:cubicBezTo>
                  <a:pt x="134797" y="60484"/>
                  <a:pt x="125462" y="78200"/>
                  <a:pt x="120604" y="96965"/>
                </a:cubicBezTo>
                <a:cubicBezTo>
                  <a:pt x="118509" y="105061"/>
                  <a:pt x="113461" y="118491"/>
                  <a:pt x="124700" y="117920"/>
                </a:cubicBezTo>
                <a:cubicBezTo>
                  <a:pt x="136702" y="117348"/>
                  <a:pt x="148608" y="115729"/>
                  <a:pt x="160609" y="114872"/>
                </a:cubicBezTo>
                <a:cubicBezTo>
                  <a:pt x="170515" y="114205"/>
                  <a:pt x="179564" y="110681"/>
                  <a:pt x="179850" y="123158"/>
                </a:cubicBezTo>
                <a:cubicBezTo>
                  <a:pt x="179945" y="129064"/>
                  <a:pt x="182136" y="145447"/>
                  <a:pt x="178612" y="150305"/>
                </a:cubicBezTo>
                <a:cubicBezTo>
                  <a:pt x="158133" y="150305"/>
                  <a:pt x="137845" y="146685"/>
                  <a:pt x="117366" y="146495"/>
                </a:cubicBezTo>
                <a:cubicBezTo>
                  <a:pt x="118318" y="163163"/>
                  <a:pt x="118223" y="179927"/>
                  <a:pt x="117937" y="196691"/>
                </a:cubicBezTo>
                <a:cubicBezTo>
                  <a:pt x="117842" y="203740"/>
                  <a:pt x="117652" y="210788"/>
                  <a:pt x="117556" y="217837"/>
                </a:cubicBezTo>
                <a:cubicBezTo>
                  <a:pt x="117366" y="227648"/>
                  <a:pt x="119080" y="227933"/>
                  <a:pt x="125462" y="234696"/>
                </a:cubicBezTo>
                <a:cubicBezTo>
                  <a:pt x="144512" y="254603"/>
                  <a:pt x="134511" y="288608"/>
                  <a:pt x="107365" y="294513"/>
                </a:cubicBezTo>
                <a:cubicBezTo>
                  <a:pt x="74789" y="301657"/>
                  <a:pt x="53739" y="266224"/>
                  <a:pt x="69836" y="239554"/>
                </a:cubicBezTo>
                <a:cubicBezTo>
                  <a:pt x="72694" y="234791"/>
                  <a:pt x="75646" y="232981"/>
                  <a:pt x="79647" y="229457"/>
                </a:cubicBezTo>
                <a:cubicBezTo>
                  <a:pt x="84981" y="224790"/>
                  <a:pt x="81361" y="211931"/>
                  <a:pt x="81361" y="205931"/>
                </a:cubicBezTo>
                <a:cubicBezTo>
                  <a:pt x="81361" y="185928"/>
                  <a:pt x="81933" y="165926"/>
                  <a:pt x="80695" y="146018"/>
                </a:cubicBezTo>
                <a:cubicBezTo>
                  <a:pt x="66979" y="148685"/>
                  <a:pt x="52786" y="146876"/>
                  <a:pt x="39070" y="149162"/>
                </a:cubicBezTo>
                <a:cubicBezTo>
                  <a:pt x="32974" y="150209"/>
                  <a:pt x="26212" y="152114"/>
                  <a:pt x="20116" y="149733"/>
                </a:cubicBezTo>
                <a:cubicBezTo>
                  <a:pt x="19449" y="143066"/>
                  <a:pt x="19258" y="136398"/>
                  <a:pt x="19354" y="129731"/>
                </a:cubicBezTo>
                <a:cubicBezTo>
                  <a:pt x="19354" y="124778"/>
                  <a:pt x="17163" y="114014"/>
                  <a:pt x="24211" y="113919"/>
                </a:cubicBezTo>
                <a:cubicBezTo>
                  <a:pt x="30784" y="113824"/>
                  <a:pt x="38118" y="114681"/>
                  <a:pt x="44785" y="115062"/>
                </a:cubicBezTo>
                <a:cubicBezTo>
                  <a:pt x="52786" y="115538"/>
                  <a:pt x="60692" y="117253"/>
                  <a:pt x="68693" y="117920"/>
                </a:cubicBezTo>
                <a:cubicBezTo>
                  <a:pt x="78790" y="118682"/>
                  <a:pt x="82981" y="119348"/>
                  <a:pt x="80790" y="108395"/>
                </a:cubicBezTo>
                <a:cubicBezTo>
                  <a:pt x="75551" y="81153"/>
                  <a:pt x="64121" y="58579"/>
                  <a:pt x="45071" y="38005"/>
                </a:cubicBezTo>
                <a:cubicBezTo>
                  <a:pt x="35927" y="28194"/>
                  <a:pt x="25164" y="18860"/>
                  <a:pt x="12781" y="13335"/>
                </a:cubicBezTo>
                <a:cubicBezTo>
                  <a:pt x="9448" y="11621"/>
                  <a:pt x="2304" y="9335"/>
                  <a:pt x="18" y="6287"/>
                </a:cubicBezTo>
                <a:cubicBezTo>
                  <a:pt x="-363" y="1524"/>
                  <a:pt x="5447" y="3334"/>
                  <a:pt x="6971" y="0"/>
                </a:cubicBezTo>
                <a:moveTo>
                  <a:pt x="40404" y="22670"/>
                </a:moveTo>
                <a:cubicBezTo>
                  <a:pt x="64407" y="42291"/>
                  <a:pt x="84219" y="74581"/>
                  <a:pt x="88315" y="105251"/>
                </a:cubicBezTo>
                <a:cubicBezTo>
                  <a:pt x="89362" y="113443"/>
                  <a:pt x="92791" y="126302"/>
                  <a:pt x="82600" y="126111"/>
                </a:cubicBezTo>
                <a:cubicBezTo>
                  <a:pt x="72598" y="125921"/>
                  <a:pt x="62597" y="124873"/>
                  <a:pt x="52596" y="123920"/>
                </a:cubicBezTo>
                <a:cubicBezTo>
                  <a:pt x="46690" y="123349"/>
                  <a:pt x="28688" y="118491"/>
                  <a:pt x="28021" y="125254"/>
                </a:cubicBezTo>
                <a:cubicBezTo>
                  <a:pt x="27259" y="133064"/>
                  <a:pt x="25069" y="141446"/>
                  <a:pt x="34308" y="141446"/>
                </a:cubicBezTo>
                <a:cubicBezTo>
                  <a:pt x="44023" y="141446"/>
                  <a:pt x="53739" y="140208"/>
                  <a:pt x="63454" y="139256"/>
                </a:cubicBezTo>
                <a:cubicBezTo>
                  <a:pt x="71455" y="138494"/>
                  <a:pt x="87743" y="133636"/>
                  <a:pt x="88981" y="143542"/>
                </a:cubicBezTo>
                <a:cubicBezTo>
                  <a:pt x="91267" y="162497"/>
                  <a:pt x="89077" y="182880"/>
                  <a:pt x="89077" y="201930"/>
                </a:cubicBezTo>
                <a:lnTo>
                  <a:pt x="89077" y="231553"/>
                </a:lnTo>
                <a:cubicBezTo>
                  <a:pt x="84124" y="236411"/>
                  <a:pt x="77742" y="238982"/>
                  <a:pt x="74503" y="245364"/>
                </a:cubicBezTo>
                <a:cubicBezTo>
                  <a:pt x="67645" y="259080"/>
                  <a:pt x="73075" y="277940"/>
                  <a:pt x="87362" y="284512"/>
                </a:cubicBezTo>
                <a:cubicBezTo>
                  <a:pt x="114699" y="297180"/>
                  <a:pt x="144703" y="259652"/>
                  <a:pt x="119461" y="238887"/>
                </a:cubicBezTo>
                <a:cubicBezTo>
                  <a:pt x="110889" y="231839"/>
                  <a:pt x="110508" y="232410"/>
                  <a:pt x="110508" y="222694"/>
                </a:cubicBezTo>
                <a:lnTo>
                  <a:pt x="110508" y="141637"/>
                </a:lnTo>
                <a:cubicBezTo>
                  <a:pt x="110508" y="134303"/>
                  <a:pt x="136035" y="138684"/>
                  <a:pt x="141178" y="139256"/>
                </a:cubicBezTo>
                <a:cubicBezTo>
                  <a:pt x="150989" y="140399"/>
                  <a:pt x="161086" y="142494"/>
                  <a:pt x="170992" y="141161"/>
                </a:cubicBezTo>
                <a:cubicBezTo>
                  <a:pt x="171182" y="134684"/>
                  <a:pt x="171182" y="128111"/>
                  <a:pt x="170992" y="121634"/>
                </a:cubicBezTo>
                <a:cubicBezTo>
                  <a:pt x="151275" y="123539"/>
                  <a:pt x="131463" y="125159"/>
                  <a:pt x="111651" y="126683"/>
                </a:cubicBezTo>
                <a:cubicBezTo>
                  <a:pt x="108031" y="109347"/>
                  <a:pt x="111651" y="91821"/>
                  <a:pt x="119366" y="76200"/>
                </a:cubicBezTo>
                <a:cubicBezTo>
                  <a:pt x="125081" y="64580"/>
                  <a:pt x="131082" y="54483"/>
                  <a:pt x="138797" y="44101"/>
                </a:cubicBezTo>
                <a:cubicBezTo>
                  <a:pt x="143845" y="37338"/>
                  <a:pt x="149560" y="31052"/>
                  <a:pt x="155656" y="25241"/>
                </a:cubicBezTo>
                <a:cubicBezTo>
                  <a:pt x="158133" y="22860"/>
                  <a:pt x="173468" y="13430"/>
                  <a:pt x="173373" y="10573"/>
                </a:cubicBezTo>
                <a:cubicBezTo>
                  <a:pt x="155656" y="17621"/>
                  <a:pt x="139273" y="28099"/>
                  <a:pt x="125843" y="41624"/>
                </a:cubicBezTo>
                <a:cubicBezTo>
                  <a:pt x="119747" y="47720"/>
                  <a:pt x="114508" y="54483"/>
                  <a:pt x="109746" y="61722"/>
                </a:cubicBezTo>
                <a:cubicBezTo>
                  <a:pt x="107174" y="65627"/>
                  <a:pt x="105364" y="78677"/>
                  <a:pt x="99554" y="78677"/>
                </a:cubicBezTo>
                <a:cubicBezTo>
                  <a:pt x="94220" y="78677"/>
                  <a:pt x="93553" y="71723"/>
                  <a:pt x="92601" y="68009"/>
                </a:cubicBezTo>
                <a:cubicBezTo>
                  <a:pt x="90982" y="61627"/>
                  <a:pt x="83362" y="52388"/>
                  <a:pt x="78885" y="47435"/>
                </a:cubicBezTo>
                <a:cubicBezTo>
                  <a:pt x="64597" y="31623"/>
                  <a:pt x="45833" y="17621"/>
                  <a:pt x="25640" y="10478"/>
                </a:cubicBezTo>
                <a:cubicBezTo>
                  <a:pt x="29926" y="15145"/>
                  <a:pt x="35260" y="18479"/>
                  <a:pt x="40118" y="22479"/>
                </a:cubicBezTo>
                <a:moveTo>
                  <a:pt x="105079" y="241459"/>
                </a:moveTo>
                <a:cubicBezTo>
                  <a:pt x="114413" y="245555"/>
                  <a:pt x="120128" y="255270"/>
                  <a:pt x="117080" y="265462"/>
                </a:cubicBezTo>
                <a:cubicBezTo>
                  <a:pt x="113746" y="276320"/>
                  <a:pt x="102126" y="276892"/>
                  <a:pt x="93077" y="276797"/>
                </a:cubicBezTo>
                <a:cubicBezTo>
                  <a:pt x="84124" y="270986"/>
                  <a:pt x="77647" y="263176"/>
                  <a:pt x="82219" y="252031"/>
                </a:cubicBezTo>
                <a:cubicBezTo>
                  <a:pt x="85933" y="242888"/>
                  <a:pt x="95744" y="238506"/>
                  <a:pt x="105079" y="241459"/>
                </a:cubicBezTo>
                <a:moveTo>
                  <a:pt x="88696" y="256604"/>
                </a:moveTo>
                <a:cubicBezTo>
                  <a:pt x="86410" y="270415"/>
                  <a:pt x="107269" y="274987"/>
                  <a:pt x="109651" y="260794"/>
                </a:cubicBezTo>
                <a:cubicBezTo>
                  <a:pt x="111937" y="247364"/>
                  <a:pt x="90982" y="243459"/>
                  <a:pt x="88696" y="256604"/>
                </a:cubicBezTo>
              </a:path>
            </a:pathLst>
          </a:custGeom>
          <a:solidFill>
            <a:schemeClr val="accent5"/>
          </a:solidFill>
          <a:ln w="9525" cap="flat">
            <a:noFill/>
            <a:prstDash val="solid"/>
            <a:miter/>
          </a:ln>
          <a:effectLst>
            <a:glow rad="228600">
              <a:schemeClr val="accent5">
                <a:satMod val="175000"/>
                <a:alpha val="40000"/>
              </a:schemeClr>
            </a:glow>
          </a:effectLst>
        </p:spPr>
        <p:txBody>
          <a:bodyPr rtlCol="0" anchor="ctr"/>
          <a:lstStyle/>
          <a:p>
            <a:endParaRPr lang="en-US" dirty="0"/>
          </a:p>
        </p:txBody>
      </p:sp>
      <p:sp>
        <p:nvSpPr>
          <p:cNvPr id="29" name="Freeform: Shape 28">
            <a:extLst>
              <a:ext uri="{FF2B5EF4-FFF2-40B4-BE49-F238E27FC236}">
                <a16:creationId xmlns:a16="http://schemas.microsoft.com/office/drawing/2014/main" id="{D4FBBCA5-A738-7DFD-8885-AF6B697774DE}"/>
              </a:ext>
            </a:extLst>
          </p:cNvPr>
          <p:cNvSpPr/>
          <p:nvPr userDrawn="1"/>
        </p:nvSpPr>
        <p:spPr>
          <a:xfrm>
            <a:off x="3378200" y="1248463"/>
            <a:ext cx="388433" cy="389874"/>
          </a:xfrm>
          <a:custGeom>
            <a:avLst/>
            <a:gdLst>
              <a:gd name="connsiteX0" fmla="*/ 146189 w 291291"/>
              <a:gd name="connsiteY0" fmla="*/ 34094 h 292371"/>
              <a:gd name="connsiteX1" fmla="*/ 184289 w 291291"/>
              <a:gd name="connsiteY1" fmla="*/ 375 h 292371"/>
              <a:gd name="connsiteX2" fmla="*/ 203910 w 291291"/>
              <a:gd name="connsiteY2" fmla="*/ 19521 h 292371"/>
              <a:gd name="connsiteX3" fmla="*/ 217245 w 291291"/>
              <a:gd name="connsiteY3" fmla="*/ 42666 h 292371"/>
              <a:gd name="connsiteX4" fmla="*/ 196100 w 291291"/>
              <a:gd name="connsiteY4" fmla="*/ 61812 h 292371"/>
              <a:gd name="connsiteX5" fmla="*/ 178574 w 291291"/>
              <a:gd name="connsiteY5" fmla="*/ 53049 h 292371"/>
              <a:gd name="connsiteX6" fmla="*/ 167334 w 291291"/>
              <a:gd name="connsiteY6" fmla="*/ 64193 h 292371"/>
              <a:gd name="connsiteX7" fmla="*/ 163810 w 291291"/>
              <a:gd name="connsiteY7" fmla="*/ 81433 h 292371"/>
              <a:gd name="connsiteX8" fmla="*/ 163810 w 291291"/>
              <a:gd name="connsiteY8" fmla="*/ 128010 h 292371"/>
              <a:gd name="connsiteX9" fmla="*/ 219436 w 291291"/>
              <a:gd name="connsiteY9" fmla="*/ 128010 h 292371"/>
              <a:gd name="connsiteX10" fmla="*/ 242010 w 291291"/>
              <a:gd name="connsiteY10" fmla="*/ 110389 h 292371"/>
              <a:gd name="connsiteX11" fmla="*/ 230866 w 291291"/>
              <a:gd name="connsiteY11" fmla="*/ 93244 h 292371"/>
              <a:gd name="connsiteX12" fmla="*/ 249725 w 291291"/>
              <a:gd name="connsiteY12" fmla="*/ 74099 h 292371"/>
              <a:gd name="connsiteX13" fmla="*/ 273538 w 291291"/>
              <a:gd name="connsiteY13" fmla="*/ 89529 h 292371"/>
              <a:gd name="connsiteX14" fmla="*/ 290207 w 291291"/>
              <a:gd name="connsiteY14" fmla="*/ 112770 h 292371"/>
              <a:gd name="connsiteX15" fmla="*/ 262013 w 291291"/>
              <a:gd name="connsiteY15" fmla="*/ 141060 h 292371"/>
              <a:gd name="connsiteX16" fmla="*/ 289921 w 291291"/>
              <a:gd name="connsiteY16" fmla="*/ 186208 h 292371"/>
              <a:gd name="connsiteX17" fmla="*/ 266870 w 291291"/>
              <a:gd name="connsiteY17" fmla="*/ 209164 h 292371"/>
              <a:gd name="connsiteX18" fmla="*/ 253916 w 291291"/>
              <a:gd name="connsiteY18" fmla="*/ 221355 h 292371"/>
              <a:gd name="connsiteX19" fmla="*/ 241248 w 291291"/>
              <a:gd name="connsiteY19" fmla="*/ 209354 h 292371"/>
              <a:gd name="connsiteX20" fmla="*/ 230961 w 291291"/>
              <a:gd name="connsiteY20" fmla="*/ 193828 h 292371"/>
              <a:gd name="connsiteX21" fmla="*/ 234962 w 291291"/>
              <a:gd name="connsiteY21" fmla="*/ 174873 h 292371"/>
              <a:gd name="connsiteX22" fmla="*/ 208482 w 291291"/>
              <a:gd name="connsiteY22" fmla="*/ 164587 h 292371"/>
              <a:gd name="connsiteX23" fmla="*/ 172763 w 291291"/>
              <a:gd name="connsiteY23" fmla="*/ 164301 h 292371"/>
              <a:gd name="connsiteX24" fmla="*/ 163905 w 291291"/>
              <a:gd name="connsiteY24" fmla="*/ 169730 h 292371"/>
              <a:gd name="connsiteX25" fmla="*/ 163524 w 291291"/>
              <a:gd name="connsiteY25" fmla="*/ 187732 h 292371"/>
              <a:gd name="connsiteX26" fmla="*/ 163619 w 291291"/>
              <a:gd name="connsiteY26" fmla="*/ 224594 h 292371"/>
              <a:gd name="connsiteX27" fmla="*/ 184289 w 291291"/>
              <a:gd name="connsiteY27" fmla="*/ 241263 h 292371"/>
              <a:gd name="connsiteX28" fmla="*/ 201053 w 291291"/>
              <a:gd name="connsiteY28" fmla="*/ 232976 h 292371"/>
              <a:gd name="connsiteX29" fmla="*/ 218960 w 291291"/>
              <a:gd name="connsiteY29" fmla="*/ 251740 h 292371"/>
              <a:gd name="connsiteX30" fmla="*/ 199814 w 291291"/>
              <a:gd name="connsiteY30" fmla="*/ 276315 h 292371"/>
              <a:gd name="connsiteX31" fmla="*/ 186956 w 291291"/>
              <a:gd name="connsiteY31" fmla="*/ 289078 h 292371"/>
              <a:gd name="connsiteX32" fmla="*/ 174668 w 291291"/>
              <a:gd name="connsiteY32" fmla="*/ 286697 h 292371"/>
              <a:gd name="connsiteX33" fmla="*/ 146093 w 291291"/>
              <a:gd name="connsiteY33" fmla="*/ 257360 h 292371"/>
              <a:gd name="connsiteX34" fmla="*/ 113708 w 291291"/>
              <a:gd name="connsiteY34" fmla="*/ 289459 h 292371"/>
              <a:gd name="connsiteX35" fmla="*/ 96087 w 291291"/>
              <a:gd name="connsiteY35" fmla="*/ 280887 h 292371"/>
              <a:gd name="connsiteX36" fmla="*/ 79037 w 291291"/>
              <a:gd name="connsiteY36" fmla="*/ 263456 h 292371"/>
              <a:gd name="connsiteX37" fmla="*/ 75323 w 291291"/>
              <a:gd name="connsiteY37" fmla="*/ 248502 h 292371"/>
              <a:gd name="connsiteX38" fmla="*/ 85800 w 291291"/>
              <a:gd name="connsiteY38" fmla="*/ 237739 h 292371"/>
              <a:gd name="connsiteX39" fmla="*/ 108851 w 291291"/>
              <a:gd name="connsiteY39" fmla="*/ 242215 h 292371"/>
              <a:gd name="connsiteX40" fmla="*/ 124091 w 291291"/>
              <a:gd name="connsiteY40" fmla="*/ 228118 h 292371"/>
              <a:gd name="connsiteX41" fmla="*/ 127805 w 291291"/>
              <a:gd name="connsiteY41" fmla="*/ 204496 h 292371"/>
              <a:gd name="connsiteX42" fmla="*/ 127805 w 291291"/>
              <a:gd name="connsiteY42" fmla="*/ 164491 h 292371"/>
              <a:gd name="connsiteX43" fmla="*/ 114470 w 291291"/>
              <a:gd name="connsiteY43" fmla="*/ 164301 h 292371"/>
              <a:gd name="connsiteX44" fmla="*/ 74180 w 291291"/>
              <a:gd name="connsiteY44" fmla="*/ 164491 h 292371"/>
              <a:gd name="connsiteX45" fmla="*/ 48938 w 291291"/>
              <a:gd name="connsiteY45" fmla="*/ 182112 h 292371"/>
              <a:gd name="connsiteX46" fmla="*/ 60749 w 291291"/>
              <a:gd name="connsiteY46" fmla="*/ 198686 h 292371"/>
              <a:gd name="connsiteX47" fmla="*/ 37604 w 291291"/>
              <a:gd name="connsiteY47" fmla="*/ 221260 h 292371"/>
              <a:gd name="connsiteX48" fmla="*/ 3409 w 291291"/>
              <a:gd name="connsiteY48" fmla="*/ 187637 h 292371"/>
              <a:gd name="connsiteX49" fmla="*/ 22364 w 291291"/>
              <a:gd name="connsiteY49" fmla="*/ 158014 h 292371"/>
              <a:gd name="connsiteX50" fmla="*/ 31603 w 291291"/>
              <a:gd name="connsiteY50" fmla="*/ 142489 h 292371"/>
              <a:gd name="connsiteX51" fmla="*/ 16553 w 291291"/>
              <a:gd name="connsiteY51" fmla="*/ 127439 h 292371"/>
              <a:gd name="connsiteX52" fmla="*/ 1123 w 291291"/>
              <a:gd name="connsiteY52" fmla="*/ 112770 h 292371"/>
              <a:gd name="connsiteX53" fmla="*/ 11505 w 291291"/>
              <a:gd name="connsiteY53" fmla="*/ 95816 h 292371"/>
              <a:gd name="connsiteX54" fmla="*/ 28745 w 291291"/>
              <a:gd name="connsiteY54" fmla="*/ 78766 h 292371"/>
              <a:gd name="connsiteX55" fmla="*/ 44652 w 291291"/>
              <a:gd name="connsiteY55" fmla="*/ 76861 h 292371"/>
              <a:gd name="connsiteX56" fmla="*/ 59702 w 291291"/>
              <a:gd name="connsiteY56" fmla="*/ 91911 h 292371"/>
              <a:gd name="connsiteX57" fmla="*/ 53034 w 291291"/>
              <a:gd name="connsiteY57" fmla="*/ 104960 h 292371"/>
              <a:gd name="connsiteX58" fmla="*/ 57987 w 291291"/>
              <a:gd name="connsiteY58" fmla="*/ 118866 h 292371"/>
              <a:gd name="connsiteX59" fmla="*/ 76656 w 291291"/>
              <a:gd name="connsiteY59" fmla="*/ 128010 h 292371"/>
              <a:gd name="connsiteX60" fmla="*/ 118090 w 291291"/>
              <a:gd name="connsiteY60" fmla="*/ 128010 h 292371"/>
              <a:gd name="connsiteX61" fmla="*/ 127805 w 291291"/>
              <a:gd name="connsiteY61" fmla="*/ 116199 h 292371"/>
              <a:gd name="connsiteX62" fmla="*/ 127805 w 291291"/>
              <a:gd name="connsiteY62" fmla="*/ 90387 h 292371"/>
              <a:gd name="connsiteX63" fmla="*/ 115518 w 291291"/>
              <a:gd name="connsiteY63" fmla="*/ 55144 h 292371"/>
              <a:gd name="connsiteX64" fmla="*/ 102850 w 291291"/>
              <a:gd name="connsiteY64" fmla="*/ 55239 h 292371"/>
              <a:gd name="connsiteX65" fmla="*/ 90753 w 291291"/>
              <a:gd name="connsiteY65" fmla="*/ 58954 h 292371"/>
              <a:gd name="connsiteX66" fmla="*/ 75132 w 291291"/>
              <a:gd name="connsiteY66" fmla="*/ 43333 h 292371"/>
              <a:gd name="connsiteX67" fmla="*/ 80466 w 291291"/>
              <a:gd name="connsiteY67" fmla="*/ 26569 h 292371"/>
              <a:gd name="connsiteX68" fmla="*/ 111708 w 291291"/>
              <a:gd name="connsiteY68" fmla="*/ 375 h 292371"/>
              <a:gd name="connsiteX69" fmla="*/ 146189 w 291291"/>
              <a:gd name="connsiteY69" fmla="*/ 33903 h 292371"/>
              <a:gd name="connsiteX70" fmla="*/ 109613 w 291291"/>
              <a:gd name="connsiteY70" fmla="*/ 11805 h 292371"/>
              <a:gd name="connsiteX71" fmla="*/ 93515 w 291291"/>
              <a:gd name="connsiteY71" fmla="*/ 26474 h 292371"/>
              <a:gd name="connsiteX72" fmla="*/ 86372 w 291291"/>
              <a:gd name="connsiteY72" fmla="*/ 34094 h 292371"/>
              <a:gd name="connsiteX73" fmla="*/ 89134 w 291291"/>
              <a:gd name="connsiteY73" fmla="*/ 44286 h 292371"/>
              <a:gd name="connsiteX74" fmla="*/ 105898 w 291291"/>
              <a:gd name="connsiteY74" fmla="*/ 39428 h 292371"/>
              <a:gd name="connsiteX75" fmla="*/ 126853 w 291291"/>
              <a:gd name="connsiteY75" fmla="*/ 52953 h 292371"/>
              <a:gd name="connsiteX76" fmla="*/ 137902 w 291291"/>
              <a:gd name="connsiteY76" fmla="*/ 73813 h 292371"/>
              <a:gd name="connsiteX77" fmla="*/ 137521 w 291291"/>
              <a:gd name="connsiteY77" fmla="*/ 101436 h 292371"/>
              <a:gd name="connsiteX78" fmla="*/ 137140 w 291291"/>
              <a:gd name="connsiteY78" fmla="*/ 130868 h 292371"/>
              <a:gd name="connsiteX79" fmla="*/ 112470 w 291291"/>
              <a:gd name="connsiteY79" fmla="*/ 137631 h 292371"/>
              <a:gd name="connsiteX80" fmla="*/ 60654 w 291291"/>
              <a:gd name="connsiteY80" fmla="*/ 134106 h 292371"/>
              <a:gd name="connsiteX81" fmla="*/ 43223 w 291291"/>
              <a:gd name="connsiteY81" fmla="*/ 116866 h 292371"/>
              <a:gd name="connsiteX82" fmla="*/ 46462 w 291291"/>
              <a:gd name="connsiteY82" fmla="*/ 99816 h 292371"/>
              <a:gd name="connsiteX83" fmla="*/ 44081 w 291291"/>
              <a:gd name="connsiteY83" fmla="*/ 88196 h 292371"/>
              <a:gd name="connsiteX84" fmla="*/ 24364 w 291291"/>
              <a:gd name="connsiteY84" fmla="*/ 96197 h 292371"/>
              <a:gd name="connsiteX85" fmla="*/ 15696 w 291291"/>
              <a:gd name="connsiteY85" fmla="*/ 104770 h 292371"/>
              <a:gd name="connsiteX86" fmla="*/ 17887 w 291291"/>
              <a:gd name="connsiteY86" fmla="*/ 116104 h 292371"/>
              <a:gd name="connsiteX87" fmla="*/ 34937 w 291291"/>
              <a:gd name="connsiteY87" fmla="*/ 132487 h 292371"/>
              <a:gd name="connsiteX88" fmla="*/ 45700 w 291291"/>
              <a:gd name="connsiteY88" fmla="*/ 144679 h 292371"/>
              <a:gd name="connsiteX89" fmla="*/ 32365 w 291291"/>
              <a:gd name="connsiteY89" fmla="*/ 160395 h 292371"/>
              <a:gd name="connsiteX90" fmla="*/ 11219 w 291291"/>
              <a:gd name="connsiteY90" fmla="*/ 182779 h 292371"/>
              <a:gd name="connsiteX91" fmla="*/ 32079 w 291291"/>
              <a:gd name="connsiteY91" fmla="*/ 202972 h 292371"/>
              <a:gd name="connsiteX92" fmla="*/ 43128 w 291291"/>
              <a:gd name="connsiteY92" fmla="*/ 203734 h 292371"/>
              <a:gd name="connsiteX93" fmla="*/ 46176 w 291291"/>
              <a:gd name="connsiteY93" fmla="*/ 191733 h 292371"/>
              <a:gd name="connsiteX94" fmla="*/ 40652 w 291291"/>
              <a:gd name="connsiteY94" fmla="*/ 178398 h 292371"/>
              <a:gd name="connsiteX95" fmla="*/ 64274 w 291291"/>
              <a:gd name="connsiteY95" fmla="*/ 154966 h 292371"/>
              <a:gd name="connsiteX96" fmla="*/ 115804 w 291291"/>
              <a:gd name="connsiteY96" fmla="*/ 154966 h 292371"/>
              <a:gd name="connsiteX97" fmla="*/ 137426 w 291291"/>
              <a:gd name="connsiteY97" fmla="*/ 156300 h 292371"/>
              <a:gd name="connsiteX98" fmla="*/ 137426 w 291291"/>
              <a:gd name="connsiteY98" fmla="*/ 227642 h 292371"/>
              <a:gd name="connsiteX99" fmla="*/ 120185 w 291291"/>
              <a:gd name="connsiteY99" fmla="*/ 245073 h 292371"/>
              <a:gd name="connsiteX100" fmla="*/ 102278 w 291291"/>
              <a:gd name="connsiteY100" fmla="*/ 248597 h 292371"/>
              <a:gd name="connsiteX101" fmla="*/ 82562 w 291291"/>
              <a:gd name="connsiteY101" fmla="*/ 254788 h 292371"/>
              <a:gd name="connsiteX102" fmla="*/ 101707 w 291291"/>
              <a:gd name="connsiteY102" fmla="*/ 273457 h 292371"/>
              <a:gd name="connsiteX103" fmla="*/ 113994 w 291291"/>
              <a:gd name="connsiteY103" fmla="*/ 276124 h 292371"/>
              <a:gd name="connsiteX104" fmla="*/ 127329 w 291291"/>
              <a:gd name="connsiteY104" fmla="*/ 262980 h 292371"/>
              <a:gd name="connsiteX105" fmla="*/ 145617 w 291291"/>
              <a:gd name="connsiteY105" fmla="*/ 245358 h 292371"/>
              <a:gd name="connsiteX106" fmla="*/ 169620 w 291291"/>
              <a:gd name="connsiteY106" fmla="*/ 268695 h 292371"/>
              <a:gd name="connsiteX107" fmla="*/ 187527 w 291291"/>
              <a:gd name="connsiteY107" fmla="*/ 276315 h 292371"/>
              <a:gd name="connsiteX108" fmla="*/ 207053 w 291291"/>
              <a:gd name="connsiteY108" fmla="*/ 251931 h 292371"/>
              <a:gd name="connsiteX109" fmla="*/ 196100 w 291291"/>
              <a:gd name="connsiteY109" fmla="*/ 242310 h 292371"/>
              <a:gd name="connsiteX110" fmla="*/ 186194 w 291291"/>
              <a:gd name="connsiteY110" fmla="*/ 252216 h 292371"/>
              <a:gd name="connsiteX111" fmla="*/ 165143 w 291291"/>
              <a:gd name="connsiteY111" fmla="*/ 239167 h 292371"/>
              <a:gd name="connsiteX112" fmla="*/ 154380 w 291291"/>
              <a:gd name="connsiteY112" fmla="*/ 191066 h 292371"/>
              <a:gd name="connsiteX113" fmla="*/ 155142 w 291291"/>
              <a:gd name="connsiteY113" fmla="*/ 155728 h 292371"/>
              <a:gd name="connsiteX114" fmla="*/ 188384 w 291291"/>
              <a:gd name="connsiteY114" fmla="*/ 154204 h 292371"/>
              <a:gd name="connsiteX115" fmla="*/ 217436 w 291291"/>
              <a:gd name="connsiteY115" fmla="*/ 154776 h 292371"/>
              <a:gd name="connsiteX116" fmla="*/ 231818 w 291291"/>
              <a:gd name="connsiteY116" fmla="*/ 158395 h 292371"/>
              <a:gd name="connsiteX117" fmla="*/ 242201 w 291291"/>
              <a:gd name="connsiteY117" fmla="*/ 168301 h 292371"/>
              <a:gd name="connsiteX118" fmla="*/ 251535 w 291291"/>
              <a:gd name="connsiteY118" fmla="*/ 186780 h 292371"/>
              <a:gd name="connsiteX119" fmla="*/ 242201 w 291291"/>
              <a:gd name="connsiteY119" fmla="*/ 197352 h 292371"/>
              <a:gd name="connsiteX120" fmla="*/ 254202 w 291291"/>
              <a:gd name="connsiteY120" fmla="*/ 209354 h 292371"/>
              <a:gd name="connsiteX121" fmla="*/ 269442 w 291291"/>
              <a:gd name="connsiteY121" fmla="*/ 194019 h 292371"/>
              <a:gd name="connsiteX122" fmla="*/ 276681 w 291291"/>
              <a:gd name="connsiteY122" fmla="*/ 178112 h 292371"/>
              <a:gd name="connsiteX123" fmla="*/ 244677 w 291291"/>
              <a:gd name="connsiteY123" fmla="*/ 145632 h 292371"/>
              <a:gd name="connsiteX124" fmla="*/ 276395 w 291291"/>
              <a:gd name="connsiteY124" fmla="*/ 114009 h 292371"/>
              <a:gd name="connsiteX125" fmla="*/ 269537 w 291291"/>
              <a:gd name="connsiteY125" fmla="*/ 98102 h 292371"/>
              <a:gd name="connsiteX126" fmla="*/ 253440 w 291291"/>
              <a:gd name="connsiteY126" fmla="*/ 83148 h 292371"/>
              <a:gd name="connsiteX127" fmla="*/ 242677 w 291291"/>
              <a:gd name="connsiteY127" fmla="*/ 95149 h 292371"/>
              <a:gd name="connsiteX128" fmla="*/ 251535 w 291291"/>
              <a:gd name="connsiteY128" fmla="*/ 113532 h 292371"/>
              <a:gd name="connsiteX129" fmla="*/ 219341 w 291291"/>
              <a:gd name="connsiteY129" fmla="*/ 137345 h 292371"/>
              <a:gd name="connsiteX130" fmla="*/ 154952 w 291291"/>
              <a:gd name="connsiteY130" fmla="*/ 136678 h 292371"/>
              <a:gd name="connsiteX131" fmla="*/ 154380 w 291291"/>
              <a:gd name="connsiteY131" fmla="*/ 70098 h 292371"/>
              <a:gd name="connsiteX132" fmla="*/ 168191 w 291291"/>
              <a:gd name="connsiteY132" fmla="*/ 50191 h 292371"/>
              <a:gd name="connsiteX133" fmla="*/ 185813 w 291291"/>
              <a:gd name="connsiteY133" fmla="*/ 39333 h 292371"/>
              <a:gd name="connsiteX134" fmla="*/ 200100 w 291291"/>
              <a:gd name="connsiteY134" fmla="*/ 46476 h 292371"/>
              <a:gd name="connsiteX135" fmla="*/ 208577 w 291291"/>
              <a:gd name="connsiteY135" fmla="*/ 36951 h 292371"/>
              <a:gd name="connsiteX136" fmla="*/ 195338 w 291291"/>
              <a:gd name="connsiteY136" fmla="*/ 24378 h 292371"/>
              <a:gd name="connsiteX137" fmla="*/ 177431 w 291291"/>
              <a:gd name="connsiteY137" fmla="*/ 15520 h 292371"/>
              <a:gd name="connsiteX138" fmla="*/ 154475 w 291291"/>
              <a:gd name="connsiteY138" fmla="*/ 39237 h 292371"/>
              <a:gd name="connsiteX139" fmla="*/ 146189 w 291291"/>
              <a:gd name="connsiteY139" fmla="*/ 46476 h 292371"/>
              <a:gd name="connsiteX140" fmla="*/ 133711 w 291291"/>
              <a:gd name="connsiteY140" fmla="*/ 35142 h 292371"/>
              <a:gd name="connsiteX141" fmla="*/ 109613 w 291291"/>
              <a:gd name="connsiteY141" fmla="*/ 11710 h 29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291291" h="292371">
                <a:moveTo>
                  <a:pt x="146189" y="34094"/>
                </a:moveTo>
                <a:cubicBezTo>
                  <a:pt x="151618" y="29331"/>
                  <a:pt x="178288" y="-3816"/>
                  <a:pt x="184289" y="375"/>
                </a:cubicBezTo>
                <a:cubicBezTo>
                  <a:pt x="191623" y="5519"/>
                  <a:pt x="197719" y="13139"/>
                  <a:pt x="203910" y="19521"/>
                </a:cubicBezTo>
                <a:cubicBezTo>
                  <a:pt x="209435" y="25236"/>
                  <a:pt x="225532" y="34761"/>
                  <a:pt x="217245" y="42666"/>
                </a:cubicBezTo>
                <a:cubicBezTo>
                  <a:pt x="213149" y="46572"/>
                  <a:pt x="202100" y="62193"/>
                  <a:pt x="196100" y="61812"/>
                </a:cubicBezTo>
                <a:cubicBezTo>
                  <a:pt x="187337" y="61240"/>
                  <a:pt x="187813" y="43714"/>
                  <a:pt x="178574" y="53049"/>
                </a:cubicBezTo>
                <a:cubicBezTo>
                  <a:pt x="174859" y="56764"/>
                  <a:pt x="170954" y="60383"/>
                  <a:pt x="167334" y="64193"/>
                </a:cubicBezTo>
                <a:cubicBezTo>
                  <a:pt x="162286" y="69622"/>
                  <a:pt x="163810" y="74385"/>
                  <a:pt x="163810" y="81433"/>
                </a:cubicBezTo>
                <a:lnTo>
                  <a:pt x="163810" y="128010"/>
                </a:lnTo>
                <a:cubicBezTo>
                  <a:pt x="182384" y="128391"/>
                  <a:pt x="200957" y="128010"/>
                  <a:pt x="219436" y="128010"/>
                </a:cubicBezTo>
                <a:cubicBezTo>
                  <a:pt x="228294" y="128010"/>
                  <a:pt x="235819" y="116295"/>
                  <a:pt x="242010" y="110389"/>
                </a:cubicBezTo>
                <a:cubicBezTo>
                  <a:pt x="241915" y="103341"/>
                  <a:pt x="226294" y="101055"/>
                  <a:pt x="230866" y="93244"/>
                </a:cubicBezTo>
                <a:cubicBezTo>
                  <a:pt x="235057" y="86196"/>
                  <a:pt x="244010" y="79909"/>
                  <a:pt x="249725" y="74099"/>
                </a:cubicBezTo>
                <a:cubicBezTo>
                  <a:pt x="256869" y="66955"/>
                  <a:pt x="267442" y="84195"/>
                  <a:pt x="273538" y="89529"/>
                </a:cubicBezTo>
                <a:cubicBezTo>
                  <a:pt x="278300" y="94959"/>
                  <a:pt x="295350" y="105912"/>
                  <a:pt x="290207" y="112770"/>
                </a:cubicBezTo>
                <a:cubicBezTo>
                  <a:pt x="282396" y="123248"/>
                  <a:pt x="271061" y="131535"/>
                  <a:pt x="262013" y="141060"/>
                </a:cubicBezTo>
                <a:cubicBezTo>
                  <a:pt x="247820" y="155919"/>
                  <a:pt x="300303" y="172683"/>
                  <a:pt x="289921" y="186208"/>
                </a:cubicBezTo>
                <a:cubicBezTo>
                  <a:pt x="283444" y="194685"/>
                  <a:pt x="274490" y="201829"/>
                  <a:pt x="266870" y="209164"/>
                </a:cubicBezTo>
                <a:cubicBezTo>
                  <a:pt x="262584" y="213259"/>
                  <a:pt x="258298" y="217355"/>
                  <a:pt x="253916" y="221355"/>
                </a:cubicBezTo>
                <a:cubicBezTo>
                  <a:pt x="248773" y="218784"/>
                  <a:pt x="245249" y="213354"/>
                  <a:pt x="241248" y="209354"/>
                </a:cubicBezTo>
                <a:cubicBezTo>
                  <a:pt x="237819" y="205925"/>
                  <a:pt x="226770" y="199924"/>
                  <a:pt x="230961" y="193828"/>
                </a:cubicBezTo>
                <a:cubicBezTo>
                  <a:pt x="237629" y="184208"/>
                  <a:pt x="245820" y="185922"/>
                  <a:pt x="234962" y="174873"/>
                </a:cubicBezTo>
                <a:cubicBezTo>
                  <a:pt x="225246" y="164968"/>
                  <a:pt x="222008" y="164301"/>
                  <a:pt x="208482" y="164587"/>
                </a:cubicBezTo>
                <a:cubicBezTo>
                  <a:pt x="196576" y="164872"/>
                  <a:pt x="184670" y="164682"/>
                  <a:pt x="172763" y="164301"/>
                </a:cubicBezTo>
                <a:cubicBezTo>
                  <a:pt x="165810" y="164015"/>
                  <a:pt x="164381" y="161443"/>
                  <a:pt x="163905" y="169730"/>
                </a:cubicBezTo>
                <a:cubicBezTo>
                  <a:pt x="163619" y="175731"/>
                  <a:pt x="163524" y="181731"/>
                  <a:pt x="163524" y="187732"/>
                </a:cubicBezTo>
                <a:cubicBezTo>
                  <a:pt x="163524" y="200020"/>
                  <a:pt x="163905" y="212307"/>
                  <a:pt x="163619" y="224594"/>
                </a:cubicBezTo>
                <a:cubicBezTo>
                  <a:pt x="166858" y="227928"/>
                  <a:pt x="179431" y="244787"/>
                  <a:pt x="184289" y="241263"/>
                </a:cubicBezTo>
                <a:cubicBezTo>
                  <a:pt x="190099" y="237072"/>
                  <a:pt x="192671" y="225642"/>
                  <a:pt x="201053" y="232976"/>
                </a:cubicBezTo>
                <a:cubicBezTo>
                  <a:pt x="207244" y="238500"/>
                  <a:pt x="213721" y="245263"/>
                  <a:pt x="218960" y="251740"/>
                </a:cubicBezTo>
                <a:cubicBezTo>
                  <a:pt x="223436" y="257265"/>
                  <a:pt x="204672" y="271457"/>
                  <a:pt x="199814" y="276315"/>
                </a:cubicBezTo>
                <a:cubicBezTo>
                  <a:pt x="195528" y="280601"/>
                  <a:pt x="191242" y="284887"/>
                  <a:pt x="186956" y="289078"/>
                </a:cubicBezTo>
                <a:cubicBezTo>
                  <a:pt x="180860" y="295079"/>
                  <a:pt x="180193" y="292031"/>
                  <a:pt x="174668" y="286697"/>
                </a:cubicBezTo>
                <a:cubicBezTo>
                  <a:pt x="164858" y="277362"/>
                  <a:pt x="155142" y="267456"/>
                  <a:pt x="146093" y="257360"/>
                </a:cubicBezTo>
                <a:cubicBezTo>
                  <a:pt x="134282" y="266980"/>
                  <a:pt x="124662" y="278887"/>
                  <a:pt x="113708" y="289459"/>
                </a:cubicBezTo>
                <a:cubicBezTo>
                  <a:pt x="106755" y="296127"/>
                  <a:pt x="101802" y="286602"/>
                  <a:pt x="96087" y="280887"/>
                </a:cubicBezTo>
                <a:cubicBezTo>
                  <a:pt x="90277" y="275172"/>
                  <a:pt x="84657" y="269266"/>
                  <a:pt x="79037" y="263456"/>
                </a:cubicBezTo>
                <a:cubicBezTo>
                  <a:pt x="72751" y="256979"/>
                  <a:pt x="68084" y="255836"/>
                  <a:pt x="75323" y="248502"/>
                </a:cubicBezTo>
                <a:cubicBezTo>
                  <a:pt x="78847" y="244882"/>
                  <a:pt x="82466" y="241453"/>
                  <a:pt x="85800" y="237739"/>
                </a:cubicBezTo>
                <a:cubicBezTo>
                  <a:pt x="98183" y="223927"/>
                  <a:pt x="97230" y="236786"/>
                  <a:pt x="108851" y="242215"/>
                </a:cubicBezTo>
                <a:cubicBezTo>
                  <a:pt x="114851" y="238596"/>
                  <a:pt x="119328" y="233166"/>
                  <a:pt x="124091" y="228118"/>
                </a:cubicBezTo>
                <a:cubicBezTo>
                  <a:pt x="130091" y="221927"/>
                  <a:pt x="127805" y="212973"/>
                  <a:pt x="127805" y="204496"/>
                </a:cubicBezTo>
                <a:lnTo>
                  <a:pt x="127805" y="164491"/>
                </a:lnTo>
                <a:cubicBezTo>
                  <a:pt x="123424" y="164301"/>
                  <a:pt x="118947" y="164301"/>
                  <a:pt x="114470" y="164301"/>
                </a:cubicBezTo>
                <a:cubicBezTo>
                  <a:pt x="101040" y="164491"/>
                  <a:pt x="87610" y="165158"/>
                  <a:pt x="74180" y="164491"/>
                </a:cubicBezTo>
                <a:cubicBezTo>
                  <a:pt x="61797" y="163824"/>
                  <a:pt x="58082" y="175159"/>
                  <a:pt x="48938" y="182112"/>
                </a:cubicBezTo>
                <a:cubicBezTo>
                  <a:pt x="52367" y="183922"/>
                  <a:pt x="63035" y="194876"/>
                  <a:pt x="60749" y="198686"/>
                </a:cubicBezTo>
                <a:cubicBezTo>
                  <a:pt x="56654" y="205735"/>
                  <a:pt x="44652" y="217450"/>
                  <a:pt x="37604" y="221260"/>
                </a:cubicBezTo>
                <a:cubicBezTo>
                  <a:pt x="25412" y="210878"/>
                  <a:pt x="14648" y="198972"/>
                  <a:pt x="3409" y="187637"/>
                </a:cubicBezTo>
                <a:cubicBezTo>
                  <a:pt x="-6116" y="178112"/>
                  <a:pt x="15029" y="164872"/>
                  <a:pt x="22364" y="158014"/>
                </a:cubicBezTo>
                <a:cubicBezTo>
                  <a:pt x="26745" y="153823"/>
                  <a:pt x="36175" y="148489"/>
                  <a:pt x="31603" y="142489"/>
                </a:cubicBezTo>
                <a:cubicBezTo>
                  <a:pt x="27412" y="136869"/>
                  <a:pt x="21602" y="132201"/>
                  <a:pt x="16553" y="127439"/>
                </a:cubicBezTo>
                <a:cubicBezTo>
                  <a:pt x="11600" y="122676"/>
                  <a:pt x="5504" y="118104"/>
                  <a:pt x="1123" y="112770"/>
                </a:cubicBezTo>
                <a:cubicBezTo>
                  <a:pt x="-3544" y="107055"/>
                  <a:pt x="7600" y="99912"/>
                  <a:pt x="11505" y="95816"/>
                </a:cubicBezTo>
                <a:cubicBezTo>
                  <a:pt x="17125" y="90006"/>
                  <a:pt x="22840" y="84386"/>
                  <a:pt x="28745" y="78766"/>
                </a:cubicBezTo>
                <a:cubicBezTo>
                  <a:pt x="36270" y="71527"/>
                  <a:pt x="36937" y="68765"/>
                  <a:pt x="44652" y="76861"/>
                </a:cubicBezTo>
                <a:cubicBezTo>
                  <a:pt x="49605" y="82005"/>
                  <a:pt x="54177" y="87243"/>
                  <a:pt x="59702" y="91911"/>
                </a:cubicBezTo>
                <a:cubicBezTo>
                  <a:pt x="65417" y="96864"/>
                  <a:pt x="56273" y="102293"/>
                  <a:pt x="53034" y="104960"/>
                </a:cubicBezTo>
                <a:cubicBezTo>
                  <a:pt x="45795" y="110866"/>
                  <a:pt x="52844" y="113723"/>
                  <a:pt x="57987" y="118866"/>
                </a:cubicBezTo>
                <a:cubicBezTo>
                  <a:pt x="64940" y="125915"/>
                  <a:pt x="66845" y="128010"/>
                  <a:pt x="76656" y="128010"/>
                </a:cubicBezTo>
                <a:cubicBezTo>
                  <a:pt x="90467" y="128010"/>
                  <a:pt x="104279" y="127629"/>
                  <a:pt x="118090" y="128010"/>
                </a:cubicBezTo>
                <a:cubicBezTo>
                  <a:pt x="129044" y="128391"/>
                  <a:pt x="127520" y="127248"/>
                  <a:pt x="127805" y="116199"/>
                </a:cubicBezTo>
                <a:cubicBezTo>
                  <a:pt x="127996" y="107532"/>
                  <a:pt x="127805" y="98959"/>
                  <a:pt x="127805" y="90387"/>
                </a:cubicBezTo>
                <a:cubicBezTo>
                  <a:pt x="127710" y="73051"/>
                  <a:pt x="128472" y="67336"/>
                  <a:pt x="115518" y="55144"/>
                </a:cubicBezTo>
                <a:cubicBezTo>
                  <a:pt x="108946" y="48953"/>
                  <a:pt x="109422" y="48381"/>
                  <a:pt x="102850" y="55239"/>
                </a:cubicBezTo>
                <a:cubicBezTo>
                  <a:pt x="99230" y="59049"/>
                  <a:pt x="95516" y="64669"/>
                  <a:pt x="90753" y="58954"/>
                </a:cubicBezTo>
                <a:cubicBezTo>
                  <a:pt x="86086" y="53334"/>
                  <a:pt x="80371" y="48381"/>
                  <a:pt x="75132" y="43333"/>
                </a:cubicBezTo>
                <a:cubicBezTo>
                  <a:pt x="67798" y="36380"/>
                  <a:pt x="74084" y="32570"/>
                  <a:pt x="80466" y="26569"/>
                </a:cubicBezTo>
                <a:cubicBezTo>
                  <a:pt x="85705" y="21616"/>
                  <a:pt x="105803" y="-3339"/>
                  <a:pt x="111708" y="375"/>
                </a:cubicBezTo>
                <a:cubicBezTo>
                  <a:pt x="124757" y="8567"/>
                  <a:pt x="134187" y="23997"/>
                  <a:pt x="146189" y="33903"/>
                </a:cubicBezTo>
                <a:moveTo>
                  <a:pt x="109613" y="11805"/>
                </a:moveTo>
                <a:cubicBezTo>
                  <a:pt x="105612" y="11805"/>
                  <a:pt x="96563" y="23521"/>
                  <a:pt x="93515" y="26474"/>
                </a:cubicBezTo>
                <a:cubicBezTo>
                  <a:pt x="91039" y="28950"/>
                  <a:pt x="88658" y="31427"/>
                  <a:pt x="86372" y="34094"/>
                </a:cubicBezTo>
                <a:cubicBezTo>
                  <a:pt x="81419" y="39999"/>
                  <a:pt x="84848" y="39428"/>
                  <a:pt x="89134" y="44286"/>
                </a:cubicBezTo>
                <a:cubicBezTo>
                  <a:pt x="96944" y="53144"/>
                  <a:pt x="99230" y="45619"/>
                  <a:pt x="105898" y="39428"/>
                </a:cubicBezTo>
                <a:cubicBezTo>
                  <a:pt x="111994" y="33808"/>
                  <a:pt x="121519" y="47905"/>
                  <a:pt x="126853" y="52953"/>
                </a:cubicBezTo>
                <a:cubicBezTo>
                  <a:pt x="133711" y="59526"/>
                  <a:pt x="138378" y="64002"/>
                  <a:pt x="137902" y="73813"/>
                </a:cubicBezTo>
                <a:cubicBezTo>
                  <a:pt x="137426" y="83052"/>
                  <a:pt x="137521" y="92196"/>
                  <a:pt x="137521" y="101436"/>
                </a:cubicBezTo>
                <a:cubicBezTo>
                  <a:pt x="137521" y="111246"/>
                  <a:pt x="137521" y="121057"/>
                  <a:pt x="137140" y="130868"/>
                </a:cubicBezTo>
                <a:cubicBezTo>
                  <a:pt x="136664" y="141060"/>
                  <a:pt x="121233" y="137631"/>
                  <a:pt x="112470" y="137631"/>
                </a:cubicBezTo>
                <a:cubicBezTo>
                  <a:pt x="100183" y="137631"/>
                  <a:pt x="69322" y="142489"/>
                  <a:pt x="60654" y="134106"/>
                </a:cubicBezTo>
                <a:cubicBezTo>
                  <a:pt x="54749" y="128391"/>
                  <a:pt x="49129" y="122486"/>
                  <a:pt x="43223" y="116866"/>
                </a:cubicBezTo>
                <a:cubicBezTo>
                  <a:pt x="34175" y="108103"/>
                  <a:pt x="39318" y="106579"/>
                  <a:pt x="46462" y="99816"/>
                </a:cubicBezTo>
                <a:cubicBezTo>
                  <a:pt x="51224" y="95340"/>
                  <a:pt x="47891" y="92006"/>
                  <a:pt x="44081" y="88196"/>
                </a:cubicBezTo>
                <a:cubicBezTo>
                  <a:pt x="35318" y="79338"/>
                  <a:pt x="31222" y="89244"/>
                  <a:pt x="24364" y="96197"/>
                </a:cubicBezTo>
                <a:cubicBezTo>
                  <a:pt x="21506" y="99150"/>
                  <a:pt x="18649" y="102007"/>
                  <a:pt x="15696" y="104770"/>
                </a:cubicBezTo>
                <a:cubicBezTo>
                  <a:pt x="9314" y="110866"/>
                  <a:pt x="12553" y="110580"/>
                  <a:pt x="17887" y="116104"/>
                </a:cubicBezTo>
                <a:cubicBezTo>
                  <a:pt x="23411" y="121819"/>
                  <a:pt x="28936" y="127344"/>
                  <a:pt x="34937" y="132487"/>
                </a:cubicBezTo>
                <a:cubicBezTo>
                  <a:pt x="38747" y="135726"/>
                  <a:pt x="43985" y="139726"/>
                  <a:pt x="45700" y="144679"/>
                </a:cubicBezTo>
                <a:cubicBezTo>
                  <a:pt x="47224" y="149251"/>
                  <a:pt x="35032" y="157633"/>
                  <a:pt x="32365" y="160395"/>
                </a:cubicBezTo>
                <a:cubicBezTo>
                  <a:pt x="25126" y="167730"/>
                  <a:pt x="18077" y="175159"/>
                  <a:pt x="11219" y="182779"/>
                </a:cubicBezTo>
                <a:cubicBezTo>
                  <a:pt x="18077" y="189542"/>
                  <a:pt x="25031" y="196305"/>
                  <a:pt x="32079" y="202972"/>
                </a:cubicBezTo>
                <a:cubicBezTo>
                  <a:pt x="38366" y="208878"/>
                  <a:pt x="36746" y="208878"/>
                  <a:pt x="43128" y="203734"/>
                </a:cubicBezTo>
                <a:cubicBezTo>
                  <a:pt x="47510" y="200115"/>
                  <a:pt x="51605" y="196686"/>
                  <a:pt x="46176" y="191733"/>
                </a:cubicBezTo>
                <a:cubicBezTo>
                  <a:pt x="40652" y="186685"/>
                  <a:pt x="34556" y="185637"/>
                  <a:pt x="40652" y="178398"/>
                </a:cubicBezTo>
                <a:cubicBezTo>
                  <a:pt x="47795" y="169920"/>
                  <a:pt x="56177" y="162586"/>
                  <a:pt x="64274" y="154966"/>
                </a:cubicBezTo>
                <a:cubicBezTo>
                  <a:pt x="81323" y="153061"/>
                  <a:pt x="98754" y="154680"/>
                  <a:pt x="115804" y="154966"/>
                </a:cubicBezTo>
                <a:cubicBezTo>
                  <a:pt x="121900" y="154966"/>
                  <a:pt x="132282" y="152109"/>
                  <a:pt x="137426" y="156300"/>
                </a:cubicBezTo>
                <a:lnTo>
                  <a:pt x="137426" y="227642"/>
                </a:lnTo>
                <a:cubicBezTo>
                  <a:pt x="132187" y="233928"/>
                  <a:pt x="125710" y="238977"/>
                  <a:pt x="120185" y="245073"/>
                </a:cubicBezTo>
                <a:cubicBezTo>
                  <a:pt x="113232" y="252788"/>
                  <a:pt x="110089" y="257170"/>
                  <a:pt x="102278" y="248597"/>
                </a:cubicBezTo>
                <a:cubicBezTo>
                  <a:pt x="93515" y="239072"/>
                  <a:pt x="89515" y="247264"/>
                  <a:pt x="82562" y="254788"/>
                </a:cubicBezTo>
                <a:cubicBezTo>
                  <a:pt x="89515" y="260408"/>
                  <a:pt x="95420" y="267171"/>
                  <a:pt x="101707" y="273457"/>
                </a:cubicBezTo>
                <a:cubicBezTo>
                  <a:pt x="107422" y="279172"/>
                  <a:pt x="107612" y="282601"/>
                  <a:pt x="113994" y="276124"/>
                </a:cubicBezTo>
                <a:cubicBezTo>
                  <a:pt x="118376" y="271647"/>
                  <a:pt x="122948" y="267456"/>
                  <a:pt x="127329" y="262980"/>
                </a:cubicBezTo>
                <a:cubicBezTo>
                  <a:pt x="133235" y="256884"/>
                  <a:pt x="138473" y="250026"/>
                  <a:pt x="145617" y="245358"/>
                </a:cubicBezTo>
                <a:cubicBezTo>
                  <a:pt x="154380" y="252312"/>
                  <a:pt x="161905" y="260598"/>
                  <a:pt x="169620" y="268695"/>
                </a:cubicBezTo>
                <a:cubicBezTo>
                  <a:pt x="175526" y="274791"/>
                  <a:pt x="180383" y="284030"/>
                  <a:pt x="187527" y="276315"/>
                </a:cubicBezTo>
                <a:cubicBezTo>
                  <a:pt x="191623" y="271838"/>
                  <a:pt x="211244" y="256693"/>
                  <a:pt x="207053" y="251931"/>
                </a:cubicBezTo>
                <a:cubicBezTo>
                  <a:pt x="204101" y="248502"/>
                  <a:pt x="200195" y="244501"/>
                  <a:pt x="196100" y="242310"/>
                </a:cubicBezTo>
                <a:cubicBezTo>
                  <a:pt x="192290" y="245168"/>
                  <a:pt x="189718" y="249168"/>
                  <a:pt x="186194" y="252216"/>
                </a:cubicBezTo>
                <a:cubicBezTo>
                  <a:pt x="179240" y="258217"/>
                  <a:pt x="170382" y="243930"/>
                  <a:pt x="165143" y="239167"/>
                </a:cubicBezTo>
                <a:cubicBezTo>
                  <a:pt x="149999" y="225546"/>
                  <a:pt x="154475" y="210306"/>
                  <a:pt x="154380" y="191066"/>
                </a:cubicBezTo>
                <a:cubicBezTo>
                  <a:pt x="154380" y="179255"/>
                  <a:pt x="154380" y="167539"/>
                  <a:pt x="155142" y="155728"/>
                </a:cubicBezTo>
                <a:cubicBezTo>
                  <a:pt x="166191" y="154490"/>
                  <a:pt x="177335" y="154204"/>
                  <a:pt x="188384" y="154204"/>
                </a:cubicBezTo>
                <a:cubicBezTo>
                  <a:pt x="198100" y="154204"/>
                  <a:pt x="207720" y="154490"/>
                  <a:pt x="217436" y="154776"/>
                </a:cubicBezTo>
                <a:cubicBezTo>
                  <a:pt x="223627" y="154966"/>
                  <a:pt x="227342" y="153728"/>
                  <a:pt x="231818" y="158395"/>
                </a:cubicBezTo>
                <a:cubicBezTo>
                  <a:pt x="235152" y="161824"/>
                  <a:pt x="238200" y="165634"/>
                  <a:pt x="242201" y="168301"/>
                </a:cubicBezTo>
                <a:cubicBezTo>
                  <a:pt x="245630" y="174493"/>
                  <a:pt x="259250" y="179826"/>
                  <a:pt x="251535" y="186780"/>
                </a:cubicBezTo>
                <a:cubicBezTo>
                  <a:pt x="248011" y="189923"/>
                  <a:pt x="244201" y="192876"/>
                  <a:pt x="242201" y="197352"/>
                </a:cubicBezTo>
                <a:cubicBezTo>
                  <a:pt x="246201" y="201353"/>
                  <a:pt x="249916" y="205639"/>
                  <a:pt x="254202" y="209354"/>
                </a:cubicBezTo>
                <a:cubicBezTo>
                  <a:pt x="259060" y="204020"/>
                  <a:pt x="264299" y="199067"/>
                  <a:pt x="269442" y="194019"/>
                </a:cubicBezTo>
                <a:cubicBezTo>
                  <a:pt x="275062" y="188494"/>
                  <a:pt x="283349" y="184779"/>
                  <a:pt x="276681" y="178112"/>
                </a:cubicBezTo>
                <a:cubicBezTo>
                  <a:pt x="265918" y="167349"/>
                  <a:pt x="253821" y="157919"/>
                  <a:pt x="244677" y="145632"/>
                </a:cubicBezTo>
                <a:cubicBezTo>
                  <a:pt x="255631" y="135440"/>
                  <a:pt x="265346" y="124010"/>
                  <a:pt x="276395" y="114009"/>
                </a:cubicBezTo>
                <a:cubicBezTo>
                  <a:pt x="283253" y="107722"/>
                  <a:pt x="275157" y="103817"/>
                  <a:pt x="269537" y="98102"/>
                </a:cubicBezTo>
                <a:cubicBezTo>
                  <a:pt x="264394" y="92863"/>
                  <a:pt x="259060" y="87910"/>
                  <a:pt x="253440" y="83148"/>
                </a:cubicBezTo>
                <a:cubicBezTo>
                  <a:pt x="251059" y="87243"/>
                  <a:pt x="242772" y="89815"/>
                  <a:pt x="242677" y="95149"/>
                </a:cubicBezTo>
                <a:cubicBezTo>
                  <a:pt x="242486" y="104484"/>
                  <a:pt x="259822" y="103912"/>
                  <a:pt x="251535" y="113532"/>
                </a:cubicBezTo>
                <a:cubicBezTo>
                  <a:pt x="243248" y="123153"/>
                  <a:pt x="232771" y="138202"/>
                  <a:pt x="219341" y="137345"/>
                </a:cubicBezTo>
                <a:cubicBezTo>
                  <a:pt x="197909" y="136012"/>
                  <a:pt x="176383" y="138774"/>
                  <a:pt x="154952" y="136678"/>
                </a:cubicBezTo>
                <a:cubicBezTo>
                  <a:pt x="153523" y="114485"/>
                  <a:pt x="154571" y="92292"/>
                  <a:pt x="154380" y="70098"/>
                </a:cubicBezTo>
                <a:cubicBezTo>
                  <a:pt x="154380" y="60573"/>
                  <a:pt x="161810" y="56764"/>
                  <a:pt x="168191" y="50191"/>
                </a:cubicBezTo>
                <a:cubicBezTo>
                  <a:pt x="172287" y="46000"/>
                  <a:pt x="179907" y="33713"/>
                  <a:pt x="185813" y="39333"/>
                </a:cubicBezTo>
                <a:cubicBezTo>
                  <a:pt x="190575" y="43809"/>
                  <a:pt x="194099" y="52477"/>
                  <a:pt x="200100" y="46476"/>
                </a:cubicBezTo>
                <a:cubicBezTo>
                  <a:pt x="203148" y="43524"/>
                  <a:pt x="206482" y="40762"/>
                  <a:pt x="208577" y="36951"/>
                </a:cubicBezTo>
                <a:cubicBezTo>
                  <a:pt x="204101" y="32760"/>
                  <a:pt x="199624" y="28665"/>
                  <a:pt x="195338" y="24378"/>
                </a:cubicBezTo>
                <a:cubicBezTo>
                  <a:pt x="189718" y="18759"/>
                  <a:pt x="184860" y="8281"/>
                  <a:pt x="177431" y="15520"/>
                </a:cubicBezTo>
                <a:cubicBezTo>
                  <a:pt x="169525" y="23235"/>
                  <a:pt x="162381" y="31618"/>
                  <a:pt x="154475" y="39237"/>
                </a:cubicBezTo>
                <a:cubicBezTo>
                  <a:pt x="151808" y="41809"/>
                  <a:pt x="149046" y="44191"/>
                  <a:pt x="146189" y="46476"/>
                </a:cubicBezTo>
                <a:cubicBezTo>
                  <a:pt x="141807" y="42952"/>
                  <a:pt x="137711" y="39142"/>
                  <a:pt x="133711" y="35142"/>
                </a:cubicBezTo>
                <a:cubicBezTo>
                  <a:pt x="125805" y="27236"/>
                  <a:pt x="118280" y="18854"/>
                  <a:pt x="109613" y="11710"/>
                </a:cubicBezTo>
              </a:path>
            </a:pathLst>
          </a:custGeom>
          <a:solidFill>
            <a:schemeClr val="accent5"/>
          </a:solidFill>
          <a:ln w="9525" cap="flat">
            <a:noFill/>
            <a:prstDash val="solid"/>
            <a:miter/>
          </a:ln>
          <a:effectLst>
            <a:glow rad="228600">
              <a:schemeClr val="accent5">
                <a:satMod val="175000"/>
                <a:alpha val="40000"/>
              </a:schemeClr>
            </a:glow>
          </a:effectLst>
        </p:spPr>
        <p:txBody>
          <a:bodyPr rtlCol="0" anchor="ctr"/>
          <a:lstStyle/>
          <a:p>
            <a:endParaRPr lang="en-US"/>
          </a:p>
        </p:txBody>
      </p:sp>
      <p:sp>
        <p:nvSpPr>
          <p:cNvPr id="30" name="Freeform: Shape 29">
            <a:extLst>
              <a:ext uri="{FF2B5EF4-FFF2-40B4-BE49-F238E27FC236}">
                <a16:creationId xmlns:a16="http://schemas.microsoft.com/office/drawing/2014/main" id="{124907A0-7132-B229-F379-FE6842348573}"/>
              </a:ext>
            </a:extLst>
          </p:cNvPr>
          <p:cNvSpPr/>
          <p:nvPr userDrawn="1"/>
        </p:nvSpPr>
        <p:spPr>
          <a:xfrm>
            <a:off x="6255649" y="1248795"/>
            <a:ext cx="381816" cy="389436"/>
          </a:xfrm>
          <a:custGeom>
            <a:avLst/>
            <a:gdLst>
              <a:gd name="connsiteX0" fmla="*/ 81856 w 286329"/>
              <a:gd name="connsiteY0" fmla="*/ 60485 h 292043"/>
              <a:gd name="connsiteX1" fmla="*/ 104145 w 286329"/>
              <a:gd name="connsiteY1" fmla="*/ 84678 h 292043"/>
              <a:gd name="connsiteX2" fmla="*/ 116908 w 286329"/>
              <a:gd name="connsiteY2" fmla="*/ 98109 h 292043"/>
              <a:gd name="connsiteX3" fmla="*/ 113384 w 286329"/>
              <a:gd name="connsiteY3" fmla="*/ 111634 h 292043"/>
              <a:gd name="connsiteX4" fmla="*/ 100811 w 286329"/>
              <a:gd name="connsiteY4" fmla="*/ 123636 h 292043"/>
              <a:gd name="connsiteX5" fmla="*/ 88714 w 286329"/>
              <a:gd name="connsiteY5" fmla="*/ 111539 h 292043"/>
              <a:gd name="connsiteX6" fmla="*/ 60425 w 286329"/>
              <a:gd name="connsiteY6" fmla="*/ 83250 h 292043"/>
              <a:gd name="connsiteX7" fmla="*/ 39756 w 286329"/>
              <a:gd name="connsiteY7" fmla="*/ 102585 h 292043"/>
              <a:gd name="connsiteX8" fmla="*/ 14038 w 286329"/>
              <a:gd name="connsiteY8" fmla="*/ 128589 h 292043"/>
              <a:gd name="connsiteX9" fmla="*/ 1751 w 286329"/>
              <a:gd name="connsiteY9" fmla="*/ 150210 h 292043"/>
              <a:gd name="connsiteX10" fmla="*/ 32231 w 286329"/>
              <a:gd name="connsiteY10" fmla="*/ 180881 h 292043"/>
              <a:gd name="connsiteX11" fmla="*/ 59663 w 286329"/>
              <a:gd name="connsiteY11" fmla="*/ 207456 h 292043"/>
              <a:gd name="connsiteX12" fmla="*/ 83190 w 286329"/>
              <a:gd name="connsiteY12" fmla="*/ 184500 h 292043"/>
              <a:gd name="connsiteX13" fmla="*/ 96334 w 286329"/>
              <a:gd name="connsiteY13" fmla="*/ 171451 h 292043"/>
              <a:gd name="connsiteX14" fmla="*/ 109384 w 286329"/>
              <a:gd name="connsiteY14" fmla="*/ 174785 h 292043"/>
              <a:gd name="connsiteX15" fmla="*/ 120909 w 286329"/>
              <a:gd name="connsiteY15" fmla="*/ 187929 h 292043"/>
              <a:gd name="connsiteX16" fmla="*/ 106240 w 286329"/>
              <a:gd name="connsiteY16" fmla="*/ 203646 h 292043"/>
              <a:gd name="connsiteX17" fmla="*/ 85381 w 286329"/>
              <a:gd name="connsiteY17" fmla="*/ 224505 h 292043"/>
              <a:gd name="connsiteX18" fmla="*/ 93572 w 286329"/>
              <a:gd name="connsiteY18" fmla="*/ 242698 h 292043"/>
              <a:gd name="connsiteX19" fmla="*/ 117766 w 286329"/>
              <a:gd name="connsiteY19" fmla="*/ 268130 h 292043"/>
              <a:gd name="connsiteX20" fmla="*/ 143578 w 286329"/>
              <a:gd name="connsiteY20" fmla="*/ 292038 h 292043"/>
              <a:gd name="connsiteX21" fmla="*/ 163295 w 286329"/>
              <a:gd name="connsiteY21" fmla="*/ 272511 h 292043"/>
              <a:gd name="connsiteX22" fmla="*/ 186441 w 286329"/>
              <a:gd name="connsiteY22" fmla="*/ 249651 h 292043"/>
              <a:gd name="connsiteX23" fmla="*/ 200252 w 286329"/>
              <a:gd name="connsiteY23" fmla="*/ 225172 h 292043"/>
              <a:gd name="connsiteX24" fmla="*/ 172153 w 286329"/>
              <a:gd name="connsiteY24" fmla="*/ 196311 h 292043"/>
              <a:gd name="connsiteX25" fmla="*/ 168058 w 286329"/>
              <a:gd name="connsiteY25" fmla="*/ 183453 h 292043"/>
              <a:gd name="connsiteX26" fmla="*/ 180154 w 286329"/>
              <a:gd name="connsiteY26" fmla="*/ 171356 h 292043"/>
              <a:gd name="connsiteX27" fmla="*/ 201490 w 286329"/>
              <a:gd name="connsiteY27" fmla="*/ 183834 h 292043"/>
              <a:gd name="connsiteX28" fmla="*/ 225493 w 286329"/>
              <a:gd name="connsiteY28" fmla="*/ 207456 h 292043"/>
              <a:gd name="connsiteX29" fmla="*/ 254735 w 286329"/>
              <a:gd name="connsiteY29" fmla="*/ 178881 h 292043"/>
              <a:gd name="connsiteX30" fmla="*/ 280167 w 286329"/>
              <a:gd name="connsiteY30" fmla="*/ 153258 h 292043"/>
              <a:gd name="connsiteX31" fmla="*/ 283120 w 286329"/>
              <a:gd name="connsiteY31" fmla="*/ 140400 h 292043"/>
              <a:gd name="connsiteX32" fmla="*/ 270261 w 286329"/>
              <a:gd name="connsiteY32" fmla="*/ 126874 h 292043"/>
              <a:gd name="connsiteX33" fmla="*/ 243877 w 286329"/>
              <a:gd name="connsiteY33" fmla="*/ 100490 h 292043"/>
              <a:gd name="connsiteX34" fmla="*/ 230542 w 286329"/>
              <a:gd name="connsiteY34" fmla="*/ 87441 h 292043"/>
              <a:gd name="connsiteX35" fmla="*/ 212920 w 286329"/>
              <a:gd name="connsiteY35" fmla="*/ 94299 h 292043"/>
              <a:gd name="connsiteX36" fmla="*/ 188632 w 286329"/>
              <a:gd name="connsiteY36" fmla="*/ 118968 h 292043"/>
              <a:gd name="connsiteX37" fmla="*/ 164248 w 286329"/>
              <a:gd name="connsiteY37" fmla="*/ 103252 h 292043"/>
              <a:gd name="connsiteX38" fmla="*/ 185203 w 286329"/>
              <a:gd name="connsiteY38" fmla="*/ 80583 h 292043"/>
              <a:gd name="connsiteX39" fmla="*/ 196823 w 286329"/>
              <a:gd name="connsiteY39" fmla="*/ 68772 h 292043"/>
              <a:gd name="connsiteX40" fmla="*/ 195490 w 286329"/>
              <a:gd name="connsiteY40" fmla="*/ 51341 h 292043"/>
              <a:gd name="connsiteX41" fmla="*/ 165200 w 286329"/>
              <a:gd name="connsiteY41" fmla="*/ 20385 h 292043"/>
              <a:gd name="connsiteX42" fmla="*/ 137006 w 286329"/>
              <a:gd name="connsiteY42" fmla="*/ 2478 h 292043"/>
              <a:gd name="connsiteX43" fmla="*/ 81571 w 286329"/>
              <a:gd name="connsiteY43" fmla="*/ 60294 h 292043"/>
              <a:gd name="connsiteX44" fmla="*/ 141483 w 286329"/>
              <a:gd name="connsiteY44" fmla="*/ 10479 h 292043"/>
              <a:gd name="connsiteX45" fmla="*/ 163581 w 286329"/>
              <a:gd name="connsiteY45" fmla="*/ 31529 h 292043"/>
              <a:gd name="connsiteX46" fmla="*/ 191965 w 286329"/>
              <a:gd name="connsiteY46" fmla="*/ 60961 h 292043"/>
              <a:gd name="connsiteX47" fmla="*/ 140816 w 286329"/>
              <a:gd name="connsiteY47" fmla="*/ 113063 h 292043"/>
              <a:gd name="connsiteX48" fmla="*/ 120814 w 286329"/>
              <a:gd name="connsiteY48" fmla="*/ 133637 h 292043"/>
              <a:gd name="connsiteX49" fmla="*/ 108241 w 286329"/>
              <a:gd name="connsiteY49" fmla="*/ 131256 h 292043"/>
              <a:gd name="connsiteX50" fmla="*/ 157866 w 286329"/>
              <a:gd name="connsiteY50" fmla="*/ 78582 h 292043"/>
              <a:gd name="connsiteX51" fmla="*/ 170820 w 286329"/>
              <a:gd name="connsiteY51" fmla="*/ 56199 h 292043"/>
              <a:gd name="connsiteX52" fmla="*/ 146150 w 286329"/>
              <a:gd name="connsiteY52" fmla="*/ 30386 h 292043"/>
              <a:gd name="connsiteX53" fmla="*/ 125671 w 286329"/>
              <a:gd name="connsiteY53" fmla="*/ 43721 h 292043"/>
              <a:gd name="connsiteX54" fmla="*/ 116242 w 286329"/>
              <a:gd name="connsiteY54" fmla="*/ 67248 h 292043"/>
              <a:gd name="connsiteX55" fmla="*/ 133482 w 286329"/>
              <a:gd name="connsiteY55" fmla="*/ 90584 h 292043"/>
              <a:gd name="connsiteX56" fmla="*/ 123195 w 286329"/>
              <a:gd name="connsiteY56" fmla="*/ 91346 h 292043"/>
              <a:gd name="connsiteX57" fmla="*/ 105859 w 286329"/>
              <a:gd name="connsiteY57" fmla="*/ 74010 h 292043"/>
              <a:gd name="connsiteX58" fmla="*/ 93572 w 286329"/>
              <a:gd name="connsiteY58" fmla="*/ 60294 h 292043"/>
              <a:gd name="connsiteX59" fmla="*/ 111003 w 286329"/>
              <a:gd name="connsiteY59" fmla="*/ 42102 h 292043"/>
              <a:gd name="connsiteX60" fmla="*/ 141578 w 286329"/>
              <a:gd name="connsiteY60" fmla="*/ 10383 h 292043"/>
              <a:gd name="connsiteX61" fmla="*/ 141578 w 286329"/>
              <a:gd name="connsiteY61" fmla="*/ 40673 h 292043"/>
              <a:gd name="connsiteX62" fmla="*/ 157199 w 286329"/>
              <a:gd name="connsiteY62" fmla="*/ 54484 h 292043"/>
              <a:gd name="connsiteX63" fmla="*/ 146912 w 286329"/>
              <a:gd name="connsiteY63" fmla="*/ 76868 h 292043"/>
              <a:gd name="connsiteX64" fmla="*/ 126243 w 286329"/>
              <a:gd name="connsiteY64" fmla="*/ 64581 h 292043"/>
              <a:gd name="connsiteX65" fmla="*/ 130053 w 286329"/>
              <a:gd name="connsiteY65" fmla="*/ 52293 h 292043"/>
              <a:gd name="connsiteX66" fmla="*/ 141483 w 286329"/>
              <a:gd name="connsiteY66" fmla="*/ 40578 h 292043"/>
              <a:gd name="connsiteX67" fmla="*/ 226065 w 286329"/>
              <a:gd name="connsiteY67" fmla="*/ 94870 h 292043"/>
              <a:gd name="connsiteX68" fmla="*/ 275309 w 286329"/>
              <a:gd name="connsiteY68" fmla="*/ 144114 h 292043"/>
              <a:gd name="connsiteX69" fmla="*/ 229303 w 286329"/>
              <a:gd name="connsiteY69" fmla="*/ 192216 h 292043"/>
              <a:gd name="connsiteX70" fmla="*/ 202824 w 286329"/>
              <a:gd name="connsiteY70" fmla="*/ 172404 h 292043"/>
              <a:gd name="connsiteX71" fmla="*/ 176249 w 286329"/>
              <a:gd name="connsiteY71" fmla="*/ 145067 h 292043"/>
              <a:gd name="connsiteX72" fmla="*/ 149198 w 286329"/>
              <a:gd name="connsiteY72" fmla="*/ 118206 h 292043"/>
              <a:gd name="connsiteX73" fmla="*/ 171582 w 286329"/>
              <a:gd name="connsiteY73" fmla="*/ 123255 h 292043"/>
              <a:gd name="connsiteX74" fmla="*/ 219302 w 286329"/>
              <a:gd name="connsiteY74" fmla="*/ 172308 h 292043"/>
              <a:gd name="connsiteX75" fmla="*/ 242638 w 286329"/>
              <a:gd name="connsiteY75" fmla="*/ 162117 h 292043"/>
              <a:gd name="connsiteX76" fmla="*/ 253878 w 286329"/>
              <a:gd name="connsiteY76" fmla="*/ 140495 h 292043"/>
              <a:gd name="connsiteX77" fmla="*/ 229684 w 286329"/>
              <a:gd name="connsiteY77" fmla="*/ 116397 h 292043"/>
              <a:gd name="connsiteX78" fmla="*/ 206729 w 286329"/>
              <a:gd name="connsiteY78" fmla="*/ 131065 h 292043"/>
              <a:gd name="connsiteX79" fmla="*/ 194918 w 286329"/>
              <a:gd name="connsiteY79" fmla="*/ 134304 h 292043"/>
              <a:gd name="connsiteX80" fmla="*/ 199300 w 286329"/>
              <a:gd name="connsiteY80" fmla="*/ 120969 h 292043"/>
              <a:gd name="connsiteX81" fmla="*/ 226255 w 286329"/>
              <a:gd name="connsiteY81" fmla="*/ 94870 h 292043"/>
              <a:gd name="connsiteX82" fmla="*/ 59092 w 286329"/>
              <a:gd name="connsiteY82" fmla="*/ 94870 h 292043"/>
              <a:gd name="connsiteX83" fmla="*/ 82809 w 286329"/>
              <a:gd name="connsiteY83" fmla="*/ 118111 h 292043"/>
              <a:gd name="connsiteX84" fmla="*/ 109574 w 286329"/>
              <a:gd name="connsiteY84" fmla="*/ 145448 h 292043"/>
              <a:gd name="connsiteX85" fmla="*/ 136054 w 286329"/>
              <a:gd name="connsiteY85" fmla="*/ 173166 h 292043"/>
              <a:gd name="connsiteX86" fmla="*/ 127862 w 286329"/>
              <a:gd name="connsiteY86" fmla="*/ 180786 h 292043"/>
              <a:gd name="connsiteX87" fmla="*/ 114241 w 286329"/>
              <a:gd name="connsiteY87" fmla="*/ 167070 h 292043"/>
              <a:gd name="connsiteX88" fmla="*/ 59758 w 286329"/>
              <a:gd name="connsiteY88" fmla="*/ 112015 h 292043"/>
              <a:gd name="connsiteX89" fmla="*/ 39375 w 286329"/>
              <a:gd name="connsiteY89" fmla="*/ 131827 h 292043"/>
              <a:gd name="connsiteX90" fmla="*/ 28231 w 286329"/>
              <a:gd name="connsiteY90" fmla="*/ 144781 h 292043"/>
              <a:gd name="connsiteX91" fmla="*/ 38803 w 286329"/>
              <a:gd name="connsiteY91" fmla="*/ 157545 h 292043"/>
              <a:gd name="connsiteX92" fmla="*/ 59187 w 286329"/>
              <a:gd name="connsiteY92" fmla="*/ 177642 h 292043"/>
              <a:gd name="connsiteX93" fmla="*/ 78237 w 286329"/>
              <a:gd name="connsiteY93" fmla="*/ 159545 h 292043"/>
              <a:gd name="connsiteX94" fmla="*/ 89095 w 286329"/>
              <a:gd name="connsiteY94" fmla="*/ 154211 h 292043"/>
              <a:gd name="connsiteX95" fmla="*/ 90143 w 286329"/>
              <a:gd name="connsiteY95" fmla="*/ 164879 h 292043"/>
              <a:gd name="connsiteX96" fmla="*/ 66331 w 286329"/>
              <a:gd name="connsiteY96" fmla="*/ 189453 h 292043"/>
              <a:gd name="connsiteX97" fmla="*/ 55186 w 286329"/>
              <a:gd name="connsiteY97" fmla="*/ 190311 h 292043"/>
              <a:gd name="connsiteX98" fmla="*/ 41375 w 286329"/>
              <a:gd name="connsiteY98" fmla="*/ 177071 h 292043"/>
              <a:gd name="connsiteX99" fmla="*/ 14800 w 286329"/>
              <a:gd name="connsiteY99" fmla="*/ 149639 h 292043"/>
              <a:gd name="connsiteX100" fmla="*/ 19277 w 286329"/>
              <a:gd name="connsiteY100" fmla="*/ 135732 h 292043"/>
              <a:gd name="connsiteX101" fmla="*/ 32612 w 286329"/>
              <a:gd name="connsiteY101" fmla="*/ 122207 h 292043"/>
              <a:gd name="connsiteX102" fmla="*/ 59092 w 286329"/>
              <a:gd name="connsiteY102" fmla="*/ 94965 h 292043"/>
              <a:gd name="connsiteX103" fmla="*/ 141769 w 286329"/>
              <a:gd name="connsiteY103" fmla="*/ 124588 h 292043"/>
              <a:gd name="connsiteX104" fmla="*/ 159199 w 286329"/>
              <a:gd name="connsiteY104" fmla="*/ 140400 h 292043"/>
              <a:gd name="connsiteX105" fmla="*/ 146912 w 286329"/>
              <a:gd name="connsiteY105" fmla="*/ 161736 h 292043"/>
              <a:gd name="connsiteX106" fmla="*/ 138244 w 286329"/>
              <a:gd name="connsiteY106" fmla="*/ 161736 h 292043"/>
              <a:gd name="connsiteX107" fmla="*/ 126052 w 286329"/>
              <a:gd name="connsiteY107" fmla="*/ 149353 h 292043"/>
              <a:gd name="connsiteX108" fmla="*/ 130148 w 286329"/>
              <a:gd name="connsiteY108" fmla="*/ 136971 h 292043"/>
              <a:gd name="connsiteX109" fmla="*/ 141769 w 286329"/>
              <a:gd name="connsiteY109" fmla="*/ 124779 h 292043"/>
              <a:gd name="connsiteX110" fmla="*/ 58425 w 286329"/>
              <a:gd name="connsiteY110" fmla="*/ 124779 h 292043"/>
              <a:gd name="connsiteX111" fmla="*/ 73284 w 286329"/>
              <a:gd name="connsiteY111" fmla="*/ 138018 h 292043"/>
              <a:gd name="connsiteX112" fmla="*/ 75189 w 286329"/>
              <a:gd name="connsiteY112" fmla="*/ 149734 h 292043"/>
              <a:gd name="connsiteX113" fmla="*/ 62902 w 286329"/>
              <a:gd name="connsiteY113" fmla="*/ 162021 h 292043"/>
              <a:gd name="connsiteX114" fmla="*/ 51091 w 286329"/>
              <a:gd name="connsiteY114" fmla="*/ 157640 h 292043"/>
              <a:gd name="connsiteX115" fmla="*/ 40137 w 286329"/>
              <a:gd name="connsiteY115" fmla="*/ 145543 h 292043"/>
              <a:gd name="connsiteX116" fmla="*/ 58425 w 286329"/>
              <a:gd name="connsiteY116" fmla="*/ 124683 h 292043"/>
              <a:gd name="connsiteX117" fmla="*/ 224350 w 286329"/>
              <a:gd name="connsiteY117" fmla="*/ 125350 h 292043"/>
              <a:gd name="connsiteX118" fmla="*/ 242257 w 286329"/>
              <a:gd name="connsiteY118" fmla="*/ 141638 h 292043"/>
              <a:gd name="connsiteX119" fmla="*/ 229970 w 286329"/>
              <a:gd name="connsiteY119" fmla="*/ 162117 h 292043"/>
              <a:gd name="connsiteX120" fmla="*/ 209682 w 286329"/>
              <a:gd name="connsiteY120" fmla="*/ 149353 h 292043"/>
              <a:gd name="connsiteX121" fmla="*/ 213492 w 286329"/>
              <a:gd name="connsiteY121" fmla="*/ 137066 h 292043"/>
              <a:gd name="connsiteX122" fmla="*/ 224446 w 286329"/>
              <a:gd name="connsiteY122" fmla="*/ 125255 h 292043"/>
              <a:gd name="connsiteX123" fmla="*/ 169582 w 286329"/>
              <a:gd name="connsiteY123" fmla="*/ 151734 h 292043"/>
              <a:gd name="connsiteX124" fmla="*/ 165486 w 286329"/>
              <a:gd name="connsiteY124" fmla="*/ 173166 h 292043"/>
              <a:gd name="connsiteX125" fmla="*/ 139864 w 286329"/>
              <a:gd name="connsiteY125" fmla="*/ 199074 h 292043"/>
              <a:gd name="connsiteX126" fmla="*/ 115289 w 286329"/>
              <a:gd name="connsiteY126" fmla="*/ 223077 h 292043"/>
              <a:gd name="connsiteX127" fmla="*/ 125195 w 286329"/>
              <a:gd name="connsiteY127" fmla="*/ 245270 h 292043"/>
              <a:gd name="connsiteX128" fmla="*/ 144340 w 286329"/>
              <a:gd name="connsiteY128" fmla="*/ 262129 h 292043"/>
              <a:gd name="connsiteX129" fmla="*/ 164057 w 286329"/>
              <a:gd name="connsiteY129" fmla="*/ 242031 h 292043"/>
              <a:gd name="connsiteX130" fmla="*/ 166343 w 286329"/>
              <a:gd name="connsiteY130" fmla="*/ 219648 h 292043"/>
              <a:gd name="connsiteX131" fmla="*/ 153484 w 286329"/>
              <a:gd name="connsiteY131" fmla="*/ 206598 h 292043"/>
              <a:gd name="connsiteX132" fmla="*/ 156913 w 286329"/>
              <a:gd name="connsiteY132" fmla="*/ 193930 h 292043"/>
              <a:gd name="connsiteX133" fmla="*/ 183679 w 286329"/>
              <a:gd name="connsiteY133" fmla="*/ 220600 h 292043"/>
              <a:gd name="connsiteX134" fmla="*/ 188060 w 286329"/>
              <a:gd name="connsiteY134" fmla="*/ 234030 h 292043"/>
              <a:gd name="connsiteX135" fmla="*/ 175868 w 286329"/>
              <a:gd name="connsiteY135" fmla="*/ 246699 h 292043"/>
              <a:gd name="connsiteX136" fmla="*/ 151103 w 286329"/>
              <a:gd name="connsiteY136" fmla="*/ 271749 h 292043"/>
              <a:gd name="connsiteX137" fmla="*/ 137959 w 286329"/>
              <a:gd name="connsiteY137" fmla="*/ 275083 h 292043"/>
              <a:gd name="connsiteX138" fmla="*/ 124528 w 286329"/>
              <a:gd name="connsiteY138" fmla="*/ 261653 h 292043"/>
              <a:gd name="connsiteX139" fmla="*/ 97954 w 286329"/>
              <a:gd name="connsiteY139" fmla="*/ 234507 h 292043"/>
              <a:gd name="connsiteX140" fmla="*/ 102335 w 286329"/>
              <a:gd name="connsiteY140" fmla="*/ 220314 h 292043"/>
              <a:gd name="connsiteX141" fmla="*/ 115575 w 286329"/>
              <a:gd name="connsiteY141" fmla="*/ 206408 h 292043"/>
              <a:gd name="connsiteX142" fmla="*/ 169391 w 286329"/>
              <a:gd name="connsiteY142" fmla="*/ 151544 h 292043"/>
              <a:gd name="connsiteX143" fmla="*/ 142912 w 286329"/>
              <a:gd name="connsiteY143" fmla="*/ 208980 h 292043"/>
              <a:gd name="connsiteX144" fmla="*/ 162438 w 286329"/>
              <a:gd name="connsiteY144" fmla="*/ 229173 h 292043"/>
              <a:gd name="connsiteX145" fmla="*/ 142912 w 286329"/>
              <a:gd name="connsiteY145" fmla="*/ 250032 h 292043"/>
              <a:gd name="connsiteX146" fmla="*/ 125576 w 286329"/>
              <a:gd name="connsiteY146" fmla="*/ 233268 h 292043"/>
              <a:gd name="connsiteX147" fmla="*/ 142912 w 286329"/>
              <a:gd name="connsiteY147" fmla="*/ 209075 h 29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286329" h="292043">
                <a:moveTo>
                  <a:pt x="81856" y="60485"/>
                </a:moveTo>
                <a:cubicBezTo>
                  <a:pt x="86809" y="69819"/>
                  <a:pt x="96811" y="77249"/>
                  <a:pt x="104145" y="84678"/>
                </a:cubicBezTo>
                <a:cubicBezTo>
                  <a:pt x="108526" y="89060"/>
                  <a:pt x="112813" y="93441"/>
                  <a:pt x="116908" y="98109"/>
                </a:cubicBezTo>
                <a:cubicBezTo>
                  <a:pt x="122909" y="104871"/>
                  <a:pt x="118909" y="105824"/>
                  <a:pt x="113384" y="111634"/>
                </a:cubicBezTo>
                <a:cubicBezTo>
                  <a:pt x="109384" y="115825"/>
                  <a:pt x="105097" y="119730"/>
                  <a:pt x="100811" y="123636"/>
                </a:cubicBezTo>
                <a:cubicBezTo>
                  <a:pt x="96715" y="119730"/>
                  <a:pt x="92715" y="115635"/>
                  <a:pt x="88714" y="111539"/>
                </a:cubicBezTo>
                <a:cubicBezTo>
                  <a:pt x="79475" y="101919"/>
                  <a:pt x="70426" y="92108"/>
                  <a:pt x="60425" y="83250"/>
                </a:cubicBezTo>
                <a:cubicBezTo>
                  <a:pt x="52234" y="87536"/>
                  <a:pt x="46233" y="96204"/>
                  <a:pt x="39756" y="102585"/>
                </a:cubicBezTo>
                <a:cubicBezTo>
                  <a:pt x="31183" y="111253"/>
                  <a:pt x="22611" y="119921"/>
                  <a:pt x="14038" y="128589"/>
                </a:cubicBezTo>
                <a:cubicBezTo>
                  <a:pt x="8038" y="134685"/>
                  <a:pt x="-4631" y="141924"/>
                  <a:pt x="1751" y="150210"/>
                </a:cubicBezTo>
                <a:cubicBezTo>
                  <a:pt x="10419" y="161450"/>
                  <a:pt x="22039" y="171070"/>
                  <a:pt x="32231" y="180881"/>
                </a:cubicBezTo>
                <a:cubicBezTo>
                  <a:pt x="41375" y="189739"/>
                  <a:pt x="50519" y="198597"/>
                  <a:pt x="59663" y="207456"/>
                </a:cubicBezTo>
                <a:cubicBezTo>
                  <a:pt x="68521" y="203074"/>
                  <a:pt x="76237" y="191454"/>
                  <a:pt x="83190" y="184500"/>
                </a:cubicBezTo>
                <a:cubicBezTo>
                  <a:pt x="87571" y="180119"/>
                  <a:pt x="91953" y="175833"/>
                  <a:pt x="96334" y="171451"/>
                </a:cubicBezTo>
                <a:cubicBezTo>
                  <a:pt x="102811" y="164974"/>
                  <a:pt x="103669" y="169070"/>
                  <a:pt x="109384" y="174785"/>
                </a:cubicBezTo>
                <a:cubicBezTo>
                  <a:pt x="113575" y="178881"/>
                  <a:pt x="117289" y="183262"/>
                  <a:pt x="120909" y="187929"/>
                </a:cubicBezTo>
                <a:cubicBezTo>
                  <a:pt x="116051" y="193263"/>
                  <a:pt x="111193" y="198502"/>
                  <a:pt x="106240" y="203646"/>
                </a:cubicBezTo>
                <a:cubicBezTo>
                  <a:pt x="99478" y="210789"/>
                  <a:pt x="92620" y="217838"/>
                  <a:pt x="85381" y="224505"/>
                </a:cubicBezTo>
                <a:cubicBezTo>
                  <a:pt x="77189" y="232125"/>
                  <a:pt x="88238" y="237269"/>
                  <a:pt x="93572" y="242698"/>
                </a:cubicBezTo>
                <a:cubicBezTo>
                  <a:pt x="101764" y="251080"/>
                  <a:pt x="109765" y="259557"/>
                  <a:pt x="117766" y="268130"/>
                </a:cubicBezTo>
                <a:cubicBezTo>
                  <a:pt x="122528" y="273178"/>
                  <a:pt x="135673" y="292419"/>
                  <a:pt x="143578" y="292038"/>
                </a:cubicBezTo>
                <a:cubicBezTo>
                  <a:pt x="149198" y="291752"/>
                  <a:pt x="159676" y="276321"/>
                  <a:pt x="163295" y="272511"/>
                </a:cubicBezTo>
                <a:cubicBezTo>
                  <a:pt x="170820" y="264701"/>
                  <a:pt x="178630" y="257176"/>
                  <a:pt x="186441" y="249651"/>
                </a:cubicBezTo>
                <a:cubicBezTo>
                  <a:pt x="192918" y="243460"/>
                  <a:pt x="207396" y="232983"/>
                  <a:pt x="200252" y="225172"/>
                </a:cubicBezTo>
                <a:cubicBezTo>
                  <a:pt x="191203" y="215266"/>
                  <a:pt x="181393" y="206027"/>
                  <a:pt x="172153" y="196311"/>
                </a:cubicBezTo>
                <a:cubicBezTo>
                  <a:pt x="166915" y="190882"/>
                  <a:pt x="162247" y="190025"/>
                  <a:pt x="168058" y="183453"/>
                </a:cubicBezTo>
                <a:cubicBezTo>
                  <a:pt x="171868" y="179166"/>
                  <a:pt x="175963" y="175166"/>
                  <a:pt x="180154" y="171356"/>
                </a:cubicBezTo>
                <a:cubicBezTo>
                  <a:pt x="188251" y="164117"/>
                  <a:pt x="195490" y="177452"/>
                  <a:pt x="201490" y="183834"/>
                </a:cubicBezTo>
                <a:cubicBezTo>
                  <a:pt x="209206" y="191930"/>
                  <a:pt x="216921" y="200121"/>
                  <a:pt x="225493" y="207456"/>
                </a:cubicBezTo>
                <a:cubicBezTo>
                  <a:pt x="236542" y="200026"/>
                  <a:pt x="245686" y="188501"/>
                  <a:pt x="254735" y="178881"/>
                </a:cubicBezTo>
                <a:cubicBezTo>
                  <a:pt x="263022" y="170118"/>
                  <a:pt x="271499" y="161640"/>
                  <a:pt x="280167" y="153258"/>
                </a:cubicBezTo>
                <a:cubicBezTo>
                  <a:pt x="285882" y="147734"/>
                  <a:pt x="289120" y="146877"/>
                  <a:pt x="283120" y="140400"/>
                </a:cubicBezTo>
                <a:cubicBezTo>
                  <a:pt x="278833" y="135828"/>
                  <a:pt x="274547" y="131351"/>
                  <a:pt x="270261" y="126874"/>
                </a:cubicBezTo>
                <a:cubicBezTo>
                  <a:pt x="261593" y="117921"/>
                  <a:pt x="252735" y="109253"/>
                  <a:pt x="243877" y="100490"/>
                </a:cubicBezTo>
                <a:cubicBezTo>
                  <a:pt x="239400" y="96108"/>
                  <a:pt x="235018" y="91822"/>
                  <a:pt x="230542" y="87441"/>
                </a:cubicBezTo>
                <a:cubicBezTo>
                  <a:pt x="223398" y="80392"/>
                  <a:pt x="219112" y="88203"/>
                  <a:pt x="212920" y="94299"/>
                </a:cubicBezTo>
                <a:cubicBezTo>
                  <a:pt x="204729" y="102395"/>
                  <a:pt x="197014" y="110967"/>
                  <a:pt x="188632" y="118968"/>
                </a:cubicBezTo>
                <a:cubicBezTo>
                  <a:pt x="180535" y="126779"/>
                  <a:pt x="171010" y="109253"/>
                  <a:pt x="164248" y="103252"/>
                </a:cubicBezTo>
                <a:cubicBezTo>
                  <a:pt x="168820" y="94489"/>
                  <a:pt x="178249" y="87345"/>
                  <a:pt x="185203" y="80583"/>
                </a:cubicBezTo>
                <a:cubicBezTo>
                  <a:pt x="189108" y="76773"/>
                  <a:pt x="193108" y="72867"/>
                  <a:pt x="196823" y="68772"/>
                </a:cubicBezTo>
                <a:cubicBezTo>
                  <a:pt x="205015" y="59818"/>
                  <a:pt x="203681" y="59818"/>
                  <a:pt x="195490" y="51341"/>
                </a:cubicBezTo>
                <a:cubicBezTo>
                  <a:pt x="185584" y="40863"/>
                  <a:pt x="175392" y="30672"/>
                  <a:pt x="165200" y="20385"/>
                </a:cubicBezTo>
                <a:cubicBezTo>
                  <a:pt x="158818" y="13908"/>
                  <a:pt x="145388" y="-7143"/>
                  <a:pt x="137006" y="2478"/>
                </a:cubicBezTo>
                <a:cubicBezTo>
                  <a:pt x="119575" y="22671"/>
                  <a:pt x="99287" y="40292"/>
                  <a:pt x="81571" y="60294"/>
                </a:cubicBezTo>
                <a:moveTo>
                  <a:pt x="141483" y="10479"/>
                </a:moveTo>
                <a:cubicBezTo>
                  <a:pt x="147293" y="10479"/>
                  <a:pt x="159104" y="27147"/>
                  <a:pt x="163581" y="31529"/>
                </a:cubicBezTo>
                <a:cubicBezTo>
                  <a:pt x="173296" y="41149"/>
                  <a:pt x="183107" y="50579"/>
                  <a:pt x="191965" y="60961"/>
                </a:cubicBezTo>
                <a:cubicBezTo>
                  <a:pt x="174820" y="78297"/>
                  <a:pt x="157866" y="95727"/>
                  <a:pt x="140816" y="113063"/>
                </a:cubicBezTo>
                <a:cubicBezTo>
                  <a:pt x="134149" y="119921"/>
                  <a:pt x="127386" y="126684"/>
                  <a:pt x="120814" y="133637"/>
                </a:cubicBezTo>
                <a:cubicBezTo>
                  <a:pt x="114337" y="140400"/>
                  <a:pt x="113670" y="137733"/>
                  <a:pt x="108241" y="131256"/>
                </a:cubicBezTo>
                <a:cubicBezTo>
                  <a:pt x="105669" y="128208"/>
                  <a:pt x="152437" y="84202"/>
                  <a:pt x="157866" y="78582"/>
                </a:cubicBezTo>
                <a:cubicBezTo>
                  <a:pt x="163771" y="72582"/>
                  <a:pt x="177868" y="64200"/>
                  <a:pt x="170820" y="56199"/>
                </a:cubicBezTo>
                <a:cubicBezTo>
                  <a:pt x="163009" y="47531"/>
                  <a:pt x="154913" y="38101"/>
                  <a:pt x="146150" y="30386"/>
                </a:cubicBezTo>
                <a:cubicBezTo>
                  <a:pt x="139768" y="24671"/>
                  <a:pt x="129196" y="39911"/>
                  <a:pt x="125671" y="43721"/>
                </a:cubicBezTo>
                <a:cubicBezTo>
                  <a:pt x="117575" y="52484"/>
                  <a:pt x="106431" y="57056"/>
                  <a:pt x="116242" y="67248"/>
                </a:cubicBezTo>
                <a:cubicBezTo>
                  <a:pt x="120909" y="72010"/>
                  <a:pt x="138435" y="84774"/>
                  <a:pt x="133482" y="90584"/>
                </a:cubicBezTo>
                <a:cubicBezTo>
                  <a:pt x="128910" y="96013"/>
                  <a:pt x="128529" y="96489"/>
                  <a:pt x="123195" y="91346"/>
                </a:cubicBezTo>
                <a:cubicBezTo>
                  <a:pt x="117289" y="85631"/>
                  <a:pt x="111479" y="79916"/>
                  <a:pt x="105859" y="74010"/>
                </a:cubicBezTo>
                <a:cubicBezTo>
                  <a:pt x="101573" y="69534"/>
                  <a:pt x="97477" y="64962"/>
                  <a:pt x="93572" y="60294"/>
                </a:cubicBezTo>
                <a:cubicBezTo>
                  <a:pt x="99287" y="54103"/>
                  <a:pt x="105097" y="48102"/>
                  <a:pt x="111003" y="42102"/>
                </a:cubicBezTo>
                <a:cubicBezTo>
                  <a:pt x="121290" y="31624"/>
                  <a:pt x="131672" y="21242"/>
                  <a:pt x="141578" y="10383"/>
                </a:cubicBezTo>
                <a:moveTo>
                  <a:pt x="141578" y="40673"/>
                </a:moveTo>
                <a:cubicBezTo>
                  <a:pt x="146245" y="40673"/>
                  <a:pt x="153865" y="50960"/>
                  <a:pt x="157199" y="54484"/>
                </a:cubicBezTo>
                <a:cubicBezTo>
                  <a:pt x="166248" y="63628"/>
                  <a:pt x="154627" y="69819"/>
                  <a:pt x="146912" y="76868"/>
                </a:cubicBezTo>
                <a:cubicBezTo>
                  <a:pt x="139768" y="83440"/>
                  <a:pt x="131577" y="70677"/>
                  <a:pt x="126243" y="64581"/>
                </a:cubicBezTo>
                <a:cubicBezTo>
                  <a:pt x="120623" y="58104"/>
                  <a:pt x="124814" y="57532"/>
                  <a:pt x="130053" y="52293"/>
                </a:cubicBezTo>
                <a:cubicBezTo>
                  <a:pt x="133958" y="48483"/>
                  <a:pt x="137863" y="44673"/>
                  <a:pt x="141483" y="40578"/>
                </a:cubicBezTo>
                <a:moveTo>
                  <a:pt x="226065" y="94870"/>
                </a:moveTo>
                <a:cubicBezTo>
                  <a:pt x="242448" y="111253"/>
                  <a:pt x="258545" y="128017"/>
                  <a:pt x="275309" y="144114"/>
                </a:cubicBezTo>
                <a:cubicBezTo>
                  <a:pt x="260736" y="160688"/>
                  <a:pt x="245305" y="176976"/>
                  <a:pt x="229303" y="192216"/>
                </a:cubicBezTo>
                <a:cubicBezTo>
                  <a:pt x="223303" y="197931"/>
                  <a:pt x="207682" y="177357"/>
                  <a:pt x="202824" y="172404"/>
                </a:cubicBezTo>
                <a:cubicBezTo>
                  <a:pt x="193870" y="163355"/>
                  <a:pt x="185107" y="154211"/>
                  <a:pt x="176249" y="145067"/>
                </a:cubicBezTo>
                <a:cubicBezTo>
                  <a:pt x="167391" y="136018"/>
                  <a:pt x="158437" y="126969"/>
                  <a:pt x="149198" y="118206"/>
                </a:cubicBezTo>
                <a:cubicBezTo>
                  <a:pt x="157485" y="103824"/>
                  <a:pt x="163105" y="114682"/>
                  <a:pt x="171582" y="123255"/>
                </a:cubicBezTo>
                <a:cubicBezTo>
                  <a:pt x="187393" y="139447"/>
                  <a:pt x="204824" y="154973"/>
                  <a:pt x="219302" y="172308"/>
                </a:cubicBezTo>
                <a:cubicBezTo>
                  <a:pt x="227970" y="182691"/>
                  <a:pt x="235780" y="168975"/>
                  <a:pt x="242638" y="162117"/>
                </a:cubicBezTo>
                <a:cubicBezTo>
                  <a:pt x="249115" y="155640"/>
                  <a:pt x="261593" y="148686"/>
                  <a:pt x="253878" y="140495"/>
                </a:cubicBezTo>
                <a:cubicBezTo>
                  <a:pt x="246067" y="132208"/>
                  <a:pt x="237876" y="124302"/>
                  <a:pt x="229684" y="116397"/>
                </a:cubicBezTo>
                <a:cubicBezTo>
                  <a:pt x="221874" y="108967"/>
                  <a:pt x="212825" y="124588"/>
                  <a:pt x="206729" y="131065"/>
                </a:cubicBezTo>
                <a:cubicBezTo>
                  <a:pt x="201681" y="136399"/>
                  <a:pt x="200919" y="140590"/>
                  <a:pt x="194918" y="134304"/>
                </a:cubicBezTo>
                <a:cubicBezTo>
                  <a:pt x="188632" y="127731"/>
                  <a:pt x="193775" y="126779"/>
                  <a:pt x="199300" y="120969"/>
                </a:cubicBezTo>
                <a:cubicBezTo>
                  <a:pt x="207872" y="111825"/>
                  <a:pt x="216826" y="103062"/>
                  <a:pt x="226255" y="94870"/>
                </a:cubicBezTo>
                <a:moveTo>
                  <a:pt x="59092" y="94870"/>
                </a:moveTo>
                <a:cubicBezTo>
                  <a:pt x="65378" y="94870"/>
                  <a:pt x="78142" y="113349"/>
                  <a:pt x="82809" y="118111"/>
                </a:cubicBezTo>
                <a:cubicBezTo>
                  <a:pt x="91667" y="127255"/>
                  <a:pt x="100716" y="136304"/>
                  <a:pt x="109574" y="145448"/>
                </a:cubicBezTo>
                <a:cubicBezTo>
                  <a:pt x="118528" y="154592"/>
                  <a:pt x="127386" y="163736"/>
                  <a:pt x="136054" y="173166"/>
                </a:cubicBezTo>
                <a:cubicBezTo>
                  <a:pt x="133006" y="175356"/>
                  <a:pt x="131291" y="178976"/>
                  <a:pt x="127862" y="180786"/>
                </a:cubicBezTo>
                <a:cubicBezTo>
                  <a:pt x="123290" y="176214"/>
                  <a:pt x="118718" y="171642"/>
                  <a:pt x="114241" y="167070"/>
                </a:cubicBezTo>
                <a:cubicBezTo>
                  <a:pt x="96144" y="148591"/>
                  <a:pt x="78618" y="129732"/>
                  <a:pt x="59758" y="112015"/>
                </a:cubicBezTo>
                <a:cubicBezTo>
                  <a:pt x="51757" y="116968"/>
                  <a:pt x="45947" y="125255"/>
                  <a:pt x="39375" y="131827"/>
                </a:cubicBezTo>
                <a:cubicBezTo>
                  <a:pt x="35374" y="135828"/>
                  <a:pt x="31374" y="140019"/>
                  <a:pt x="28231" y="144781"/>
                </a:cubicBezTo>
                <a:cubicBezTo>
                  <a:pt x="31469" y="149258"/>
                  <a:pt x="35089" y="153449"/>
                  <a:pt x="38803" y="157545"/>
                </a:cubicBezTo>
                <a:cubicBezTo>
                  <a:pt x="42328" y="161450"/>
                  <a:pt x="53186" y="177833"/>
                  <a:pt x="59187" y="177642"/>
                </a:cubicBezTo>
                <a:cubicBezTo>
                  <a:pt x="65092" y="177357"/>
                  <a:pt x="74617" y="163260"/>
                  <a:pt x="78237" y="159545"/>
                </a:cubicBezTo>
                <a:cubicBezTo>
                  <a:pt x="82142" y="155544"/>
                  <a:pt x="83761" y="149734"/>
                  <a:pt x="89095" y="154211"/>
                </a:cubicBezTo>
                <a:cubicBezTo>
                  <a:pt x="94715" y="158878"/>
                  <a:pt x="95477" y="159545"/>
                  <a:pt x="90143" y="164879"/>
                </a:cubicBezTo>
                <a:cubicBezTo>
                  <a:pt x="82142" y="172975"/>
                  <a:pt x="74427" y="181452"/>
                  <a:pt x="66331" y="189453"/>
                </a:cubicBezTo>
                <a:cubicBezTo>
                  <a:pt x="61092" y="194692"/>
                  <a:pt x="61092" y="195930"/>
                  <a:pt x="55186" y="190311"/>
                </a:cubicBezTo>
                <a:cubicBezTo>
                  <a:pt x="50519" y="185929"/>
                  <a:pt x="45947" y="181548"/>
                  <a:pt x="41375" y="177071"/>
                </a:cubicBezTo>
                <a:cubicBezTo>
                  <a:pt x="32231" y="168117"/>
                  <a:pt x="23373" y="159069"/>
                  <a:pt x="14800" y="149639"/>
                </a:cubicBezTo>
                <a:cubicBezTo>
                  <a:pt x="8228" y="142400"/>
                  <a:pt x="13372" y="141828"/>
                  <a:pt x="19277" y="135732"/>
                </a:cubicBezTo>
                <a:cubicBezTo>
                  <a:pt x="23659" y="131160"/>
                  <a:pt x="28135" y="126684"/>
                  <a:pt x="32612" y="122207"/>
                </a:cubicBezTo>
                <a:cubicBezTo>
                  <a:pt x="41566" y="113253"/>
                  <a:pt x="50424" y="104205"/>
                  <a:pt x="59092" y="94965"/>
                </a:cubicBezTo>
                <a:moveTo>
                  <a:pt x="141769" y="124588"/>
                </a:moveTo>
                <a:cubicBezTo>
                  <a:pt x="146912" y="124588"/>
                  <a:pt x="155294" y="136685"/>
                  <a:pt x="159199" y="140400"/>
                </a:cubicBezTo>
                <a:cubicBezTo>
                  <a:pt x="166438" y="147353"/>
                  <a:pt x="153199" y="156021"/>
                  <a:pt x="146912" y="161736"/>
                </a:cubicBezTo>
                <a:cubicBezTo>
                  <a:pt x="143864" y="166974"/>
                  <a:pt x="141007" y="166974"/>
                  <a:pt x="138244" y="161736"/>
                </a:cubicBezTo>
                <a:cubicBezTo>
                  <a:pt x="134053" y="157735"/>
                  <a:pt x="129958" y="153639"/>
                  <a:pt x="126052" y="149353"/>
                </a:cubicBezTo>
                <a:cubicBezTo>
                  <a:pt x="120052" y="142686"/>
                  <a:pt x="124814" y="142400"/>
                  <a:pt x="130148" y="136971"/>
                </a:cubicBezTo>
                <a:cubicBezTo>
                  <a:pt x="134053" y="132970"/>
                  <a:pt x="137959" y="128874"/>
                  <a:pt x="141769" y="124779"/>
                </a:cubicBezTo>
                <a:moveTo>
                  <a:pt x="58425" y="124779"/>
                </a:moveTo>
                <a:cubicBezTo>
                  <a:pt x="63664" y="124779"/>
                  <a:pt x="69474" y="134685"/>
                  <a:pt x="73284" y="138018"/>
                </a:cubicBezTo>
                <a:cubicBezTo>
                  <a:pt x="78904" y="142781"/>
                  <a:pt x="80523" y="144114"/>
                  <a:pt x="75189" y="149734"/>
                </a:cubicBezTo>
                <a:cubicBezTo>
                  <a:pt x="71188" y="153925"/>
                  <a:pt x="67283" y="158211"/>
                  <a:pt x="62902" y="162021"/>
                </a:cubicBezTo>
                <a:cubicBezTo>
                  <a:pt x="56234" y="167927"/>
                  <a:pt x="56139" y="163069"/>
                  <a:pt x="51091" y="157640"/>
                </a:cubicBezTo>
                <a:cubicBezTo>
                  <a:pt x="47376" y="153639"/>
                  <a:pt x="43661" y="149639"/>
                  <a:pt x="40137" y="145543"/>
                </a:cubicBezTo>
                <a:cubicBezTo>
                  <a:pt x="44709" y="137352"/>
                  <a:pt x="52710" y="131922"/>
                  <a:pt x="58425" y="124683"/>
                </a:cubicBezTo>
                <a:moveTo>
                  <a:pt x="224350" y="125350"/>
                </a:moveTo>
                <a:cubicBezTo>
                  <a:pt x="229208" y="125350"/>
                  <a:pt x="238828" y="137828"/>
                  <a:pt x="242257" y="141638"/>
                </a:cubicBezTo>
                <a:cubicBezTo>
                  <a:pt x="248544" y="148686"/>
                  <a:pt x="236161" y="156592"/>
                  <a:pt x="229970" y="162117"/>
                </a:cubicBezTo>
                <a:cubicBezTo>
                  <a:pt x="222826" y="168594"/>
                  <a:pt x="214921" y="155640"/>
                  <a:pt x="209682" y="149353"/>
                </a:cubicBezTo>
                <a:cubicBezTo>
                  <a:pt x="204157" y="142781"/>
                  <a:pt x="208348" y="142305"/>
                  <a:pt x="213492" y="137066"/>
                </a:cubicBezTo>
                <a:cubicBezTo>
                  <a:pt x="217207" y="133256"/>
                  <a:pt x="221017" y="129446"/>
                  <a:pt x="224446" y="125255"/>
                </a:cubicBezTo>
                <a:moveTo>
                  <a:pt x="169582" y="151734"/>
                </a:moveTo>
                <a:cubicBezTo>
                  <a:pt x="183774" y="159259"/>
                  <a:pt x="173392" y="165355"/>
                  <a:pt x="165486" y="173166"/>
                </a:cubicBezTo>
                <a:cubicBezTo>
                  <a:pt x="156818" y="181738"/>
                  <a:pt x="148531" y="190596"/>
                  <a:pt x="139864" y="199074"/>
                </a:cubicBezTo>
                <a:cubicBezTo>
                  <a:pt x="131672" y="207075"/>
                  <a:pt x="123290" y="214790"/>
                  <a:pt x="115289" y="223077"/>
                </a:cubicBezTo>
                <a:cubicBezTo>
                  <a:pt x="106240" y="232411"/>
                  <a:pt x="118718" y="238031"/>
                  <a:pt x="125195" y="245270"/>
                </a:cubicBezTo>
                <a:cubicBezTo>
                  <a:pt x="128910" y="249461"/>
                  <a:pt x="137863" y="263082"/>
                  <a:pt x="144340" y="262129"/>
                </a:cubicBezTo>
                <a:cubicBezTo>
                  <a:pt x="148912" y="261462"/>
                  <a:pt x="160628" y="245937"/>
                  <a:pt x="164057" y="242031"/>
                </a:cubicBezTo>
                <a:cubicBezTo>
                  <a:pt x="173106" y="231935"/>
                  <a:pt x="176916" y="230601"/>
                  <a:pt x="166343" y="219648"/>
                </a:cubicBezTo>
                <a:cubicBezTo>
                  <a:pt x="162057" y="215266"/>
                  <a:pt x="157771" y="210980"/>
                  <a:pt x="153484" y="206598"/>
                </a:cubicBezTo>
                <a:cubicBezTo>
                  <a:pt x="146436" y="199264"/>
                  <a:pt x="152818" y="200502"/>
                  <a:pt x="156913" y="193930"/>
                </a:cubicBezTo>
                <a:cubicBezTo>
                  <a:pt x="166248" y="202407"/>
                  <a:pt x="175106" y="211361"/>
                  <a:pt x="183679" y="220600"/>
                </a:cubicBezTo>
                <a:cubicBezTo>
                  <a:pt x="189203" y="226506"/>
                  <a:pt x="194537" y="227458"/>
                  <a:pt x="188060" y="234030"/>
                </a:cubicBezTo>
                <a:cubicBezTo>
                  <a:pt x="183964" y="238221"/>
                  <a:pt x="179869" y="242508"/>
                  <a:pt x="175868" y="246699"/>
                </a:cubicBezTo>
                <a:cubicBezTo>
                  <a:pt x="167772" y="255176"/>
                  <a:pt x="159676" y="263748"/>
                  <a:pt x="151103" y="271749"/>
                </a:cubicBezTo>
                <a:cubicBezTo>
                  <a:pt x="145007" y="277464"/>
                  <a:pt x="144626" y="281941"/>
                  <a:pt x="137959" y="275083"/>
                </a:cubicBezTo>
                <a:cubicBezTo>
                  <a:pt x="133577" y="270511"/>
                  <a:pt x="129005" y="266130"/>
                  <a:pt x="124528" y="261653"/>
                </a:cubicBezTo>
                <a:cubicBezTo>
                  <a:pt x="115575" y="252699"/>
                  <a:pt x="106526" y="243841"/>
                  <a:pt x="97954" y="234507"/>
                </a:cubicBezTo>
                <a:cubicBezTo>
                  <a:pt x="91381" y="227363"/>
                  <a:pt x="96620" y="226506"/>
                  <a:pt x="102335" y="220314"/>
                </a:cubicBezTo>
                <a:cubicBezTo>
                  <a:pt x="106717" y="215647"/>
                  <a:pt x="111098" y="210980"/>
                  <a:pt x="115575" y="206408"/>
                </a:cubicBezTo>
                <a:cubicBezTo>
                  <a:pt x="133387" y="188025"/>
                  <a:pt x="151770" y="170213"/>
                  <a:pt x="169391" y="151544"/>
                </a:cubicBezTo>
                <a:moveTo>
                  <a:pt x="142912" y="208980"/>
                </a:moveTo>
                <a:cubicBezTo>
                  <a:pt x="149389" y="215742"/>
                  <a:pt x="156532" y="221934"/>
                  <a:pt x="162438" y="229173"/>
                </a:cubicBezTo>
                <a:cubicBezTo>
                  <a:pt x="156818" y="236888"/>
                  <a:pt x="149865" y="243460"/>
                  <a:pt x="142912" y="250032"/>
                </a:cubicBezTo>
                <a:cubicBezTo>
                  <a:pt x="136720" y="246603"/>
                  <a:pt x="130434" y="238412"/>
                  <a:pt x="125576" y="233268"/>
                </a:cubicBezTo>
                <a:cubicBezTo>
                  <a:pt x="119099" y="226220"/>
                  <a:pt x="137197" y="213742"/>
                  <a:pt x="142912" y="209075"/>
                </a:cubicBezTo>
              </a:path>
            </a:pathLst>
          </a:custGeom>
          <a:solidFill>
            <a:schemeClr val="accent5"/>
          </a:solidFill>
          <a:ln w="9525" cap="flat">
            <a:noFill/>
            <a:prstDash val="solid"/>
            <a:miter/>
          </a:ln>
          <a:effectLst>
            <a:glow rad="228600">
              <a:schemeClr val="accent5">
                <a:satMod val="175000"/>
                <a:alpha val="40000"/>
              </a:schemeClr>
            </a:glow>
          </a:effectLst>
        </p:spPr>
        <p:txBody>
          <a:bodyPr rtlCol="0" anchor="ctr"/>
          <a:lstStyle/>
          <a:p>
            <a:endParaRPr lang="en-US"/>
          </a:p>
        </p:txBody>
      </p:sp>
      <p:sp>
        <p:nvSpPr>
          <p:cNvPr id="31" name="Freeform: Shape 30">
            <a:extLst>
              <a:ext uri="{FF2B5EF4-FFF2-40B4-BE49-F238E27FC236}">
                <a16:creationId xmlns:a16="http://schemas.microsoft.com/office/drawing/2014/main" id="{579C3E7D-871D-0A84-37D5-915D2FA28095}"/>
              </a:ext>
            </a:extLst>
          </p:cNvPr>
          <p:cNvSpPr/>
          <p:nvPr userDrawn="1"/>
        </p:nvSpPr>
        <p:spPr>
          <a:xfrm>
            <a:off x="9131299" y="1248795"/>
            <a:ext cx="388855" cy="393364"/>
          </a:xfrm>
          <a:custGeom>
            <a:avLst/>
            <a:gdLst>
              <a:gd name="connsiteX0" fmla="*/ 147926 w 291607"/>
              <a:gd name="connsiteY0" fmla="*/ 294989 h 294989"/>
              <a:gd name="connsiteX1" fmla="*/ 119542 w 291607"/>
              <a:gd name="connsiteY1" fmla="*/ 255842 h 294989"/>
              <a:gd name="connsiteX2" fmla="*/ 84490 w 291607"/>
              <a:gd name="connsiteY2" fmla="*/ 266224 h 294989"/>
              <a:gd name="connsiteX3" fmla="*/ 64297 w 291607"/>
              <a:gd name="connsiteY3" fmla="*/ 253079 h 294989"/>
              <a:gd name="connsiteX4" fmla="*/ 103254 w 291607"/>
              <a:gd name="connsiteY4" fmla="*/ 215075 h 294989"/>
              <a:gd name="connsiteX5" fmla="*/ 117732 w 291607"/>
              <a:gd name="connsiteY5" fmla="*/ 190214 h 294989"/>
              <a:gd name="connsiteX6" fmla="*/ 122590 w 291607"/>
              <a:gd name="connsiteY6" fmla="*/ 179737 h 294989"/>
              <a:gd name="connsiteX7" fmla="*/ 126495 w 291607"/>
              <a:gd name="connsiteY7" fmla="*/ 167450 h 294989"/>
              <a:gd name="connsiteX8" fmla="*/ 44675 w 291607"/>
              <a:gd name="connsiteY8" fmla="*/ 222599 h 294989"/>
              <a:gd name="connsiteX9" fmla="*/ 34960 w 291607"/>
              <a:gd name="connsiteY9" fmla="*/ 236220 h 294989"/>
              <a:gd name="connsiteX10" fmla="*/ 27435 w 291607"/>
              <a:gd name="connsiteY10" fmla="*/ 221266 h 294989"/>
              <a:gd name="connsiteX11" fmla="*/ 37532 w 291607"/>
              <a:gd name="connsiteY11" fmla="*/ 173069 h 294989"/>
              <a:gd name="connsiteX12" fmla="*/ 10481 w 291607"/>
              <a:gd name="connsiteY12" fmla="*/ 133731 h 294989"/>
              <a:gd name="connsiteX13" fmla="*/ 21434 w 291607"/>
              <a:gd name="connsiteY13" fmla="*/ 127063 h 294989"/>
              <a:gd name="connsiteX14" fmla="*/ 36865 w 291607"/>
              <a:gd name="connsiteY14" fmla="*/ 120682 h 294989"/>
              <a:gd name="connsiteX15" fmla="*/ 27340 w 291607"/>
              <a:gd name="connsiteY15" fmla="*/ 79438 h 294989"/>
              <a:gd name="connsiteX16" fmla="*/ 38389 w 291607"/>
              <a:gd name="connsiteY16" fmla="*/ 62579 h 294989"/>
              <a:gd name="connsiteX17" fmla="*/ 67535 w 291607"/>
              <a:gd name="connsiteY17" fmla="*/ 95917 h 294989"/>
              <a:gd name="connsiteX18" fmla="*/ 125257 w 291607"/>
              <a:gd name="connsiteY18" fmla="*/ 127540 h 294989"/>
              <a:gd name="connsiteX19" fmla="*/ 109922 w 291607"/>
              <a:gd name="connsiteY19" fmla="*/ 90202 h 294989"/>
              <a:gd name="connsiteX20" fmla="*/ 78394 w 291607"/>
              <a:gd name="connsiteY20" fmla="*/ 52197 h 294989"/>
              <a:gd name="connsiteX21" fmla="*/ 57058 w 291607"/>
              <a:gd name="connsiteY21" fmla="*/ 36004 h 294989"/>
              <a:gd name="connsiteX22" fmla="*/ 74774 w 291607"/>
              <a:gd name="connsiteY22" fmla="*/ 28289 h 294989"/>
              <a:gd name="connsiteX23" fmla="*/ 119542 w 291607"/>
              <a:gd name="connsiteY23" fmla="*/ 39148 h 294989"/>
              <a:gd name="connsiteX24" fmla="*/ 144783 w 291607"/>
              <a:gd name="connsiteY24" fmla="*/ 0 h 294989"/>
              <a:gd name="connsiteX25" fmla="*/ 171929 w 291607"/>
              <a:gd name="connsiteY25" fmla="*/ 38481 h 294989"/>
              <a:gd name="connsiteX26" fmla="*/ 189169 w 291607"/>
              <a:gd name="connsiteY26" fmla="*/ 32099 h 294989"/>
              <a:gd name="connsiteX27" fmla="*/ 212410 w 291607"/>
              <a:gd name="connsiteY27" fmla="*/ 28004 h 294989"/>
              <a:gd name="connsiteX28" fmla="*/ 233175 w 291607"/>
              <a:gd name="connsiteY28" fmla="*/ 33242 h 294989"/>
              <a:gd name="connsiteX29" fmla="*/ 223650 w 291607"/>
              <a:gd name="connsiteY29" fmla="*/ 44101 h 294989"/>
              <a:gd name="connsiteX30" fmla="*/ 186312 w 291607"/>
              <a:gd name="connsiteY30" fmla="*/ 83153 h 294989"/>
              <a:gd name="connsiteX31" fmla="*/ 166310 w 291607"/>
              <a:gd name="connsiteY31" fmla="*/ 127349 h 294989"/>
              <a:gd name="connsiteX32" fmla="*/ 228032 w 291607"/>
              <a:gd name="connsiteY32" fmla="*/ 92964 h 294989"/>
              <a:gd name="connsiteX33" fmla="*/ 250796 w 291607"/>
              <a:gd name="connsiteY33" fmla="*/ 66961 h 294989"/>
              <a:gd name="connsiteX34" fmla="*/ 260702 w 291607"/>
              <a:gd name="connsiteY34" fmla="*/ 60388 h 294989"/>
              <a:gd name="connsiteX35" fmla="*/ 264893 w 291607"/>
              <a:gd name="connsiteY35" fmla="*/ 77057 h 294989"/>
              <a:gd name="connsiteX36" fmla="*/ 257369 w 291607"/>
              <a:gd name="connsiteY36" fmla="*/ 114871 h 294989"/>
              <a:gd name="connsiteX37" fmla="*/ 281657 w 291607"/>
              <a:gd name="connsiteY37" fmla="*/ 133160 h 294989"/>
              <a:gd name="connsiteX38" fmla="*/ 255368 w 291607"/>
              <a:gd name="connsiteY38" fmla="*/ 172784 h 294989"/>
              <a:gd name="connsiteX39" fmla="*/ 264989 w 291607"/>
              <a:gd name="connsiteY39" fmla="*/ 222695 h 294989"/>
              <a:gd name="connsiteX40" fmla="*/ 243367 w 291607"/>
              <a:gd name="connsiteY40" fmla="*/ 216979 h 294989"/>
              <a:gd name="connsiteX41" fmla="*/ 212887 w 291607"/>
              <a:gd name="connsiteY41" fmla="*/ 189738 h 294989"/>
              <a:gd name="connsiteX42" fmla="*/ 166405 w 291607"/>
              <a:gd name="connsiteY42" fmla="*/ 167069 h 294989"/>
              <a:gd name="connsiteX43" fmla="*/ 187741 w 291607"/>
              <a:gd name="connsiteY43" fmla="*/ 212027 h 294989"/>
              <a:gd name="connsiteX44" fmla="*/ 219840 w 291607"/>
              <a:gd name="connsiteY44" fmla="*/ 246698 h 294989"/>
              <a:gd name="connsiteX45" fmla="*/ 233651 w 291607"/>
              <a:gd name="connsiteY45" fmla="*/ 256318 h 294989"/>
              <a:gd name="connsiteX46" fmla="*/ 221269 w 291607"/>
              <a:gd name="connsiteY46" fmla="*/ 266129 h 294989"/>
              <a:gd name="connsiteX47" fmla="*/ 172691 w 291607"/>
              <a:gd name="connsiteY47" fmla="*/ 255365 h 294989"/>
              <a:gd name="connsiteX48" fmla="*/ 148022 w 291607"/>
              <a:gd name="connsiteY48" fmla="*/ 294513 h 294989"/>
              <a:gd name="connsiteX49" fmla="*/ 9814 w 291607"/>
              <a:gd name="connsiteY49" fmla="*/ 146876 h 294989"/>
              <a:gd name="connsiteX50" fmla="*/ 31912 w 291607"/>
              <a:gd name="connsiteY50" fmla="*/ 162020 h 294989"/>
              <a:gd name="connsiteX51" fmla="*/ 45818 w 291607"/>
              <a:gd name="connsiteY51" fmla="*/ 164497 h 294989"/>
              <a:gd name="connsiteX52" fmla="*/ 52105 w 291607"/>
              <a:gd name="connsiteY52" fmla="*/ 168688 h 294989"/>
              <a:gd name="connsiteX53" fmla="*/ 36389 w 291607"/>
              <a:gd name="connsiteY53" fmla="*/ 216884 h 294989"/>
              <a:gd name="connsiteX54" fmla="*/ 88490 w 291607"/>
              <a:gd name="connsiteY54" fmla="*/ 172688 h 294989"/>
              <a:gd name="connsiteX55" fmla="*/ 136115 w 291607"/>
              <a:gd name="connsiteY55" fmla="*/ 165545 h 294989"/>
              <a:gd name="connsiteX56" fmla="*/ 117637 w 291607"/>
              <a:gd name="connsiteY56" fmla="*/ 209264 h 294989"/>
              <a:gd name="connsiteX57" fmla="*/ 98396 w 291607"/>
              <a:gd name="connsiteY57" fmla="*/ 235649 h 294989"/>
              <a:gd name="connsiteX58" fmla="*/ 75632 w 291607"/>
              <a:gd name="connsiteY58" fmla="*/ 257175 h 294989"/>
              <a:gd name="connsiteX59" fmla="*/ 103826 w 291607"/>
              <a:gd name="connsiteY59" fmla="*/ 251936 h 294989"/>
              <a:gd name="connsiteX60" fmla="*/ 129257 w 291607"/>
              <a:gd name="connsiteY60" fmla="*/ 238887 h 294989"/>
              <a:gd name="connsiteX61" fmla="*/ 131924 w 291607"/>
              <a:gd name="connsiteY61" fmla="*/ 262414 h 294989"/>
              <a:gd name="connsiteX62" fmla="*/ 143450 w 291607"/>
              <a:gd name="connsiteY62" fmla="*/ 280607 h 294989"/>
              <a:gd name="connsiteX63" fmla="*/ 159547 w 291607"/>
              <a:gd name="connsiteY63" fmla="*/ 264795 h 294989"/>
              <a:gd name="connsiteX64" fmla="*/ 163928 w 291607"/>
              <a:gd name="connsiteY64" fmla="*/ 238887 h 294989"/>
              <a:gd name="connsiteX65" fmla="*/ 188693 w 291607"/>
              <a:gd name="connsiteY65" fmla="*/ 252032 h 294989"/>
              <a:gd name="connsiteX66" fmla="*/ 216983 w 291607"/>
              <a:gd name="connsiteY66" fmla="*/ 257175 h 294989"/>
              <a:gd name="connsiteX67" fmla="*/ 181740 w 291607"/>
              <a:gd name="connsiteY67" fmla="*/ 219646 h 294989"/>
              <a:gd name="connsiteX68" fmla="*/ 156308 w 291607"/>
              <a:gd name="connsiteY68" fmla="*/ 164402 h 294989"/>
              <a:gd name="connsiteX69" fmla="*/ 205457 w 291607"/>
              <a:gd name="connsiteY69" fmla="*/ 173260 h 294989"/>
              <a:gd name="connsiteX70" fmla="*/ 233747 w 291607"/>
              <a:gd name="connsiteY70" fmla="*/ 194024 h 294989"/>
              <a:gd name="connsiteX71" fmla="*/ 256130 w 291607"/>
              <a:gd name="connsiteY71" fmla="*/ 216789 h 294989"/>
              <a:gd name="connsiteX72" fmla="*/ 244129 w 291607"/>
              <a:gd name="connsiteY72" fmla="*/ 172784 h 294989"/>
              <a:gd name="connsiteX73" fmla="*/ 243938 w 291607"/>
              <a:gd name="connsiteY73" fmla="*/ 163449 h 294989"/>
              <a:gd name="connsiteX74" fmla="*/ 264417 w 291607"/>
              <a:gd name="connsiteY74" fmla="*/ 160020 h 294989"/>
              <a:gd name="connsiteX75" fmla="*/ 282705 w 291607"/>
              <a:gd name="connsiteY75" fmla="*/ 146780 h 294989"/>
              <a:gd name="connsiteX76" fmla="*/ 269465 w 291607"/>
              <a:gd name="connsiteY76" fmla="*/ 135446 h 294989"/>
              <a:gd name="connsiteX77" fmla="*/ 258131 w 291607"/>
              <a:gd name="connsiteY77" fmla="*/ 131064 h 294989"/>
              <a:gd name="connsiteX78" fmla="*/ 238604 w 291607"/>
              <a:gd name="connsiteY78" fmla="*/ 127921 h 294989"/>
              <a:gd name="connsiteX79" fmla="*/ 256321 w 291607"/>
              <a:gd name="connsiteY79" fmla="*/ 76771 h 294989"/>
              <a:gd name="connsiteX80" fmla="*/ 199076 w 291607"/>
              <a:gd name="connsiteY80" fmla="*/ 124111 h 294989"/>
              <a:gd name="connsiteX81" fmla="*/ 172215 w 291607"/>
              <a:gd name="connsiteY81" fmla="*/ 135446 h 294989"/>
              <a:gd name="connsiteX82" fmla="*/ 157166 w 291607"/>
              <a:gd name="connsiteY82" fmla="*/ 122206 h 294989"/>
              <a:gd name="connsiteX83" fmla="*/ 217078 w 291607"/>
              <a:gd name="connsiteY83" fmla="*/ 37624 h 294989"/>
              <a:gd name="connsiteX84" fmla="*/ 187550 w 291607"/>
              <a:gd name="connsiteY84" fmla="*/ 42386 h 294989"/>
              <a:gd name="connsiteX85" fmla="*/ 163452 w 291607"/>
              <a:gd name="connsiteY85" fmla="*/ 55340 h 294989"/>
              <a:gd name="connsiteX86" fmla="*/ 148974 w 291607"/>
              <a:gd name="connsiteY86" fmla="*/ 12573 h 294989"/>
              <a:gd name="connsiteX87" fmla="*/ 131353 w 291607"/>
              <a:gd name="connsiteY87" fmla="*/ 32480 h 294989"/>
              <a:gd name="connsiteX88" fmla="*/ 128114 w 291607"/>
              <a:gd name="connsiteY88" fmla="*/ 55436 h 294989"/>
              <a:gd name="connsiteX89" fmla="*/ 76394 w 291607"/>
              <a:gd name="connsiteY89" fmla="*/ 37148 h 294989"/>
              <a:gd name="connsiteX90" fmla="*/ 111446 w 291607"/>
              <a:gd name="connsiteY90" fmla="*/ 75152 h 294989"/>
              <a:gd name="connsiteX91" fmla="*/ 136877 w 291607"/>
              <a:gd name="connsiteY91" fmla="*/ 133731 h 294989"/>
              <a:gd name="connsiteX92" fmla="*/ 88300 w 291607"/>
              <a:gd name="connsiteY92" fmla="*/ 121729 h 294989"/>
              <a:gd name="connsiteX93" fmla="*/ 60582 w 291607"/>
              <a:gd name="connsiteY93" fmla="*/ 101537 h 294989"/>
              <a:gd name="connsiteX94" fmla="*/ 36484 w 291607"/>
              <a:gd name="connsiteY94" fmla="*/ 77629 h 294989"/>
              <a:gd name="connsiteX95" fmla="*/ 42485 w 291607"/>
              <a:gd name="connsiteY95" fmla="*/ 108871 h 294989"/>
              <a:gd name="connsiteX96" fmla="*/ 53534 w 291607"/>
              <a:gd name="connsiteY96" fmla="*/ 130016 h 294989"/>
              <a:gd name="connsiteX97" fmla="*/ 10004 w 291607"/>
              <a:gd name="connsiteY97" fmla="*/ 147066 h 29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91607" h="294989">
                <a:moveTo>
                  <a:pt x="147926" y="294989"/>
                </a:moveTo>
                <a:cubicBezTo>
                  <a:pt x="134877" y="294989"/>
                  <a:pt x="120399" y="267557"/>
                  <a:pt x="119542" y="255842"/>
                </a:cubicBezTo>
                <a:cubicBezTo>
                  <a:pt x="108779" y="261461"/>
                  <a:pt x="96491" y="265176"/>
                  <a:pt x="84490" y="266224"/>
                </a:cubicBezTo>
                <a:cubicBezTo>
                  <a:pt x="76298" y="266891"/>
                  <a:pt x="45056" y="262985"/>
                  <a:pt x="64297" y="253079"/>
                </a:cubicBezTo>
                <a:cubicBezTo>
                  <a:pt x="79918" y="245078"/>
                  <a:pt x="93253" y="229267"/>
                  <a:pt x="103254" y="215075"/>
                </a:cubicBezTo>
                <a:cubicBezTo>
                  <a:pt x="108779" y="207169"/>
                  <a:pt x="113636" y="198977"/>
                  <a:pt x="117732" y="190214"/>
                </a:cubicBezTo>
                <a:cubicBezTo>
                  <a:pt x="119351" y="186690"/>
                  <a:pt x="120971" y="183261"/>
                  <a:pt x="122590" y="179737"/>
                </a:cubicBezTo>
                <a:cubicBezTo>
                  <a:pt x="124019" y="176689"/>
                  <a:pt x="124400" y="169926"/>
                  <a:pt x="126495" y="167450"/>
                </a:cubicBezTo>
                <a:cubicBezTo>
                  <a:pt x="95444" y="170212"/>
                  <a:pt x="63059" y="199454"/>
                  <a:pt x="44675" y="222599"/>
                </a:cubicBezTo>
                <a:cubicBezTo>
                  <a:pt x="41627" y="226409"/>
                  <a:pt x="39151" y="233458"/>
                  <a:pt x="34960" y="236220"/>
                </a:cubicBezTo>
                <a:cubicBezTo>
                  <a:pt x="29340" y="236315"/>
                  <a:pt x="27626" y="224790"/>
                  <a:pt x="27435" y="221266"/>
                </a:cubicBezTo>
                <a:cubicBezTo>
                  <a:pt x="26387" y="204692"/>
                  <a:pt x="30197" y="187928"/>
                  <a:pt x="37532" y="173069"/>
                </a:cubicBezTo>
                <a:cubicBezTo>
                  <a:pt x="22673" y="166783"/>
                  <a:pt x="-19428" y="152591"/>
                  <a:pt x="10481" y="133731"/>
                </a:cubicBezTo>
                <a:cubicBezTo>
                  <a:pt x="14672" y="131064"/>
                  <a:pt x="16958" y="128969"/>
                  <a:pt x="21434" y="127063"/>
                </a:cubicBezTo>
                <a:cubicBezTo>
                  <a:pt x="25911" y="125254"/>
                  <a:pt x="33341" y="123539"/>
                  <a:pt x="36865" y="120682"/>
                </a:cubicBezTo>
                <a:cubicBezTo>
                  <a:pt x="30864" y="107823"/>
                  <a:pt x="27435" y="93726"/>
                  <a:pt x="27340" y="79438"/>
                </a:cubicBezTo>
                <a:cubicBezTo>
                  <a:pt x="27340" y="74200"/>
                  <a:pt x="30197" y="49625"/>
                  <a:pt x="38389" y="62579"/>
                </a:cubicBezTo>
                <a:cubicBezTo>
                  <a:pt x="46485" y="75343"/>
                  <a:pt x="55819" y="86296"/>
                  <a:pt x="67535" y="95917"/>
                </a:cubicBezTo>
                <a:cubicBezTo>
                  <a:pt x="84204" y="109633"/>
                  <a:pt x="104016" y="123063"/>
                  <a:pt x="125257" y="127540"/>
                </a:cubicBezTo>
                <a:cubicBezTo>
                  <a:pt x="128686" y="118491"/>
                  <a:pt x="114398" y="97060"/>
                  <a:pt x="109922" y="90202"/>
                </a:cubicBezTo>
                <a:cubicBezTo>
                  <a:pt x="100682" y="75914"/>
                  <a:pt x="90110" y="64389"/>
                  <a:pt x="78394" y="52197"/>
                </a:cubicBezTo>
                <a:cubicBezTo>
                  <a:pt x="72107" y="45720"/>
                  <a:pt x="63440" y="42577"/>
                  <a:pt x="57058" y="36004"/>
                </a:cubicBezTo>
                <a:cubicBezTo>
                  <a:pt x="58868" y="30004"/>
                  <a:pt x="69917" y="28289"/>
                  <a:pt x="74774" y="28289"/>
                </a:cubicBezTo>
                <a:cubicBezTo>
                  <a:pt x="90395" y="28194"/>
                  <a:pt x="105826" y="31528"/>
                  <a:pt x="119542" y="39148"/>
                </a:cubicBezTo>
                <a:cubicBezTo>
                  <a:pt x="123447" y="24194"/>
                  <a:pt x="131448" y="8573"/>
                  <a:pt x="144783" y="0"/>
                </a:cubicBezTo>
                <a:cubicBezTo>
                  <a:pt x="159071" y="3429"/>
                  <a:pt x="170215" y="25051"/>
                  <a:pt x="171929" y="38481"/>
                </a:cubicBezTo>
                <a:cubicBezTo>
                  <a:pt x="176311" y="38195"/>
                  <a:pt x="185360" y="34290"/>
                  <a:pt x="189169" y="32099"/>
                </a:cubicBezTo>
                <a:cubicBezTo>
                  <a:pt x="195170" y="28670"/>
                  <a:pt x="205552" y="28480"/>
                  <a:pt x="212410" y="28004"/>
                </a:cubicBezTo>
                <a:cubicBezTo>
                  <a:pt x="220031" y="27432"/>
                  <a:pt x="227079" y="28385"/>
                  <a:pt x="233175" y="33242"/>
                </a:cubicBezTo>
                <a:cubicBezTo>
                  <a:pt x="238509" y="37624"/>
                  <a:pt x="226508" y="42005"/>
                  <a:pt x="223650" y="44101"/>
                </a:cubicBezTo>
                <a:cubicBezTo>
                  <a:pt x="208982" y="54769"/>
                  <a:pt x="196599" y="68294"/>
                  <a:pt x="186312" y="83153"/>
                </a:cubicBezTo>
                <a:cubicBezTo>
                  <a:pt x="178502" y="94583"/>
                  <a:pt x="165643" y="112776"/>
                  <a:pt x="166310" y="127349"/>
                </a:cubicBezTo>
                <a:cubicBezTo>
                  <a:pt x="188979" y="117824"/>
                  <a:pt x="209172" y="109919"/>
                  <a:pt x="228032" y="92964"/>
                </a:cubicBezTo>
                <a:cubicBezTo>
                  <a:pt x="236604" y="85249"/>
                  <a:pt x="244319" y="76486"/>
                  <a:pt x="250796" y="66961"/>
                </a:cubicBezTo>
                <a:cubicBezTo>
                  <a:pt x="252606" y="64294"/>
                  <a:pt x="256797" y="53626"/>
                  <a:pt x="260702" y="60388"/>
                </a:cubicBezTo>
                <a:cubicBezTo>
                  <a:pt x="263750" y="65818"/>
                  <a:pt x="264703" y="70676"/>
                  <a:pt x="264893" y="77057"/>
                </a:cubicBezTo>
                <a:cubicBezTo>
                  <a:pt x="265274" y="89916"/>
                  <a:pt x="262512" y="103061"/>
                  <a:pt x="257369" y="114871"/>
                </a:cubicBezTo>
                <a:cubicBezTo>
                  <a:pt x="253368" y="123920"/>
                  <a:pt x="273942" y="128016"/>
                  <a:pt x="281657" y="133160"/>
                </a:cubicBezTo>
                <a:cubicBezTo>
                  <a:pt x="309280" y="151924"/>
                  <a:pt x="272418" y="166783"/>
                  <a:pt x="255368" y="172784"/>
                </a:cubicBezTo>
                <a:cubicBezTo>
                  <a:pt x="260893" y="188881"/>
                  <a:pt x="267179" y="205359"/>
                  <a:pt x="264989" y="222695"/>
                </a:cubicBezTo>
                <a:cubicBezTo>
                  <a:pt x="261941" y="247079"/>
                  <a:pt x="250987" y="226028"/>
                  <a:pt x="243367" y="216979"/>
                </a:cubicBezTo>
                <a:cubicBezTo>
                  <a:pt x="234318" y="206216"/>
                  <a:pt x="223555" y="198311"/>
                  <a:pt x="212887" y="189738"/>
                </a:cubicBezTo>
                <a:cubicBezTo>
                  <a:pt x="202219" y="181070"/>
                  <a:pt x="180978" y="166497"/>
                  <a:pt x="166405" y="167069"/>
                </a:cubicBezTo>
                <a:cubicBezTo>
                  <a:pt x="164976" y="181451"/>
                  <a:pt x="180121" y="200882"/>
                  <a:pt x="187741" y="212027"/>
                </a:cubicBezTo>
                <a:cubicBezTo>
                  <a:pt x="196694" y="225076"/>
                  <a:pt x="207458" y="236887"/>
                  <a:pt x="219840" y="246698"/>
                </a:cubicBezTo>
                <a:cubicBezTo>
                  <a:pt x="224126" y="250031"/>
                  <a:pt x="229841" y="252603"/>
                  <a:pt x="233651" y="256318"/>
                </a:cubicBezTo>
                <a:cubicBezTo>
                  <a:pt x="239462" y="262128"/>
                  <a:pt x="224031" y="264319"/>
                  <a:pt x="221269" y="266129"/>
                </a:cubicBezTo>
                <a:cubicBezTo>
                  <a:pt x="204219" y="266605"/>
                  <a:pt x="187931" y="262795"/>
                  <a:pt x="172691" y="255365"/>
                </a:cubicBezTo>
                <a:cubicBezTo>
                  <a:pt x="168500" y="271558"/>
                  <a:pt x="159261" y="282797"/>
                  <a:pt x="148022" y="294513"/>
                </a:cubicBezTo>
                <a:moveTo>
                  <a:pt x="9814" y="146876"/>
                </a:moveTo>
                <a:cubicBezTo>
                  <a:pt x="13814" y="153924"/>
                  <a:pt x="24482" y="159544"/>
                  <a:pt x="31912" y="162020"/>
                </a:cubicBezTo>
                <a:cubicBezTo>
                  <a:pt x="36198" y="163449"/>
                  <a:pt x="41246" y="164783"/>
                  <a:pt x="45818" y="164497"/>
                </a:cubicBezTo>
                <a:cubicBezTo>
                  <a:pt x="48676" y="164306"/>
                  <a:pt x="58677" y="161830"/>
                  <a:pt x="52105" y="168688"/>
                </a:cubicBezTo>
                <a:cubicBezTo>
                  <a:pt x="39246" y="182023"/>
                  <a:pt x="39437" y="199454"/>
                  <a:pt x="36389" y="216884"/>
                </a:cubicBezTo>
                <a:cubicBezTo>
                  <a:pt x="53534" y="200692"/>
                  <a:pt x="67726" y="184690"/>
                  <a:pt x="88490" y="172688"/>
                </a:cubicBezTo>
                <a:cubicBezTo>
                  <a:pt x="95158" y="168783"/>
                  <a:pt x="141735" y="144113"/>
                  <a:pt x="136115" y="165545"/>
                </a:cubicBezTo>
                <a:cubicBezTo>
                  <a:pt x="131829" y="181832"/>
                  <a:pt x="126685" y="194310"/>
                  <a:pt x="117637" y="209264"/>
                </a:cubicBezTo>
                <a:cubicBezTo>
                  <a:pt x="112017" y="218599"/>
                  <a:pt x="105445" y="227362"/>
                  <a:pt x="98396" y="235649"/>
                </a:cubicBezTo>
                <a:cubicBezTo>
                  <a:pt x="94777" y="239840"/>
                  <a:pt x="75822" y="252698"/>
                  <a:pt x="75632" y="257175"/>
                </a:cubicBezTo>
                <a:cubicBezTo>
                  <a:pt x="84680" y="256985"/>
                  <a:pt x="95634" y="255461"/>
                  <a:pt x="103826" y="251936"/>
                </a:cubicBezTo>
                <a:cubicBezTo>
                  <a:pt x="112208" y="248317"/>
                  <a:pt x="120685" y="241459"/>
                  <a:pt x="129257" y="238887"/>
                </a:cubicBezTo>
                <a:cubicBezTo>
                  <a:pt x="131448" y="246888"/>
                  <a:pt x="128210" y="254794"/>
                  <a:pt x="131924" y="262414"/>
                </a:cubicBezTo>
                <a:cubicBezTo>
                  <a:pt x="135068" y="268796"/>
                  <a:pt x="137925" y="275844"/>
                  <a:pt x="143450" y="280607"/>
                </a:cubicBezTo>
                <a:cubicBezTo>
                  <a:pt x="150212" y="286417"/>
                  <a:pt x="157070" y="270320"/>
                  <a:pt x="159547" y="264795"/>
                </a:cubicBezTo>
                <a:cubicBezTo>
                  <a:pt x="163357" y="256413"/>
                  <a:pt x="159833" y="246602"/>
                  <a:pt x="163928" y="238887"/>
                </a:cubicBezTo>
                <a:cubicBezTo>
                  <a:pt x="172691" y="242697"/>
                  <a:pt x="179740" y="248317"/>
                  <a:pt x="188693" y="252032"/>
                </a:cubicBezTo>
                <a:cubicBezTo>
                  <a:pt x="196790" y="255461"/>
                  <a:pt x="208029" y="257175"/>
                  <a:pt x="216983" y="257175"/>
                </a:cubicBezTo>
                <a:cubicBezTo>
                  <a:pt x="216506" y="257842"/>
                  <a:pt x="184788" y="223838"/>
                  <a:pt x="181740" y="219646"/>
                </a:cubicBezTo>
                <a:cubicBezTo>
                  <a:pt x="169167" y="202311"/>
                  <a:pt x="161738" y="184595"/>
                  <a:pt x="156308" y="164402"/>
                </a:cubicBezTo>
                <a:cubicBezTo>
                  <a:pt x="151165" y="145256"/>
                  <a:pt x="199552" y="169450"/>
                  <a:pt x="205457" y="173260"/>
                </a:cubicBezTo>
                <a:cubicBezTo>
                  <a:pt x="215268" y="179642"/>
                  <a:pt x="224793" y="186404"/>
                  <a:pt x="233747" y="194024"/>
                </a:cubicBezTo>
                <a:cubicBezTo>
                  <a:pt x="239462" y="198882"/>
                  <a:pt x="249177" y="215075"/>
                  <a:pt x="256130" y="216789"/>
                </a:cubicBezTo>
                <a:cubicBezTo>
                  <a:pt x="255368" y="203645"/>
                  <a:pt x="254035" y="182880"/>
                  <a:pt x="244129" y="172784"/>
                </a:cubicBezTo>
                <a:cubicBezTo>
                  <a:pt x="241462" y="170117"/>
                  <a:pt x="233937" y="160020"/>
                  <a:pt x="243938" y="163449"/>
                </a:cubicBezTo>
                <a:cubicBezTo>
                  <a:pt x="250701" y="165735"/>
                  <a:pt x="258131" y="162782"/>
                  <a:pt x="264417" y="160020"/>
                </a:cubicBezTo>
                <a:cubicBezTo>
                  <a:pt x="271085" y="157067"/>
                  <a:pt x="278800" y="153162"/>
                  <a:pt x="282705" y="146780"/>
                </a:cubicBezTo>
                <a:cubicBezTo>
                  <a:pt x="281467" y="143161"/>
                  <a:pt x="272799" y="137255"/>
                  <a:pt x="269465" y="135446"/>
                </a:cubicBezTo>
                <a:cubicBezTo>
                  <a:pt x="266513" y="133826"/>
                  <a:pt x="261464" y="132112"/>
                  <a:pt x="258131" y="131064"/>
                </a:cubicBezTo>
                <a:cubicBezTo>
                  <a:pt x="253463" y="129540"/>
                  <a:pt x="241176" y="132493"/>
                  <a:pt x="238604" y="127921"/>
                </a:cubicBezTo>
                <a:cubicBezTo>
                  <a:pt x="251177" y="113633"/>
                  <a:pt x="255273" y="95345"/>
                  <a:pt x="256321" y="76771"/>
                </a:cubicBezTo>
                <a:cubicBezTo>
                  <a:pt x="238414" y="94869"/>
                  <a:pt x="221745" y="111728"/>
                  <a:pt x="199076" y="124111"/>
                </a:cubicBezTo>
                <a:cubicBezTo>
                  <a:pt x="190408" y="128873"/>
                  <a:pt x="181740" y="133160"/>
                  <a:pt x="172215" y="135446"/>
                </a:cubicBezTo>
                <a:cubicBezTo>
                  <a:pt x="158690" y="138684"/>
                  <a:pt x="154022" y="136970"/>
                  <a:pt x="157166" y="122206"/>
                </a:cubicBezTo>
                <a:cubicBezTo>
                  <a:pt x="163928" y="90773"/>
                  <a:pt x="191075" y="57341"/>
                  <a:pt x="217078" y="37624"/>
                </a:cubicBezTo>
                <a:cubicBezTo>
                  <a:pt x="207172" y="36386"/>
                  <a:pt x="196694" y="39148"/>
                  <a:pt x="187550" y="42386"/>
                </a:cubicBezTo>
                <a:cubicBezTo>
                  <a:pt x="178883" y="45434"/>
                  <a:pt x="171929" y="52959"/>
                  <a:pt x="163452" y="55340"/>
                </a:cubicBezTo>
                <a:cubicBezTo>
                  <a:pt x="159547" y="40386"/>
                  <a:pt x="163833" y="23336"/>
                  <a:pt x="148974" y="12573"/>
                </a:cubicBezTo>
                <a:cubicBezTo>
                  <a:pt x="141926" y="7429"/>
                  <a:pt x="133829" y="27718"/>
                  <a:pt x="131353" y="32480"/>
                </a:cubicBezTo>
                <a:cubicBezTo>
                  <a:pt x="127733" y="39624"/>
                  <a:pt x="133353" y="49054"/>
                  <a:pt x="128114" y="55436"/>
                </a:cubicBezTo>
                <a:cubicBezTo>
                  <a:pt x="113827" y="42958"/>
                  <a:pt x="95063" y="37814"/>
                  <a:pt x="76394" y="37148"/>
                </a:cubicBezTo>
                <a:cubicBezTo>
                  <a:pt x="75917" y="38100"/>
                  <a:pt x="108207" y="70580"/>
                  <a:pt x="111446" y="75152"/>
                </a:cubicBezTo>
                <a:cubicBezTo>
                  <a:pt x="122018" y="89821"/>
                  <a:pt x="139354" y="114395"/>
                  <a:pt x="136877" y="133731"/>
                </a:cubicBezTo>
                <a:cubicBezTo>
                  <a:pt x="135258" y="146495"/>
                  <a:pt x="93539" y="124778"/>
                  <a:pt x="88300" y="121729"/>
                </a:cubicBezTo>
                <a:cubicBezTo>
                  <a:pt x="78584" y="115919"/>
                  <a:pt x="69155" y="108966"/>
                  <a:pt x="60582" y="101537"/>
                </a:cubicBezTo>
                <a:cubicBezTo>
                  <a:pt x="53534" y="95345"/>
                  <a:pt x="45152" y="80867"/>
                  <a:pt x="36484" y="77629"/>
                </a:cubicBezTo>
                <a:cubicBezTo>
                  <a:pt x="38103" y="88297"/>
                  <a:pt x="38103" y="98870"/>
                  <a:pt x="42485" y="108871"/>
                </a:cubicBezTo>
                <a:cubicBezTo>
                  <a:pt x="45056" y="114776"/>
                  <a:pt x="53248" y="123635"/>
                  <a:pt x="53534" y="130016"/>
                </a:cubicBezTo>
                <a:cubicBezTo>
                  <a:pt x="37341" y="128873"/>
                  <a:pt x="20577" y="134303"/>
                  <a:pt x="10004" y="147066"/>
                </a:cubicBezTo>
              </a:path>
            </a:pathLst>
          </a:custGeom>
          <a:solidFill>
            <a:schemeClr val="accent5"/>
          </a:solidFill>
          <a:ln w="9525" cap="flat">
            <a:noFill/>
            <a:prstDash val="solid"/>
            <a:miter/>
          </a:ln>
          <a:effectLst>
            <a:glow rad="228600">
              <a:schemeClr val="accent5">
                <a:satMod val="175000"/>
                <a:alpha val="40000"/>
              </a:schemeClr>
            </a:glow>
          </a:effectLst>
        </p:spPr>
        <p:txBody>
          <a:bodyPr rtlCol="0" anchor="ctr"/>
          <a:lstStyle/>
          <a:p>
            <a:endParaRPr lang="en-US" dirty="0"/>
          </a:p>
        </p:txBody>
      </p:sp>
    </p:spTree>
    <p:extLst>
      <p:ext uri="{BB962C8B-B14F-4D97-AF65-F5344CB8AC3E}">
        <p14:creationId xmlns:p14="http://schemas.microsoft.com/office/powerpoint/2010/main" val="300353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0"/>
                                        </p:tgtEl>
                                      </p:cBhvr>
                                    </p:animEffect>
                                    <p:set>
                                      <p:cBhvr>
                                        <p:cTn id="32" dur="1" fill="hold">
                                          <p:stCondLst>
                                            <p:cond delay="499"/>
                                          </p:stCondLst>
                                        </p:cTn>
                                        <p:tgtEl>
                                          <p:spTgt spid="3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31"/>
                                        </p:tgtEl>
                                      </p:cBhvr>
                                    </p:animEffect>
                                    <p:set>
                                      <p:cBhvr>
                                        <p:cTn id="42"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block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BF5C994-B612-19AC-3543-195B5AFE7AE4}"/>
              </a:ext>
            </a:extLst>
          </p:cNvPr>
          <p:cNvGrpSpPr/>
          <p:nvPr userDrawn="1"/>
        </p:nvGrpSpPr>
        <p:grpSpPr>
          <a:xfrm>
            <a:off x="-2368764" y="-1780284"/>
            <a:ext cx="18332664" cy="10651414"/>
            <a:chOff x="-2368764" y="-1780284"/>
            <a:chExt cx="18332664" cy="10651414"/>
          </a:xfrm>
        </p:grpSpPr>
        <p:cxnSp>
          <p:nvCxnSpPr>
            <p:cNvPr id="5" name="Straight Connector 4">
              <a:extLst>
                <a:ext uri="{FF2B5EF4-FFF2-40B4-BE49-F238E27FC236}">
                  <a16:creationId xmlns:a16="http://schemas.microsoft.com/office/drawing/2014/main" id="{38E624EE-09ED-316A-C3AF-7C5B5A4550E6}"/>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754956BD-0275-1281-A93D-BFBECF4D034F}"/>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DE28FA46-E4E1-94C9-A893-73203E24DAF0}"/>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FB3D720F-212F-4B03-273B-3B703EF575FC}"/>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90C173A3-68D6-CF26-9E81-8E878E0F48F8}"/>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4BEF245F-96AB-3BFB-0D9A-88CE882530A3}"/>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3063537-2B4F-1069-79FE-B2ED03026D9A}"/>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8096523C-994A-A3FF-175A-638CC149D261}"/>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17132CA3-1DF5-8B46-AE77-11839D772C3C}"/>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A72B8F7C-21AE-0B69-0FBD-F38373E3908E}"/>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688614E7-4009-7B90-D053-703179D7C598}"/>
              </a:ext>
            </a:extLst>
          </p:cNvPr>
          <p:cNvSpPr>
            <a:spLocks noGrp="1"/>
          </p:cNvSpPr>
          <p:nvPr>
            <p:ph type="title"/>
          </p:nvPr>
        </p:nvSpPr>
        <p:spPr>
          <a:xfrm>
            <a:off x="501650" y="472645"/>
            <a:ext cx="11188700" cy="518383"/>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BC655C32-4CC0-8604-B5EA-1623D14E904F}"/>
              </a:ext>
            </a:extLst>
          </p:cNvPr>
          <p:cNvSpPr>
            <a:spLocks noGrp="1"/>
          </p:cNvSpPr>
          <p:nvPr>
            <p:ph type="ftr" sz="quarter" idx="10"/>
          </p:nvPr>
        </p:nvSpPr>
        <p:spPr/>
        <p:txBody>
          <a:bodyPr/>
          <a:lstStyle/>
          <a:p>
            <a:endParaRPr lang="en-US" dirty="0"/>
          </a:p>
        </p:txBody>
      </p:sp>
      <p:sp>
        <p:nvSpPr>
          <p:cNvPr id="170" name="Text Placeholder 169">
            <a:extLst>
              <a:ext uri="{FF2B5EF4-FFF2-40B4-BE49-F238E27FC236}">
                <a16:creationId xmlns:a16="http://schemas.microsoft.com/office/drawing/2014/main" id="{0431802F-96FB-B00A-7CA2-673503B299AC}"/>
              </a:ext>
            </a:extLst>
          </p:cNvPr>
          <p:cNvSpPr>
            <a:spLocks noGrp="1"/>
          </p:cNvSpPr>
          <p:nvPr>
            <p:ph type="body" sz="quarter" idx="12" hasCustomPrompt="1"/>
          </p:nvPr>
        </p:nvSpPr>
        <p:spPr>
          <a:xfrm>
            <a:off x="848283" y="1341742"/>
            <a:ext cx="636218" cy="636218"/>
          </a:xfrm>
          <a:effectLst>
            <a:outerShdw dist="38100" dir="2700000" algn="tl" rotWithShape="0">
              <a:schemeClr val="accent5"/>
            </a:outerShdw>
          </a:effectLst>
        </p:spPr>
        <p:txBody>
          <a:bodyPr anchor="ctr">
            <a:noAutofit/>
          </a:bodyPr>
          <a:lstStyle>
            <a:lvl1pPr algn="ctr">
              <a:defRPr sz="4800" b="0">
                <a:latin typeface="+mj-lt"/>
              </a:defRPr>
            </a:lvl1pPr>
          </a:lstStyle>
          <a:p>
            <a:pPr lvl="0"/>
            <a:r>
              <a:rPr lang="en-US" dirty="0"/>
              <a:t>01</a:t>
            </a:r>
          </a:p>
        </p:txBody>
      </p:sp>
      <p:sp>
        <p:nvSpPr>
          <p:cNvPr id="171" name="Text Placeholder 169">
            <a:extLst>
              <a:ext uri="{FF2B5EF4-FFF2-40B4-BE49-F238E27FC236}">
                <a16:creationId xmlns:a16="http://schemas.microsoft.com/office/drawing/2014/main" id="{CE875FDB-7090-1E19-4F79-2A6CAC7487CE}"/>
              </a:ext>
            </a:extLst>
          </p:cNvPr>
          <p:cNvSpPr>
            <a:spLocks noGrp="1"/>
          </p:cNvSpPr>
          <p:nvPr>
            <p:ph type="body" sz="quarter" idx="13" hasCustomPrompt="1"/>
          </p:nvPr>
        </p:nvSpPr>
        <p:spPr>
          <a:xfrm>
            <a:off x="6596141" y="1341741"/>
            <a:ext cx="636218" cy="636218"/>
          </a:xfrm>
          <a:effectLst>
            <a:outerShdw dist="38100" dir="2700000" algn="tl" rotWithShape="0">
              <a:schemeClr val="accent5"/>
            </a:outerShdw>
          </a:effectLst>
        </p:spPr>
        <p:txBody>
          <a:bodyPr anchor="ctr">
            <a:noAutofit/>
          </a:bodyPr>
          <a:lstStyle>
            <a:lvl1pPr algn="ctr">
              <a:defRPr sz="4800" b="0">
                <a:latin typeface="+mj-lt"/>
              </a:defRPr>
            </a:lvl1pPr>
          </a:lstStyle>
          <a:p>
            <a:pPr lvl="0"/>
            <a:r>
              <a:rPr lang="en-US" dirty="0"/>
              <a:t>03</a:t>
            </a:r>
          </a:p>
        </p:txBody>
      </p:sp>
      <p:sp>
        <p:nvSpPr>
          <p:cNvPr id="172" name="Text Placeholder 169">
            <a:extLst>
              <a:ext uri="{FF2B5EF4-FFF2-40B4-BE49-F238E27FC236}">
                <a16:creationId xmlns:a16="http://schemas.microsoft.com/office/drawing/2014/main" id="{D1DF747F-8C19-972E-E3BE-53B3A3F9E68F}"/>
              </a:ext>
            </a:extLst>
          </p:cNvPr>
          <p:cNvSpPr>
            <a:spLocks noGrp="1"/>
          </p:cNvSpPr>
          <p:nvPr>
            <p:ph type="body" sz="quarter" idx="14" hasCustomPrompt="1"/>
          </p:nvPr>
        </p:nvSpPr>
        <p:spPr>
          <a:xfrm>
            <a:off x="848283" y="3841101"/>
            <a:ext cx="636218" cy="636218"/>
          </a:xfrm>
          <a:effectLst>
            <a:outerShdw dist="38100" dir="2700000" algn="tl" rotWithShape="0">
              <a:schemeClr val="accent5"/>
            </a:outerShdw>
          </a:effectLst>
        </p:spPr>
        <p:txBody>
          <a:bodyPr anchor="ctr">
            <a:noAutofit/>
          </a:bodyPr>
          <a:lstStyle>
            <a:lvl1pPr algn="ctr">
              <a:defRPr sz="4800" b="0">
                <a:latin typeface="+mj-lt"/>
              </a:defRPr>
            </a:lvl1pPr>
          </a:lstStyle>
          <a:p>
            <a:pPr lvl="0"/>
            <a:r>
              <a:rPr lang="en-US" dirty="0"/>
              <a:t>02</a:t>
            </a:r>
          </a:p>
        </p:txBody>
      </p:sp>
      <p:sp>
        <p:nvSpPr>
          <p:cNvPr id="173" name="Text Placeholder 169">
            <a:extLst>
              <a:ext uri="{FF2B5EF4-FFF2-40B4-BE49-F238E27FC236}">
                <a16:creationId xmlns:a16="http://schemas.microsoft.com/office/drawing/2014/main" id="{3F3BC3A1-6F9E-0D7B-962F-611D2509C98F}"/>
              </a:ext>
            </a:extLst>
          </p:cNvPr>
          <p:cNvSpPr>
            <a:spLocks noGrp="1"/>
          </p:cNvSpPr>
          <p:nvPr>
            <p:ph type="body" sz="quarter" idx="15" hasCustomPrompt="1"/>
          </p:nvPr>
        </p:nvSpPr>
        <p:spPr>
          <a:xfrm>
            <a:off x="6596141" y="3841101"/>
            <a:ext cx="636218" cy="636218"/>
          </a:xfrm>
          <a:effectLst>
            <a:outerShdw dist="38100" dir="2700000" algn="tl" rotWithShape="0">
              <a:schemeClr val="accent5"/>
            </a:outerShdw>
          </a:effectLst>
        </p:spPr>
        <p:txBody>
          <a:bodyPr anchor="ctr">
            <a:noAutofit/>
          </a:bodyPr>
          <a:lstStyle>
            <a:lvl1pPr algn="ctr">
              <a:defRPr sz="4800" b="0">
                <a:latin typeface="+mj-lt"/>
              </a:defRPr>
            </a:lvl1pPr>
          </a:lstStyle>
          <a:p>
            <a:pPr lvl="0"/>
            <a:r>
              <a:rPr lang="en-US" dirty="0"/>
              <a:t>04</a:t>
            </a:r>
          </a:p>
        </p:txBody>
      </p:sp>
      <p:sp>
        <p:nvSpPr>
          <p:cNvPr id="174" name="Text Placeholder 9">
            <a:extLst>
              <a:ext uri="{FF2B5EF4-FFF2-40B4-BE49-F238E27FC236}">
                <a16:creationId xmlns:a16="http://schemas.microsoft.com/office/drawing/2014/main" id="{C6853D8F-B599-35F6-6EBB-3FBF9B0402A5}"/>
              </a:ext>
            </a:extLst>
          </p:cNvPr>
          <p:cNvSpPr>
            <a:spLocks noGrp="1"/>
          </p:cNvSpPr>
          <p:nvPr>
            <p:ph type="body" sz="quarter" idx="16"/>
          </p:nvPr>
        </p:nvSpPr>
        <p:spPr>
          <a:xfrm>
            <a:off x="1625501" y="1523297"/>
            <a:ext cx="3927828" cy="386943"/>
          </a:xfrm>
        </p:spPr>
        <p:txBody>
          <a:bodyPr anchor="ctr"/>
          <a:lstStyle>
            <a:lvl1pPr>
              <a:defRPr b="0">
                <a:solidFill>
                  <a:schemeClr val="accent3"/>
                </a:solidFill>
              </a:defRPr>
            </a:lvl1pPr>
          </a:lstStyle>
          <a:p>
            <a:pPr lvl="0"/>
            <a:r>
              <a:rPr lang="en-US" dirty="0"/>
              <a:t>Click to edit Master text styles</a:t>
            </a:r>
          </a:p>
        </p:txBody>
      </p:sp>
      <p:sp>
        <p:nvSpPr>
          <p:cNvPr id="175" name="Text Placeholder 9">
            <a:extLst>
              <a:ext uri="{FF2B5EF4-FFF2-40B4-BE49-F238E27FC236}">
                <a16:creationId xmlns:a16="http://schemas.microsoft.com/office/drawing/2014/main" id="{7CC8DCC9-57B4-CDD7-CE35-A5C9C9C26FB1}"/>
              </a:ext>
            </a:extLst>
          </p:cNvPr>
          <p:cNvSpPr>
            <a:spLocks noGrp="1"/>
          </p:cNvSpPr>
          <p:nvPr>
            <p:ph type="body" sz="quarter" idx="18"/>
          </p:nvPr>
        </p:nvSpPr>
        <p:spPr>
          <a:xfrm>
            <a:off x="865330" y="2075783"/>
            <a:ext cx="4687999" cy="1032701"/>
          </a:xfrm>
        </p:spPr>
        <p:txBody>
          <a:bodyPr anchor="t">
            <a:normAutofit/>
          </a:bodyPr>
          <a:lstStyle>
            <a:lvl1pPr>
              <a:defRPr sz="2800">
                <a:solidFill>
                  <a:schemeClr val="tx1"/>
                </a:solidFill>
              </a:defRPr>
            </a:lvl1pPr>
          </a:lstStyle>
          <a:p>
            <a:pPr lvl="0"/>
            <a:r>
              <a:rPr lang="en-US" dirty="0"/>
              <a:t>Click to edit Master text styles</a:t>
            </a:r>
          </a:p>
        </p:txBody>
      </p:sp>
      <p:sp>
        <p:nvSpPr>
          <p:cNvPr id="176" name="Text Placeholder 9">
            <a:extLst>
              <a:ext uri="{FF2B5EF4-FFF2-40B4-BE49-F238E27FC236}">
                <a16:creationId xmlns:a16="http://schemas.microsoft.com/office/drawing/2014/main" id="{0F7D8EE2-C4D1-24F7-E7C0-A8B6DC7BA718}"/>
              </a:ext>
            </a:extLst>
          </p:cNvPr>
          <p:cNvSpPr>
            <a:spLocks noGrp="1"/>
          </p:cNvSpPr>
          <p:nvPr>
            <p:ph type="body" sz="quarter" idx="19"/>
          </p:nvPr>
        </p:nvSpPr>
        <p:spPr>
          <a:xfrm>
            <a:off x="1625501" y="4016752"/>
            <a:ext cx="3927828" cy="386943"/>
          </a:xfrm>
        </p:spPr>
        <p:txBody>
          <a:bodyPr anchor="ctr"/>
          <a:lstStyle>
            <a:lvl1pPr>
              <a:defRPr b="0">
                <a:solidFill>
                  <a:schemeClr val="accent3"/>
                </a:solidFill>
              </a:defRPr>
            </a:lvl1pPr>
          </a:lstStyle>
          <a:p>
            <a:pPr lvl="0"/>
            <a:r>
              <a:rPr lang="en-US" dirty="0"/>
              <a:t>Click to edit Master text styles</a:t>
            </a:r>
          </a:p>
        </p:txBody>
      </p:sp>
      <p:sp>
        <p:nvSpPr>
          <p:cNvPr id="177" name="Text Placeholder 9">
            <a:extLst>
              <a:ext uri="{FF2B5EF4-FFF2-40B4-BE49-F238E27FC236}">
                <a16:creationId xmlns:a16="http://schemas.microsoft.com/office/drawing/2014/main" id="{3C31A133-13B0-9235-9D30-0F652A430EEA}"/>
              </a:ext>
            </a:extLst>
          </p:cNvPr>
          <p:cNvSpPr>
            <a:spLocks noGrp="1"/>
          </p:cNvSpPr>
          <p:nvPr>
            <p:ph type="body" sz="quarter" idx="20"/>
          </p:nvPr>
        </p:nvSpPr>
        <p:spPr>
          <a:xfrm>
            <a:off x="865330" y="4569238"/>
            <a:ext cx="4687999" cy="1032701"/>
          </a:xfrm>
        </p:spPr>
        <p:txBody>
          <a:bodyPr anchor="t">
            <a:normAutofit/>
          </a:bodyPr>
          <a:lstStyle>
            <a:lvl1pPr>
              <a:defRPr sz="2800">
                <a:solidFill>
                  <a:schemeClr val="tx1"/>
                </a:solidFill>
              </a:defRPr>
            </a:lvl1pPr>
          </a:lstStyle>
          <a:p>
            <a:pPr lvl="0"/>
            <a:r>
              <a:rPr lang="en-US" dirty="0"/>
              <a:t>Click to edit Master text styles</a:t>
            </a:r>
          </a:p>
        </p:txBody>
      </p:sp>
      <p:sp>
        <p:nvSpPr>
          <p:cNvPr id="178" name="Text Placeholder 9">
            <a:extLst>
              <a:ext uri="{FF2B5EF4-FFF2-40B4-BE49-F238E27FC236}">
                <a16:creationId xmlns:a16="http://schemas.microsoft.com/office/drawing/2014/main" id="{000600AF-14BF-7205-1A81-D7004D42BD84}"/>
              </a:ext>
            </a:extLst>
          </p:cNvPr>
          <p:cNvSpPr>
            <a:spLocks noGrp="1"/>
          </p:cNvSpPr>
          <p:nvPr>
            <p:ph type="body" sz="quarter" idx="21"/>
          </p:nvPr>
        </p:nvSpPr>
        <p:spPr>
          <a:xfrm>
            <a:off x="7387825" y="1523297"/>
            <a:ext cx="3927828" cy="386943"/>
          </a:xfrm>
        </p:spPr>
        <p:txBody>
          <a:bodyPr anchor="ctr"/>
          <a:lstStyle>
            <a:lvl1pPr>
              <a:defRPr b="0">
                <a:solidFill>
                  <a:schemeClr val="accent3"/>
                </a:solidFill>
              </a:defRPr>
            </a:lvl1pPr>
          </a:lstStyle>
          <a:p>
            <a:pPr lvl="0"/>
            <a:r>
              <a:rPr lang="en-US" dirty="0"/>
              <a:t>Click to edit Master text styles</a:t>
            </a:r>
          </a:p>
        </p:txBody>
      </p:sp>
      <p:sp>
        <p:nvSpPr>
          <p:cNvPr id="179" name="Text Placeholder 9">
            <a:extLst>
              <a:ext uri="{FF2B5EF4-FFF2-40B4-BE49-F238E27FC236}">
                <a16:creationId xmlns:a16="http://schemas.microsoft.com/office/drawing/2014/main" id="{30972815-C93B-5F11-78A8-BB7922C66445}"/>
              </a:ext>
            </a:extLst>
          </p:cNvPr>
          <p:cNvSpPr>
            <a:spLocks noGrp="1"/>
          </p:cNvSpPr>
          <p:nvPr>
            <p:ph type="body" sz="quarter" idx="22"/>
          </p:nvPr>
        </p:nvSpPr>
        <p:spPr>
          <a:xfrm>
            <a:off x="6627654" y="2075783"/>
            <a:ext cx="4687999" cy="1032701"/>
          </a:xfrm>
        </p:spPr>
        <p:txBody>
          <a:bodyPr anchor="t">
            <a:normAutofit/>
          </a:bodyPr>
          <a:lstStyle>
            <a:lvl1pPr>
              <a:defRPr sz="2800">
                <a:solidFill>
                  <a:schemeClr val="tx1"/>
                </a:solidFill>
              </a:defRPr>
            </a:lvl1pPr>
          </a:lstStyle>
          <a:p>
            <a:pPr lvl="0"/>
            <a:r>
              <a:rPr lang="en-US" dirty="0"/>
              <a:t>Click to edit Master text styles</a:t>
            </a:r>
          </a:p>
        </p:txBody>
      </p:sp>
      <p:sp>
        <p:nvSpPr>
          <p:cNvPr id="180" name="Text Placeholder 9">
            <a:extLst>
              <a:ext uri="{FF2B5EF4-FFF2-40B4-BE49-F238E27FC236}">
                <a16:creationId xmlns:a16="http://schemas.microsoft.com/office/drawing/2014/main" id="{52461C03-479E-C0D8-458B-8562653F3712}"/>
              </a:ext>
            </a:extLst>
          </p:cNvPr>
          <p:cNvSpPr>
            <a:spLocks noGrp="1"/>
          </p:cNvSpPr>
          <p:nvPr>
            <p:ph type="body" sz="quarter" idx="23"/>
          </p:nvPr>
        </p:nvSpPr>
        <p:spPr>
          <a:xfrm>
            <a:off x="7387825" y="4016752"/>
            <a:ext cx="3927828" cy="386943"/>
          </a:xfrm>
        </p:spPr>
        <p:txBody>
          <a:bodyPr anchor="ctr"/>
          <a:lstStyle>
            <a:lvl1pPr>
              <a:defRPr b="0">
                <a:solidFill>
                  <a:schemeClr val="accent3"/>
                </a:solidFill>
              </a:defRPr>
            </a:lvl1pPr>
          </a:lstStyle>
          <a:p>
            <a:pPr lvl="0"/>
            <a:r>
              <a:rPr lang="en-US" dirty="0"/>
              <a:t>Click to edit Master text styles</a:t>
            </a:r>
          </a:p>
        </p:txBody>
      </p:sp>
      <p:sp>
        <p:nvSpPr>
          <p:cNvPr id="181" name="Text Placeholder 9">
            <a:extLst>
              <a:ext uri="{FF2B5EF4-FFF2-40B4-BE49-F238E27FC236}">
                <a16:creationId xmlns:a16="http://schemas.microsoft.com/office/drawing/2014/main" id="{3A692AD2-7EBB-A423-C428-608CC025D076}"/>
              </a:ext>
            </a:extLst>
          </p:cNvPr>
          <p:cNvSpPr>
            <a:spLocks noGrp="1"/>
          </p:cNvSpPr>
          <p:nvPr>
            <p:ph type="body" sz="quarter" idx="24"/>
          </p:nvPr>
        </p:nvSpPr>
        <p:spPr>
          <a:xfrm>
            <a:off x="6627654" y="4569238"/>
            <a:ext cx="4687999" cy="1032701"/>
          </a:xfrm>
        </p:spPr>
        <p:txBody>
          <a:bodyPr anchor="t">
            <a:normAutofit/>
          </a:bodyPr>
          <a:lstStyle>
            <a:lvl1pPr>
              <a:defRPr sz="2800">
                <a:solidFill>
                  <a:schemeClr val="tx1"/>
                </a:solidFill>
              </a:defRPr>
            </a:lvl1pPr>
          </a:lstStyle>
          <a:p>
            <a:pPr lvl="0"/>
            <a:r>
              <a:rPr lang="en-US" dirty="0"/>
              <a:t>Click to edit Master text styles</a:t>
            </a:r>
          </a:p>
        </p:txBody>
      </p:sp>
      <p:sp>
        <p:nvSpPr>
          <p:cNvPr id="6" name="Slide Number Placeholder 5">
            <a:extLst>
              <a:ext uri="{FF2B5EF4-FFF2-40B4-BE49-F238E27FC236}">
                <a16:creationId xmlns:a16="http://schemas.microsoft.com/office/drawing/2014/main" id="{5D444519-984F-33D8-B345-7484CF7ACB6C}"/>
              </a:ext>
            </a:extLst>
          </p:cNvPr>
          <p:cNvSpPr>
            <a:spLocks noGrp="1"/>
          </p:cNvSpPr>
          <p:nvPr>
            <p:ph type="sldNum" sz="quarter" idx="25"/>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grpSp>
        <p:nvGrpSpPr>
          <p:cNvPr id="16" name="Group 15">
            <a:extLst>
              <a:ext uri="{FF2B5EF4-FFF2-40B4-BE49-F238E27FC236}">
                <a16:creationId xmlns:a16="http://schemas.microsoft.com/office/drawing/2014/main" id="{99D03020-D4A0-6762-140B-1E7D89DC0A20}"/>
              </a:ext>
            </a:extLst>
          </p:cNvPr>
          <p:cNvGrpSpPr/>
          <p:nvPr userDrawn="1"/>
        </p:nvGrpSpPr>
        <p:grpSpPr>
          <a:xfrm>
            <a:off x="5369333" y="1379842"/>
            <a:ext cx="6103312" cy="350349"/>
            <a:chOff x="5369333" y="1368055"/>
            <a:chExt cx="6103312" cy="350349"/>
          </a:xfrm>
        </p:grpSpPr>
        <p:sp>
          <p:nvSpPr>
            <p:cNvPr id="7" name="Rectangle 55">
              <a:extLst>
                <a:ext uri="{FF2B5EF4-FFF2-40B4-BE49-F238E27FC236}">
                  <a16:creationId xmlns:a16="http://schemas.microsoft.com/office/drawing/2014/main" id="{E37CA0AB-B5A8-D7C3-3DE5-FF4A3E50F127}"/>
                </a:ext>
              </a:extLst>
            </p:cNvPr>
            <p:cNvSpPr/>
            <p:nvPr userDrawn="1"/>
          </p:nvSpPr>
          <p:spPr>
            <a:xfrm rot="5400000">
              <a:off x="11122296" y="1368055"/>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5">
              <a:extLst>
                <a:ext uri="{FF2B5EF4-FFF2-40B4-BE49-F238E27FC236}">
                  <a16:creationId xmlns:a16="http://schemas.microsoft.com/office/drawing/2014/main" id="{01A48162-6BA4-CC57-4430-61AFEF684767}"/>
                </a:ext>
              </a:extLst>
            </p:cNvPr>
            <p:cNvSpPr/>
            <p:nvPr userDrawn="1"/>
          </p:nvSpPr>
          <p:spPr>
            <a:xfrm rot="5400000">
              <a:off x="5369333" y="1368055"/>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FDE0F3C-577F-3042-3241-2B76550B86EB}"/>
              </a:ext>
            </a:extLst>
          </p:cNvPr>
          <p:cNvGrpSpPr/>
          <p:nvPr userDrawn="1"/>
        </p:nvGrpSpPr>
        <p:grpSpPr>
          <a:xfrm>
            <a:off x="5369333" y="3879201"/>
            <a:ext cx="6103312" cy="350349"/>
            <a:chOff x="5369333" y="1368055"/>
            <a:chExt cx="6103312" cy="350349"/>
          </a:xfrm>
        </p:grpSpPr>
        <p:sp>
          <p:nvSpPr>
            <p:cNvPr id="18" name="Rectangle 55">
              <a:extLst>
                <a:ext uri="{FF2B5EF4-FFF2-40B4-BE49-F238E27FC236}">
                  <a16:creationId xmlns:a16="http://schemas.microsoft.com/office/drawing/2014/main" id="{B2472E45-DCCC-32EA-7F86-F2AB07FC22BC}"/>
                </a:ext>
              </a:extLst>
            </p:cNvPr>
            <p:cNvSpPr/>
            <p:nvPr userDrawn="1"/>
          </p:nvSpPr>
          <p:spPr>
            <a:xfrm rot="5400000">
              <a:off x="11122296" y="1368055"/>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5">
              <a:extLst>
                <a:ext uri="{FF2B5EF4-FFF2-40B4-BE49-F238E27FC236}">
                  <a16:creationId xmlns:a16="http://schemas.microsoft.com/office/drawing/2014/main" id="{324C9ED4-C41C-0921-E4D7-E3B87186B8FE}"/>
                </a:ext>
              </a:extLst>
            </p:cNvPr>
            <p:cNvSpPr/>
            <p:nvPr userDrawn="1"/>
          </p:nvSpPr>
          <p:spPr>
            <a:xfrm rot="5400000">
              <a:off x="5369333" y="1368055"/>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6301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6D508C7-55A5-DB66-9913-6DFC648406A8}"/>
              </a:ext>
            </a:extLst>
          </p:cNvPr>
          <p:cNvGrpSpPr/>
          <p:nvPr userDrawn="1"/>
        </p:nvGrpSpPr>
        <p:grpSpPr>
          <a:xfrm rot="9687112">
            <a:off x="-5316710" y="-3855265"/>
            <a:ext cx="21020805" cy="13841723"/>
            <a:chOff x="-2368764" y="-1780284"/>
            <a:chExt cx="18332664" cy="10651414"/>
          </a:xfrm>
        </p:grpSpPr>
        <p:cxnSp>
          <p:nvCxnSpPr>
            <p:cNvPr id="8" name="Straight Connector 7">
              <a:extLst>
                <a:ext uri="{FF2B5EF4-FFF2-40B4-BE49-F238E27FC236}">
                  <a16:creationId xmlns:a16="http://schemas.microsoft.com/office/drawing/2014/main" id="{9DDD2B91-8597-4EB7-6442-7C81E58BBF57}"/>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5A188E6D-154A-7B1A-C113-E5C1D6CCECDB}"/>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5258211D-980E-4B4B-7D33-B1C510F0AF4F}"/>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E7C1D77B-C561-469A-50CC-A39F1DAF13FB}"/>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8B72238D-AEA0-233E-DBDA-E0B812BEDAA9}"/>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F811DF29-8F3F-79A1-2712-8806600187D5}"/>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FB461CBA-6EF1-0673-971D-E1ED60626F83}"/>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2A2A6B07-BBC2-A6EA-D555-4B092A949406}"/>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4863129B-5FC8-E256-6704-4B97C6856279}"/>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BC8B2728-5D58-53EB-6C0D-C85655B34288}"/>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7A6E3262-3664-F569-AA5C-D743AAC66915}"/>
              </a:ext>
            </a:extLst>
          </p:cNvPr>
          <p:cNvSpPr>
            <a:spLocks noGrp="1"/>
          </p:cNvSpPr>
          <p:nvPr userDrawn="1">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1584729-C19E-E7D3-7209-403255BCE506}"/>
              </a:ext>
            </a:extLst>
          </p:cNvPr>
          <p:cNvSpPr>
            <a:spLocks noGrp="1"/>
          </p:cNvSpPr>
          <p:nvPr userDrawn="1">
            <p:ph type="ftr" sz="quarter" idx="10"/>
          </p:nvPr>
        </p:nvSpPr>
        <p:spPr/>
        <p:txBody>
          <a:bodyPr/>
          <a:lstStyle/>
          <a:p>
            <a:endParaRPr lang="en-US" dirty="0"/>
          </a:p>
        </p:txBody>
      </p:sp>
      <p:sp>
        <p:nvSpPr>
          <p:cNvPr id="56" name="Text Placeholder 55">
            <a:extLst>
              <a:ext uri="{FF2B5EF4-FFF2-40B4-BE49-F238E27FC236}">
                <a16:creationId xmlns:a16="http://schemas.microsoft.com/office/drawing/2014/main" id="{2E2B6050-233E-98DD-81C6-E45863DFF79D}"/>
              </a:ext>
            </a:extLst>
          </p:cNvPr>
          <p:cNvSpPr>
            <a:spLocks noGrp="1"/>
          </p:cNvSpPr>
          <p:nvPr userDrawn="1">
            <p:ph type="body" sz="quarter" idx="12"/>
          </p:nvPr>
        </p:nvSpPr>
        <p:spPr>
          <a:xfrm>
            <a:off x="666750" y="1419226"/>
            <a:ext cx="10855328" cy="45227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A1D627-3E2A-3946-89A6-F9588FC4F5EC}"/>
              </a:ext>
            </a:extLst>
          </p:cNvPr>
          <p:cNvSpPr>
            <a:spLocks noGrp="1"/>
          </p:cNvSpPr>
          <p:nvPr>
            <p:ph type="sldNum" sz="quarter" idx="13"/>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
        <p:nvSpPr>
          <p:cNvPr id="5" name="Rectangle 55">
            <a:extLst>
              <a:ext uri="{FF2B5EF4-FFF2-40B4-BE49-F238E27FC236}">
                <a16:creationId xmlns:a16="http://schemas.microsoft.com/office/drawing/2014/main" id="{D603A67E-FB62-B015-CA8A-804DC336D1E5}"/>
              </a:ext>
            </a:extLst>
          </p:cNvPr>
          <p:cNvSpPr/>
          <p:nvPr userDrawn="1"/>
        </p:nvSpPr>
        <p:spPr>
          <a:xfrm>
            <a:off x="501650" y="1227064"/>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5">
            <a:extLst>
              <a:ext uri="{FF2B5EF4-FFF2-40B4-BE49-F238E27FC236}">
                <a16:creationId xmlns:a16="http://schemas.microsoft.com/office/drawing/2014/main" id="{3C614F60-E1B9-785E-87C7-7B01363193CC}"/>
              </a:ext>
            </a:extLst>
          </p:cNvPr>
          <p:cNvSpPr/>
          <p:nvPr userDrawn="1"/>
        </p:nvSpPr>
        <p:spPr>
          <a:xfrm rot="10800000">
            <a:off x="11338415" y="5783750"/>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5">
            <a:extLst>
              <a:ext uri="{FF2B5EF4-FFF2-40B4-BE49-F238E27FC236}">
                <a16:creationId xmlns:a16="http://schemas.microsoft.com/office/drawing/2014/main" id="{BEE9DDFB-9CCA-5FD2-BE0A-AC847AB6ED55}"/>
              </a:ext>
            </a:extLst>
          </p:cNvPr>
          <p:cNvSpPr/>
          <p:nvPr userDrawn="1"/>
        </p:nvSpPr>
        <p:spPr>
          <a:xfrm flipH="1">
            <a:off x="11338415" y="1227064"/>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5">
            <a:extLst>
              <a:ext uri="{FF2B5EF4-FFF2-40B4-BE49-F238E27FC236}">
                <a16:creationId xmlns:a16="http://schemas.microsoft.com/office/drawing/2014/main" id="{62411D24-85D3-CB88-9CF2-9FEA28FB7DB3}"/>
              </a:ext>
            </a:extLst>
          </p:cNvPr>
          <p:cNvSpPr/>
          <p:nvPr userDrawn="1"/>
        </p:nvSpPr>
        <p:spPr>
          <a:xfrm rot="10800000" flipH="1">
            <a:off x="501650" y="5783750"/>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7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solidFill>
          <a:schemeClr val="bg1"/>
        </a:solidFill>
        <a:effectLst/>
      </p:bgPr>
    </p:bg>
    <p:spTree>
      <p:nvGrpSpPr>
        <p:cNvPr id="1" name=""/>
        <p:cNvGrpSpPr/>
        <p:nvPr/>
      </p:nvGrpSpPr>
      <p:grpSpPr>
        <a:xfrm>
          <a:off x="0" y="0"/>
          <a:ext cx="0" cy="0"/>
          <a:chOff x="0" y="0"/>
          <a:chExt cx="0" cy="0"/>
        </a:xfrm>
      </p:grpSpPr>
      <p:pic>
        <p:nvPicPr>
          <p:cNvPr id="31" name="Picture 30" descr="A picture containing indoor, keyboard&#10;&#10;Description automatically generated">
            <a:extLst>
              <a:ext uri="{FF2B5EF4-FFF2-40B4-BE49-F238E27FC236}">
                <a16:creationId xmlns:a16="http://schemas.microsoft.com/office/drawing/2014/main" id="{5DD0C4BC-8AB5-EDF1-C4A2-27586A422058}"/>
              </a:ext>
            </a:extLst>
          </p:cNvPr>
          <p:cNvPicPr>
            <a:picLocks noChangeAspect="1"/>
          </p:cNvPicPr>
          <p:nvPr userDrawn="1"/>
        </p:nvPicPr>
        <p:blipFill rotWithShape="1">
          <a:blip r:embed="rId2">
            <a:alphaModFix amt="44000"/>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2" name="Title 1">
            <a:extLst>
              <a:ext uri="{FF2B5EF4-FFF2-40B4-BE49-F238E27FC236}">
                <a16:creationId xmlns:a16="http://schemas.microsoft.com/office/drawing/2014/main" id="{5A42F1EC-0E0A-87EF-758E-00C3675DF760}"/>
              </a:ext>
            </a:extLst>
          </p:cNvPr>
          <p:cNvSpPr>
            <a:spLocks noGrp="1"/>
          </p:cNvSpPr>
          <p:nvPr>
            <p:ph type="title"/>
          </p:nvPr>
        </p:nvSpPr>
        <p:spPr>
          <a:xfrm>
            <a:off x="501650" y="2660586"/>
            <a:ext cx="11188700" cy="3473514"/>
          </a:xfrm>
        </p:spPr>
        <p:txBody>
          <a:bodyPr>
            <a:noAutofit/>
          </a:bodyPr>
          <a:lstStyle>
            <a:lvl1pPr>
              <a:defRPr sz="4400"/>
            </a:lvl1pPr>
          </a:lstStyle>
          <a:p>
            <a:r>
              <a:rPr lang="en-US"/>
              <a:t>Click to edit Master title style</a:t>
            </a:r>
          </a:p>
        </p:txBody>
      </p:sp>
      <p:cxnSp>
        <p:nvCxnSpPr>
          <p:cNvPr id="5" name="Straight Connector 4">
            <a:extLst>
              <a:ext uri="{FF2B5EF4-FFF2-40B4-BE49-F238E27FC236}">
                <a16:creationId xmlns:a16="http://schemas.microsoft.com/office/drawing/2014/main" id="{7905CEA5-42B9-3AC9-08B7-DAC020B32F76}"/>
              </a:ext>
            </a:extLst>
          </p:cNvPr>
          <p:cNvCxnSpPr>
            <a:cxnSpLocks/>
          </p:cNvCxnSpPr>
          <p:nvPr userDrawn="1"/>
        </p:nvCxnSpPr>
        <p:spPr>
          <a:xfrm>
            <a:off x="501650" y="2484120"/>
            <a:ext cx="27978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0C6304FA-EE21-2907-308F-97B509B1521A}"/>
              </a:ext>
            </a:extLst>
          </p:cNvPr>
          <p:cNvGrpSpPr/>
          <p:nvPr userDrawn="1"/>
        </p:nvGrpSpPr>
        <p:grpSpPr>
          <a:xfrm>
            <a:off x="590595" y="1820183"/>
            <a:ext cx="10857849" cy="383803"/>
            <a:chOff x="590595" y="6071402"/>
            <a:chExt cx="10857849" cy="383803"/>
          </a:xfrm>
        </p:grpSpPr>
        <p:pic>
          <p:nvPicPr>
            <p:cNvPr id="4" name="Graphic 3">
              <a:extLst>
                <a:ext uri="{FF2B5EF4-FFF2-40B4-BE49-F238E27FC236}">
                  <a16:creationId xmlns:a16="http://schemas.microsoft.com/office/drawing/2014/main" id="{2EF04A3E-E33A-572A-53D6-5E002E44A4A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0595" y="6071402"/>
              <a:ext cx="332630" cy="383803"/>
            </a:xfrm>
            <a:prstGeom prst="rect">
              <a:avLst/>
            </a:prstGeom>
          </p:spPr>
        </p:pic>
        <p:sp>
          <p:nvSpPr>
            <p:cNvPr id="6" name="Freeform: Shape 5">
              <a:extLst>
                <a:ext uri="{FF2B5EF4-FFF2-40B4-BE49-F238E27FC236}">
                  <a16:creationId xmlns:a16="http://schemas.microsoft.com/office/drawing/2014/main" id="{DFA10374-FE5A-483E-AB7B-34F0D6E07579}"/>
                </a:ext>
              </a:extLst>
            </p:cNvPr>
            <p:cNvSpPr/>
            <p:nvPr userDrawn="1"/>
          </p:nvSpPr>
          <p:spPr>
            <a:xfrm>
              <a:off x="7541231"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B074B3D-26E4-2EA4-0B0D-168F4A044915}"/>
                </a:ext>
              </a:extLst>
            </p:cNvPr>
            <p:cNvSpPr/>
            <p:nvPr userDrawn="1"/>
          </p:nvSpPr>
          <p:spPr>
            <a:xfrm>
              <a:off x="9602583"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552B9CF-FC4B-B1EF-B257-C878C8B00E4A}"/>
                </a:ext>
              </a:extLst>
            </p:cNvPr>
            <p:cNvSpPr/>
            <p:nvPr userDrawn="1"/>
          </p:nvSpPr>
          <p:spPr>
            <a:xfrm>
              <a:off x="4351419"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0463AA4-9554-F393-F537-5D866EBF57DA}"/>
                </a:ext>
              </a:extLst>
            </p:cNvPr>
            <p:cNvSpPr/>
            <p:nvPr userDrawn="1"/>
          </p:nvSpPr>
          <p:spPr>
            <a:xfrm>
              <a:off x="5933347"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DEA2355-2433-7E14-8AE0-034AE0BD22D6}"/>
                </a:ext>
              </a:extLst>
            </p:cNvPr>
            <p:cNvSpPr/>
            <p:nvPr userDrawn="1"/>
          </p:nvSpPr>
          <p:spPr>
            <a:xfrm>
              <a:off x="2643551"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solidFill>
            <a:ln w="9525" cap="flat">
              <a:noFill/>
              <a:prstDash val="solid"/>
              <a:miter/>
            </a:ln>
          </p:spPr>
          <p:txBody>
            <a:bodyPr rtlCol="0" anchor="ctr"/>
            <a:lstStyle/>
            <a:p>
              <a:endParaRPr lang="en-US"/>
            </a:p>
          </p:txBody>
        </p:sp>
        <p:pic>
          <p:nvPicPr>
            <p:cNvPr id="11" name="Graphic 10">
              <a:extLst>
                <a:ext uri="{FF2B5EF4-FFF2-40B4-BE49-F238E27FC236}">
                  <a16:creationId xmlns:a16="http://schemas.microsoft.com/office/drawing/2014/main" id="{BF00B2E5-B462-EBE7-6738-2C3028234F3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834" y="6071402"/>
              <a:ext cx="332630" cy="383803"/>
            </a:xfrm>
            <a:prstGeom prst="rect">
              <a:avLst/>
            </a:prstGeom>
          </p:spPr>
        </p:pic>
        <p:sp>
          <p:nvSpPr>
            <p:cNvPr id="12" name="Freeform: Shape 11">
              <a:extLst>
                <a:ext uri="{FF2B5EF4-FFF2-40B4-BE49-F238E27FC236}">
                  <a16:creationId xmlns:a16="http://schemas.microsoft.com/office/drawing/2014/main" id="{E3F49237-2022-989E-9F0E-F7E748C7C808}"/>
                </a:ext>
              </a:extLst>
            </p:cNvPr>
            <p:cNvSpPr/>
            <p:nvPr userDrawn="1"/>
          </p:nvSpPr>
          <p:spPr>
            <a:xfrm>
              <a:off x="8056569"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A1332DF-5C8A-C92E-2CF3-F0052480AE9A}"/>
                </a:ext>
              </a:extLst>
            </p:cNvPr>
            <p:cNvSpPr/>
            <p:nvPr userDrawn="1"/>
          </p:nvSpPr>
          <p:spPr>
            <a:xfrm>
              <a:off x="10109201"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6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631CDE7-18F7-9197-4A66-C9409A26584C}"/>
                </a:ext>
              </a:extLst>
            </p:cNvPr>
            <p:cNvSpPr/>
            <p:nvPr userDrawn="1"/>
          </p:nvSpPr>
          <p:spPr>
            <a:xfrm>
              <a:off x="4746901"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6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B720F34-217C-31EA-41F2-3026E128D516}"/>
                </a:ext>
              </a:extLst>
            </p:cNvPr>
            <p:cNvSpPr/>
            <p:nvPr userDrawn="1"/>
          </p:nvSpPr>
          <p:spPr>
            <a:xfrm>
              <a:off x="6335318"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58C933C-CFD0-9870-EF36-860E20EB3AF6}"/>
                </a:ext>
              </a:extLst>
            </p:cNvPr>
            <p:cNvSpPr/>
            <p:nvPr userDrawn="1"/>
          </p:nvSpPr>
          <p:spPr>
            <a:xfrm>
              <a:off x="3070518"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60000"/>
              </a:schemeClr>
            </a:solidFill>
            <a:ln w="9525" cap="flat">
              <a:noFill/>
              <a:prstDash val="solid"/>
              <a:miter/>
            </a:ln>
          </p:spPr>
          <p:txBody>
            <a:bodyPr rtlCol="0" anchor="ctr"/>
            <a:lstStyle/>
            <a:p>
              <a:endParaRPr lang="en-US"/>
            </a:p>
          </p:txBody>
        </p:sp>
        <p:pic>
          <p:nvPicPr>
            <p:cNvPr id="17" name="Graphic 16">
              <a:extLst>
                <a:ext uri="{FF2B5EF4-FFF2-40B4-BE49-F238E27FC236}">
                  <a16:creationId xmlns:a16="http://schemas.microsoft.com/office/drawing/2014/main" id="{EE6533F8-7A5B-4B3D-511B-D3421D7D620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617073" y="6071402"/>
              <a:ext cx="332630" cy="383803"/>
            </a:xfrm>
            <a:prstGeom prst="rect">
              <a:avLst/>
            </a:prstGeom>
          </p:spPr>
        </p:pic>
        <p:sp>
          <p:nvSpPr>
            <p:cNvPr id="18" name="Freeform: Shape 17">
              <a:extLst>
                <a:ext uri="{FF2B5EF4-FFF2-40B4-BE49-F238E27FC236}">
                  <a16:creationId xmlns:a16="http://schemas.microsoft.com/office/drawing/2014/main" id="{EA36881A-C772-306C-20FA-A9E618B7EBA6}"/>
                </a:ext>
              </a:extLst>
            </p:cNvPr>
            <p:cNvSpPr/>
            <p:nvPr userDrawn="1"/>
          </p:nvSpPr>
          <p:spPr>
            <a:xfrm>
              <a:off x="8571907"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71F811C-0C58-34EB-1804-06AD23E89571}"/>
                </a:ext>
              </a:extLst>
            </p:cNvPr>
            <p:cNvSpPr/>
            <p:nvPr userDrawn="1"/>
          </p:nvSpPr>
          <p:spPr>
            <a:xfrm>
              <a:off x="10615819"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828BD5-DAEA-A0AC-B1BA-3F86D8D8AB7C}"/>
                </a:ext>
              </a:extLst>
            </p:cNvPr>
            <p:cNvSpPr/>
            <p:nvPr userDrawn="1"/>
          </p:nvSpPr>
          <p:spPr>
            <a:xfrm>
              <a:off x="5142383"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21F5963-87FC-1CE5-D5CC-2868ED94F9D1}"/>
                </a:ext>
              </a:extLst>
            </p:cNvPr>
            <p:cNvSpPr/>
            <p:nvPr userDrawn="1"/>
          </p:nvSpPr>
          <p:spPr>
            <a:xfrm>
              <a:off x="6737289"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BD10113-32EB-EE84-BD62-FB0382C7E54C}"/>
                </a:ext>
              </a:extLst>
            </p:cNvPr>
            <p:cNvSpPr/>
            <p:nvPr userDrawn="1"/>
          </p:nvSpPr>
          <p:spPr>
            <a:xfrm>
              <a:off x="3497485"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pic>
          <p:nvPicPr>
            <p:cNvPr id="23" name="Graphic 22">
              <a:extLst>
                <a:ext uri="{FF2B5EF4-FFF2-40B4-BE49-F238E27FC236}">
                  <a16:creationId xmlns:a16="http://schemas.microsoft.com/office/drawing/2014/main" id="{E666C0B4-4DA3-FEE7-49CE-612ACE697BF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130312" y="6071402"/>
              <a:ext cx="332630" cy="383803"/>
            </a:xfrm>
            <a:prstGeom prst="rect">
              <a:avLst/>
            </a:prstGeom>
          </p:spPr>
        </p:pic>
        <p:sp>
          <p:nvSpPr>
            <p:cNvPr id="24" name="Freeform: Shape 23">
              <a:extLst>
                <a:ext uri="{FF2B5EF4-FFF2-40B4-BE49-F238E27FC236}">
                  <a16:creationId xmlns:a16="http://schemas.microsoft.com/office/drawing/2014/main" id="{4E2187C8-9188-7F35-5B13-081A2D9611D6}"/>
                </a:ext>
              </a:extLst>
            </p:cNvPr>
            <p:cNvSpPr/>
            <p:nvPr userDrawn="1"/>
          </p:nvSpPr>
          <p:spPr>
            <a:xfrm>
              <a:off x="9087245"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EF64D16-8BCA-2272-AE78-18DE61AA8393}"/>
                </a:ext>
              </a:extLst>
            </p:cNvPr>
            <p:cNvSpPr/>
            <p:nvPr userDrawn="1"/>
          </p:nvSpPr>
          <p:spPr>
            <a:xfrm>
              <a:off x="11122435"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F1D41FD-978A-2EC9-3D33-E2AB37B18452}"/>
                </a:ext>
              </a:extLst>
            </p:cNvPr>
            <p:cNvSpPr/>
            <p:nvPr userDrawn="1"/>
          </p:nvSpPr>
          <p:spPr>
            <a:xfrm>
              <a:off x="5537865"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4D76F58-570F-C32B-D4A8-93D866373F9C}"/>
                </a:ext>
              </a:extLst>
            </p:cNvPr>
            <p:cNvSpPr/>
            <p:nvPr userDrawn="1"/>
          </p:nvSpPr>
          <p:spPr>
            <a:xfrm>
              <a:off x="7139260"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420B673-56E1-5E5C-44E1-ADAA543C9423}"/>
                </a:ext>
              </a:extLst>
            </p:cNvPr>
            <p:cNvSpPr/>
            <p:nvPr userDrawn="1"/>
          </p:nvSpPr>
          <p:spPr>
            <a:xfrm>
              <a:off x="3924452"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11258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ig Text Blank">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5930F1F-5DEF-DE4F-A13F-1E433BF021CF}"/>
              </a:ext>
            </a:extLst>
          </p:cNvPr>
          <p:cNvSpPr/>
          <p:nvPr userDrawn="1"/>
        </p:nvSpPr>
        <p:spPr>
          <a:xfrm>
            <a:off x="-50800" y="-63500"/>
            <a:ext cx="12293600" cy="69850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6070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amp;A">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outdoor, night sky&#10;&#10;Description automatically generated">
            <a:extLst>
              <a:ext uri="{FF2B5EF4-FFF2-40B4-BE49-F238E27FC236}">
                <a16:creationId xmlns:a16="http://schemas.microsoft.com/office/drawing/2014/main" id="{BFBE9070-26F9-D307-A638-71A6B13D5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8"/>
            <a:ext cx="12192000" cy="6856083"/>
          </a:xfrm>
          <a:prstGeom prst="rect">
            <a:avLst/>
          </a:prstGeom>
        </p:spPr>
      </p:pic>
      <p:sp>
        <p:nvSpPr>
          <p:cNvPr id="2" name="Title 1">
            <a:extLst>
              <a:ext uri="{FF2B5EF4-FFF2-40B4-BE49-F238E27FC236}">
                <a16:creationId xmlns:a16="http://schemas.microsoft.com/office/drawing/2014/main" id="{8E29AAA3-CDC5-C6B3-2C16-E5D96C2FD696}"/>
              </a:ext>
            </a:extLst>
          </p:cNvPr>
          <p:cNvSpPr>
            <a:spLocks noGrp="1"/>
          </p:cNvSpPr>
          <p:nvPr>
            <p:ph type="title" hasCustomPrompt="1"/>
          </p:nvPr>
        </p:nvSpPr>
        <p:spPr>
          <a:xfrm>
            <a:off x="4699001" y="855035"/>
            <a:ext cx="6321710" cy="4372389"/>
          </a:xfrm>
        </p:spPr>
        <p:txBody>
          <a:bodyPr>
            <a:noAutofit/>
          </a:bodyPr>
          <a:lstStyle>
            <a:lvl1pPr>
              <a:defRPr sz="37300" b="0">
                <a:solidFill>
                  <a:schemeClr val="tx1"/>
                </a:solidFill>
                <a:effectLst>
                  <a:outerShdw dist="38100" dir="2700000" algn="tl" rotWithShape="0">
                    <a:schemeClr val="bg1"/>
                  </a:outerShdw>
                </a:effectLst>
              </a:defRPr>
            </a:lvl1pPr>
          </a:lstStyle>
          <a:p>
            <a:r>
              <a:rPr lang="en-US" dirty="0"/>
              <a:t>Q&amp;A</a:t>
            </a:r>
          </a:p>
        </p:txBody>
      </p:sp>
      <p:pic>
        <p:nvPicPr>
          <p:cNvPr id="8" name="Graphic 7">
            <a:extLst>
              <a:ext uri="{FF2B5EF4-FFF2-40B4-BE49-F238E27FC236}">
                <a16:creationId xmlns:a16="http://schemas.microsoft.com/office/drawing/2014/main" id="{7D72F4C6-F9AB-D9FC-B56D-303C46B48F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21045671">
            <a:off x="1182629" y="1249558"/>
            <a:ext cx="4461566" cy="4182435"/>
          </a:xfrm>
          <a:prstGeom prst="rect">
            <a:avLst/>
          </a:prstGeom>
        </p:spPr>
      </p:pic>
    </p:spTree>
    <p:extLst>
      <p:ext uri="{BB962C8B-B14F-4D97-AF65-F5344CB8AC3E}">
        <p14:creationId xmlns:p14="http://schemas.microsoft.com/office/powerpoint/2010/main" val="773495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points with Imag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34587E-E5C7-050B-DB97-DAAD806C4B9B}"/>
              </a:ext>
            </a:extLst>
          </p:cNvPr>
          <p:cNvGrpSpPr/>
          <p:nvPr userDrawn="1"/>
        </p:nvGrpSpPr>
        <p:grpSpPr>
          <a:xfrm>
            <a:off x="-3848100" y="-1780284"/>
            <a:ext cx="19812000" cy="11622784"/>
            <a:chOff x="-2368764" y="-1780284"/>
            <a:chExt cx="18332664" cy="10651414"/>
          </a:xfrm>
        </p:grpSpPr>
        <p:cxnSp>
          <p:nvCxnSpPr>
            <p:cNvPr id="15" name="Straight Connector 14">
              <a:extLst>
                <a:ext uri="{FF2B5EF4-FFF2-40B4-BE49-F238E27FC236}">
                  <a16:creationId xmlns:a16="http://schemas.microsoft.com/office/drawing/2014/main" id="{0EE898D5-0EBD-BD9B-E937-66A737F9BC1C}"/>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B3B0290E-368C-CED2-658E-E863A4F09285}"/>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6893F1FE-366C-F953-9D49-B9F1914A0458}"/>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A436F450-314D-A158-0F50-0071CC5F0497}"/>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281C0B33-0780-8F84-FC51-95D83DE6C9CE}"/>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F19D129F-8F66-D80C-2472-6262F354821B}"/>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1784D720-942C-79D8-D020-5C972D777999}"/>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3B10978A-6BA9-13BB-E66F-9B43DBED14AD}"/>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7A0C5810-D6B9-9FE9-C77C-749D8B967B39}"/>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C51D863A-3042-320D-B158-4C023EB4D4C5}"/>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4" name="Picture Placeholder 23">
            <a:extLst>
              <a:ext uri="{FF2B5EF4-FFF2-40B4-BE49-F238E27FC236}">
                <a16:creationId xmlns:a16="http://schemas.microsoft.com/office/drawing/2014/main" id="{C8B60C11-FC2A-07A9-009F-9A89A1B37F0A}"/>
              </a:ext>
            </a:extLst>
          </p:cNvPr>
          <p:cNvSpPr>
            <a:spLocks noGrp="1"/>
          </p:cNvSpPr>
          <p:nvPr>
            <p:ph type="pic" sz="quarter" idx="23"/>
          </p:nvPr>
        </p:nvSpPr>
        <p:spPr>
          <a:xfrm>
            <a:off x="5861798" y="1219201"/>
            <a:ext cx="5828554" cy="4914902"/>
          </a:xfrm>
          <a:custGeom>
            <a:avLst/>
            <a:gdLst>
              <a:gd name="connsiteX0" fmla="*/ 156443 w 5828554"/>
              <a:gd name="connsiteY0" fmla="*/ 4849716 h 4914902"/>
              <a:gd name="connsiteX1" fmla="*/ 221628 w 5828554"/>
              <a:gd name="connsiteY1" fmla="*/ 4849716 h 4914902"/>
              <a:gd name="connsiteX2" fmla="*/ 221628 w 5828554"/>
              <a:gd name="connsiteY2" fmla="*/ 4914901 h 4914902"/>
              <a:gd name="connsiteX3" fmla="*/ 156443 w 5828554"/>
              <a:gd name="connsiteY3" fmla="*/ 4914901 h 4914902"/>
              <a:gd name="connsiteX4" fmla="*/ 78221 w 5828554"/>
              <a:gd name="connsiteY4" fmla="*/ 4849715 h 4914902"/>
              <a:gd name="connsiteX5" fmla="*/ 143406 w 5828554"/>
              <a:gd name="connsiteY5" fmla="*/ 4849715 h 4914902"/>
              <a:gd name="connsiteX6" fmla="*/ 143406 w 5828554"/>
              <a:gd name="connsiteY6" fmla="*/ 4914900 h 4914902"/>
              <a:gd name="connsiteX7" fmla="*/ 78221 w 5828554"/>
              <a:gd name="connsiteY7" fmla="*/ 4914900 h 4914902"/>
              <a:gd name="connsiteX8" fmla="*/ 156443 w 5828554"/>
              <a:gd name="connsiteY8" fmla="*/ 4693273 h 4914902"/>
              <a:gd name="connsiteX9" fmla="*/ 221628 w 5828554"/>
              <a:gd name="connsiteY9" fmla="*/ 4693273 h 4914902"/>
              <a:gd name="connsiteX10" fmla="*/ 221628 w 5828554"/>
              <a:gd name="connsiteY10" fmla="*/ 4758458 h 4914902"/>
              <a:gd name="connsiteX11" fmla="*/ 156443 w 5828554"/>
              <a:gd name="connsiteY11" fmla="*/ 4758458 h 4914902"/>
              <a:gd name="connsiteX12" fmla="*/ 78221 w 5828554"/>
              <a:gd name="connsiteY12" fmla="*/ 4693272 h 4914902"/>
              <a:gd name="connsiteX13" fmla="*/ 143406 w 5828554"/>
              <a:gd name="connsiteY13" fmla="*/ 4693272 h 4914902"/>
              <a:gd name="connsiteX14" fmla="*/ 143406 w 5828554"/>
              <a:gd name="connsiteY14" fmla="*/ 4758457 h 4914902"/>
              <a:gd name="connsiteX15" fmla="*/ 78221 w 5828554"/>
              <a:gd name="connsiteY15" fmla="*/ 4758457 h 4914902"/>
              <a:gd name="connsiteX16" fmla="*/ 156443 w 5828554"/>
              <a:gd name="connsiteY16" fmla="*/ 4615052 h 4914902"/>
              <a:gd name="connsiteX17" fmla="*/ 221628 w 5828554"/>
              <a:gd name="connsiteY17" fmla="*/ 4615052 h 4914902"/>
              <a:gd name="connsiteX18" fmla="*/ 221628 w 5828554"/>
              <a:gd name="connsiteY18" fmla="*/ 4680236 h 4914902"/>
              <a:gd name="connsiteX19" fmla="*/ 156443 w 5828554"/>
              <a:gd name="connsiteY19" fmla="*/ 4680236 h 4914902"/>
              <a:gd name="connsiteX20" fmla="*/ 78221 w 5828554"/>
              <a:gd name="connsiteY20" fmla="*/ 4615051 h 4914902"/>
              <a:gd name="connsiteX21" fmla="*/ 143406 w 5828554"/>
              <a:gd name="connsiteY21" fmla="*/ 4615051 h 4914902"/>
              <a:gd name="connsiteX22" fmla="*/ 143406 w 5828554"/>
              <a:gd name="connsiteY22" fmla="*/ 4680235 h 4914902"/>
              <a:gd name="connsiteX23" fmla="*/ 78221 w 5828554"/>
              <a:gd name="connsiteY23" fmla="*/ 4680235 h 4914902"/>
              <a:gd name="connsiteX24" fmla="*/ 0 w 5828554"/>
              <a:gd name="connsiteY24" fmla="*/ 4615050 h 4914902"/>
              <a:gd name="connsiteX25" fmla="*/ 65185 w 5828554"/>
              <a:gd name="connsiteY25" fmla="*/ 4615050 h 4914902"/>
              <a:gd name="connsiteX26" fmla="*/ 65185 w 5828554"/>
              <a:gd name="connsiteY26" fmla="*/ 4680235 h 4914902"/>
              <a:gd name="connsiteX27" fmla="*/ 0 w 5828554"/>
              <a:gd name="connsiteY27" fmla="*/ 4680235 h 4914902"/>
              <a:gd name="connsiteX28" fmla="*/ 156443 w 5828554"/>
              <a:gd name="connsiteY28" fmla="*/ 4536830 h 4914902"/>
              <a:gd name="connsiteX29" fmla="*/ 221628 w 5828554"/>
              <a:gd name="connsiteY29" fmla="*/ 4536830 h 4914902"/>
              <a:gd name="connsiteX30" fmla="*/ 221628 w 5828554"/>
              <a:gd name="connsiteY30" fmla="*/ 4602015 h 4914902"/>
              <a:gd name="connsiteX31" fmla="*/ 156443 w 5828554"/>
              <a:gd name="connsiteY31" fmla="*/ 4602015 h 4914902"/>
              <a:gd name="connsiteX32" fmla="*/ 78221 w 5828554"/>
              <a:gd name="connsiteY32" fmla="*/ 4536829 h 4914902"/>
              <a:gd name="connsiteX33" fmla="*/ 143406 w 5828554"/>
              <a:gd name="connsiteY33" fmla="*/ 4536829 h 4914902"/>
              <a:gd name="connsiteX34" fmla="*/ 143406 w 5828554"/>
              <a:gd name="connsiteY34" fmla="*/ 4602014 h 4914902"/>
              <a:gd name="connsiteX35" fmla="*/ 78221 w 5828554"/>
              <a:gd name="connsiteY35" fmla="*/ 4602014 h 4914902"/>
              <a:gd name="connsiteX36" fmla="*/ 156443 w 5828554"/>
              <a:gd name="connsiteY36" fmla="*/ 4458609 h 4914902"/>
              <a:gd name="connsiteX37" fmla="*/ 221628 w 5828554"/>
              <a:gd name="connsiteY37" fmla="*/ 4458609 h 4914902"/>
              <a:gd name="connsiteX38" fmla="*/ 221628 w 5828554"/>
              <a:gd name="connsiteY38" fmla="*/ 4523794 h 4914902"/>
              <a:gd name="connsiteX39" fmla="*/ 156443 w 5828554"/>
              <a:gd name="connsiteY39" fmla="*/ 4523794 h 4914902"/>
              <a:gd name="connsiteX40" fmla="*/ 78221 w 5828554"/>
              <a:gd name="connsiteY40" fmla="*/ 4458608 h 4914902"/>
              <a:gd name="connsiteX41" fmla="*/ 143406 w 5828554"/>
              <a:gd name="connsiteY41" fmla="*/ 4458608 h 4914902"/>
              <a:gd name="connsiteX42" fmla="*/ 143406 w 5828554"/>
              <a:gd name="connsiteY42" fmla="*/ 4523793 h 4914902"/>
              <a:gd name="connsiteX43" fmla="*/ 78221 w 5828554"/>
              <a:gd name="connsiteY43" fmla="*/ 4523793 h 4914902"/>
              <a:gd name="connsiteX44" fmla="*/ 0 w 5828554"/>
              <a:gd name="connsiteY44" fmla="*/ 4458608 h 4914902"/>
              <a:gd name="connsiteX45" fmla="*/ 65185 w 5828554"/>
              <a:gd name="connsiteY45" fmla="*/ 4458608 h 4914902"/>
              <a:gd name="connsiteX46" fmla="*/ 65185 w 5828554"/>
              <a:gd name="connsiteY46" fmla="*/ 4523792 h 4914902"/>
              <a:gd name="connsiteX47" fmla="*/ 0 w 5828554"/>
              <a:gd name="connsiteY47" fmla="*/ 4523792 h 4914902"/>
              <a:gd name="connsiteX48" fmla="*/ 78221 w 5828554"/>
              <a:gd name="connsiteY48" fmla="*/ 4380386 h 4914902"/>
              <a:gd name="connsiteX49" fmla="*/ 143406 w 5828554"/>
              <a:gd name="connsiteY49" fmla="*/ 4380386 h 4914902"/>
              <a:gd name="connsiteX50" fmla="*/ 143406 w 5828554"/>
              <a:gd name="connsiteY50" fmla="*/ 4445571 h 4914902"/>
              <a:gd name="connsiteX51" fmla="*/ 78221 w 5828554"/>
              <a:gd name="connsiteY51" fmla="*/ 4445571 h 4914902"/>
              <a:gd name="connsiteX52" fmla="*/ 78221 w 5828554"/>
              <a:gd name="connsiteY52" fmla="*/ 4302165 h 4914902"/>
              <a:gd name="connsiteX53" fmla="*/ 143406 w 5828554"/>
              <a:gd name="connsiteY53" fmla="*/ 4302165 h 4914902"/>
              <a:gd name="connsiteX54" fmla="*/ 143406 w 5828554"/>
              <a:gd name="connsiteY54" fmla="*/ 4367350 h 4914902"/>
              <a:gd name="connsiteX55" fmla="*/ 78221 w 5828554"/>
              <a:gd name="connsiteY55" fmla="*/ 4367350 h 4914902"/>
              <a:gd name="connsiteX56" fmla="*/ 156443 w 5828554"/>
              <a:gd name="connsiteY56" fmla="*/ 4223945 h 4914902"/>
              <a:gd name="connsiteX57" fmla="*/ 221628 w 5828554"/>
              <a:gd name="connsiteY57" fmla="*/ 4223945 h 4914902"/>
              <a:gd name="connsiteX58" fmla="*/ 221628 w 5828554"/>
              <a:gd name="connsiteY58" fmla="*/ 4289129 h 4914902"/>
              <a:gd name="connsiteX59" fmla="*/ 156443 w 5828554"/>
              <a:gd name="connsiteY59" fmla="*/ 4289129 h 4914902"/>
              <a:gd name="connsiteX60" fmla="*/ 78221 w 5828554"/>
              <a:gd name="connsiteY60" fmla="*/ 4223943 h 4914902"/>
              <a:gd name="connsiteX61" fmla="*/ 143406 w 5828554"/>
              <a:gd name="connsiteY61" fmla="*/ 4223943 h 4914902"/>
              <a:gd name="connsiteX62" fmla="*/ 143406 w 5828554"/>
              <a:gd name="connsiteY62" fmla="*/ 4289128 h 4914902"/>
              <a:gd name="connsiteX63" fmla="*/ 78221 w 5828554"/>
              <a:gd name="connsiteY63" fmla="*/ 4289128 h 4914902"/>
              <a:gd name="connsiteX64" fmla="*/ 0 w 5828554"/>
              <a:gd name="connsiteY64" fmla="*/ 4223943 h 4914902"/>
              <a:gd name="connsiteX65" fmla="*/ 65185 w 5828554"/>
              <a:gd name="connsiteY65" fmla="*/ 4223943 h 4914902"/>
              <a:gd name="connsiteX66" fmla="*/ 65185 w 5828554"/>
              <a:gd name="connsiteY66" fmla="*/ 4289128 h 4914902"/>
              <a:gd name="connsiteX67" fmla="*/ 0 w 5828554"/>
              <a:gd name="connsiteY67" fmla="*/ 4289128 h 4914902"/>
              <a:gd name="connsiteX68" fmla="*/ 156443 w 5828554"/>
              <a:gd name="connsiteY68" fmla="*/ 4145724 h 4914902"/>
              <a:gd name="connsiteX69" fmla="*/ 221628 w 5828554"/>
              <a:gd name="connsiteY69" fmla="*/ 4145724 h 4914902"/>
              <a:gd name="connsiteX70" fmla="*/ 221628 w 5828554"/>
              <a:gd name="connsiteY70" fmla="*/ 4210909 h 4914902"/>
              <a:gd name="connsiteX71" fmla="*/ 156443 w 5828554"/>
              <a:gd name="connsiteY71" fmla="*/ 4210909 h 4914902"/>
              <a:gd name="connsiteX72" fmla="*/ 78221 w 5828554"/>
              <a:gd name="connsiteY72" fmla="*/ 4145724 h 4914902"/>
              <a:gd name="connsiteX73" fmla="*/ 143406 w 5828554"/>
              <a:gd name="connsiteY73" fmla="*/ 4145724 h 4914902"/>
              <a:gd name="connsiteX74" fmla="*/ 143406 w 5828554"/>
              <a:gd name="connsiteY74" fmla="*/ 4210909 h 4914902"/>
              <a:gd name="connsiteX75" fmla="*/ 78221 w 5828554"/>
              <a:gd name="connsiteY75" fmla="*/ 4210909 h 4914902"/>
              <a:gd name="connsiteX76" fmla="*/ 0 w 5828554"/>
              <a:gd name="connsiteY76" fmla="*/ 4145724 h 4914902"/>
              <a:gd name="connsiteX77" fmla="*/ 65185 w 5828554"/>
              <a:gd name="connsiteY77" fmla="*/ 4145724 h 4914902"/>
              <a:gd name="connsiteX78" fmla="*/ 65185 w 5828554"/>
              <a:gd name="connsiteY78" fmla="*/ 4210909 h 4914902"/>
              <a:gd name="connsiteX79" fmla="*/ 0 w 5828554"/>
              <a:gd name="connsiteY79" fmla="*/ 4210909 h 4914902"/>
              <a:gd name="connsiteX80" fmla="*/ 156443 w 5828554"/>
              <a:gd name="connsiteY80" fmla="*/ 3911059 h 4914902"/>
              <a:gd name="connsiteX81" fmla="*/ 221628 w 5828554"/>
              <a:gd name="connsiteY81" fmla="*/ 3911059 h 4914902"/>
              <a:gd name="connsiteX82" fmla="*/ 221628 w 5828554"/>
              <a:gd name="connsiteY82" fmla="*/ 3976244 h 4914902"/>
              <a:gd name="connsiteX83" fmla="*/ 156443 w 5828554"/>
              <a:gd name="connsiteY83" fmla="*/ 3976244 h 4914902"/>
              <a:gd name="connsiteX84" fmla="*/ 78221 w 5828554"/>
              <a:gd name="connsiteY84" fmla="*/ 3911059 h 4914902"/>
              <a:gd name="connsiteX85" fmla="*/ 143406 w 5828554"/>
              <a:gd name="connsiteY85" fmla="*/ 3911059 h 4914902"/>
              <a:gd name="connsiteX86" fmla="*/ 143406 w 5828554"/>
              <a:gd name="connsiteY86" fmla="*/ 3976244 h 4914902"/>
              <a:gd name="connsiteX87" fmla="*/ 78221 w 5828554"/>
              <a:gd name="connsiteY87" fmla="*/ 3976244 h 4914902"/>
              <a:gd name="connsiteX88" fmla="*/ 156443 w 5828554"/>
              <a:gd name="connsiteY88" fmla="*/ 3832838 h 4914902"/>
              <a:gd name="connsiteX89" fmla="*/ 221628 w 5828554"/>
              <a:gd name="connsiteY89" fmla="*/ 3832838 h 4914902"/>
              <a:gd name="connsiteX90" fmla="*/ 221628 w 5828554"/>
              <a:gd name="connsiteY90" fmla="*/ 3898023 h 4914902"/>
              <a:gd name="connsiteX91" fmla="*/ 156443 w 5828554"/>
              <a:gd name="connsiteY91" fmla="*/ 3898023 h 4914902"/>
              <a:gd name="connsiteX92" fmla="*/ 156443 w 5828554"/>
              <a:gd name="connsiteY92" fmla="*/ 3754616 h 4914902"/>
              <a:gd name="connsiteX93" fmla="*/ 221628 w 5828554"/>
              <a:gd name="connsiteY93" fmla="*/ 3754616 h 4914902"/>
              <a:gd name="connsiteX94" fmla="*/ 221628 w 5828554"/>
              <a:gd name="connsiteY94" fmla="*/ 3819801 h 4914902"/>
              <a:gd name="connsiteX95" fmla="*/ 156443 w 5828554"/>
              <a:gd name="connsiteY95" fmla="*/ 3819801 h 4914902"/>
              <a:gd name="connsiteX96" fmla="*/ 156443 w 5828554"/>
              <a:gd name="connsiteY96" fmla="*/ 3676394 h 4914902"/>
              <a:gd name="connsiteX97" fmla="*/ 221628 w 5828554"/>
              <a:gd name="connsiteY97" fmla="*/ 3676394 h 4914902"/>
              <a:gd name="connsiteX98" fmla="*/ 221628 w 5828554"/>
              <a:gd name="connsiteY98" fmla="*/ 3741579 h 4914902"/>
              <a:gd name="connsiteX99" fmla="*/ 156443 w 5828554"/>
              <a:gd name="connsiteY99" fmla="*/ 3741579 h 4914902"/>
              <a:gd name="connsiteX100" fmla="*/ 78221 w 5828554"/>
              <a:gd name="connsiteY100" fmla="*/ 3676394 h 4914902"/>
              <a:gd name="connsiteX101" fmla="*/ 143406 w 5828554"/>
              <a:gd name="connsiteY101" fmla="*/ 3676394 h 4914902"/>
              <a:gd name="connsiteX102" fmla="*/ 143406 w 5828554"/>
              <a:gd name="connsiteY102" fmla="*/ 3741579 h 4914902"/>
              <a:gd name="connsiteX103" fmla="*/ 78221 w 5828554"/>
              <a:gd name="connsiteY103" fmla="*/ 3741579 h 4914902"/>
              <a:gd name="connsiteX104" fmla="*/ 156443 w 5828554"/>
              <a:gd name="connsiteY104" fmla="*/ 3598172 h 4914902"/>
              <a:gd name="connsiteX105" fmla="*/ 221628 w 5828554"/>
              <a:gd name="connsiteY105" fmla="*/ 3598172 h 4914902"/>
              <a:gd name="connsiteX106" fmla="*/ 221628 w 5828554"/>
              <a:gd name="connsiteY106" fmla="*/ 3663358 h 4914902"/>
              <a:gd name="connsiteX107" fmla="*/ 156443 w 5828554"/>
              <a:gd name="connsiteY107" fmla="*/ 3663358 h 4914902"/>
              <a:gd name="connsiteX108" fmla="*/ 78221 w 5828554"/>
              <a:gd name="connsiteY108" fmla="*/ 3598172 h 4914902"/>
              <a:gd name="connsiteX109" fmla="*/ 143406 w 5828554"/>
              <a:gd name="connsiteY109" fmla="*/ 3598172 h 4914902"/>
              <a:gd name="connsiteX110" fmla="*/ 143406 w 5828554"/>
              <a:gd name="connsiteY110" fmla="*/ 3663358 h 4914902"/>
              <a:gd name="connsiteX111" fmla="*/ 78221 w 5828554"/>
              <a:gd name="connsiteY111" fmla="*/ 3663358 h 4914902"/>
              <a:gd name="connsiteX112" fmla="*/ 0 w 5828554"/>
              <a:gd name="connsiteY112" fmla="*/ 3598172 h 4914902"/>
              <a:gd name="connsiteX113" fmla="*/ 65185 w 5828554"/>
              <a:gd name="connsiteY113" fmla="*/ 3598172 h 4914902"/>
              <a:gd name="connsiteX114" fmla="*/ 65185 w 5828554"/>
              <a:gd name="connsiteY114" fmla="*/ 3663358 h 4914902"/>
              <a:gd name="connsiteX115" fmla="*/ 0 w 5828554"/>
              <a:gd name="connsiteY115" fmla="*/ 3663358 h 4914902"/>
              <a:gd name="connsiteX116" fmla="*/ 156443 w 5828554"/>
              <a:gd name="connsiteY116" fmla="*/ 3519952 h 4914902"/>
              <a:gd name="connsiteX117" fmla="*/ 221628 w 5828554"/>
              <a:gd name="connsiteY117" fmla="*/ 3519952 h 4914902"/>
              <a:gd name="connsiteX118" fmla="*/ 221628 w 5828554"/>
              <a:gd name="connsiteY118" fmla="*/ 3585136 h 4914902"/>
              <a:gd name="connsiteX119" fmla="*/ 156443 w 5828554"/>
              <a:gd name="connsiteY119" fmla="*/ 3585136 h 4914902"/>
              <a:gd name="connsiteX120" fmla="*/ 78221 w 5828554"/>
              <a:gd name="connsiteY120" fmla="*/ 3519952 h 4914902"/>
              <a:gd name="connsiteX121" fmla="*/ 143406 w 5828554"/>
              <a:gd name="connsiteY121" fmla="*/ 3519952 h 4914902"/>
              <a:gd name="connsiteX122" fmla="*/ 143406 w 5828554"/>
              <a:gd name="connsiteY122" fmla="*/ 3585136 h 4914902"/>
              <a:gd name="connsiteX123" fmla="*/ 78221 w 5828554"/>
              <a:gd name="connsiteY123" fmla="*/ 3585136 h 4914902"/>
              <a:gd name="connsiteX124" fmla="*/ 0 w 5828554"/>
              <a:gd name="connsiteY124" fmla="*/ 3519952 h 4914902"/>
              <a:gd name="connsiteX125" fmla="*/ 65185 w 5828554"/>
              <a:gd name="connsiteY125" fmla="*/ 3519952 h 4914902"/>
              <a:gd name="connsiteX126" fmla="*/ 65185 w 5828554"/>
              <a:gd name="connsiteY126" fmla="*/ 3585136 h 4914902"/>
              <a:gd name="connsiteX127" fmla="*/ 0 w 5828554"/>
              <a:gd name="connsiteY127" fmla="*/ 3585136 h 4914902"/>
              <a:gd name="connsiteX128" fmla="*/ 156443 w 5828554"/>
              <a:gd name="connsiteY128" fmla="*/ 3441730 h 4914902"/>
              <a:gd name="connsiteX129" fmla="*/ 221628 w 5828554"/>
              <a:gd name="connsiteY129" fmla="*/ 3441730 h 4914902"/>
              <a:gd name="connsiteX130" fmla="*/ 221628 w 5828554"/>
              <a:gd name="connsiteY130" fmla="*/ 3506915 h 4914902"/>
              <a:gd name="connsiteX131" fmla="*/ 156443 w 5828554"/>
              <a:gd name="connsiteY131" fmla="*/ 3506915 h 4914902"/>
              <a:gd name="connsiteX132" fmla="*/ 78221 w 5828554"/>
              <a:gd name="connsiteY132" fmla="*/ 3441730 h 4914902"/>
              <a:gd name="connsiteX133" fmla="*/ 143406 w 5828554"/>
              <a:gd name="connsiteY133" fmla="*/ 3441730 h 4914902"/>
              <a:gd name="connsiteX134" fmla="*/ 143406 w 5828554"/>
              <a:gd name="connsiteY134" fmla="*/ 3506915 h 4914902"/>
              <a:gd name="connsiteX135" fmla="*/ 78221 w 5828554"/>
              <a:gd name="connsiteY135" fmla="*/ 3506915 h 4914902"/>
              <a:gd name="connsiteX136" fmla="*/ 156443 w 5828554"/>
              <a:gd name="connsiteY136" fmla="*/ 3285288 h 4914902"/>
              <a:gd name="connsiteX137" fmla="*/ 221628 w 5828554"/>
              <a:gd name="connsiteY137" fmla="*/ 3285288 h 4914902"/>
              <a:gd name="connsiteX138" fmla="*/ 221628 w 5828554"/>
              <a:gd name="connsiteY138" fmla="*/ 3350472 h 4914902"/>
              <a:gd name="connsiteX139" fmla="*/ 156443 w 5828554"/>
              <a:gd name="connsiteY139" fmla="*/ 3350472 h 4914902"/>
              <a:gd name="connsiteX140" fmla="*/ 78221 w 5828554"/>
              <a:gd name="connsiteY140" fmla="*/ 3285288 h 4914902"/>
              <a:gd name="connsiteX141" fmla="*/ 143406 w 5828554"/>
              <a:gd name="connsiteY141" fmla="*/ 3285288 h 4914902"/>
              <a:gd name="connsiteX142" fmla="*/ 143406 w 5828554"/>
              <a:gd name="connsiteY142" fmla="*/ 3350472 h 4914902"/>
              <a:gd name="connsiteX143" fmla="*/ 78221 w 5828554"/>
              <a:gd name="connsiteY143" fmla="*/ 3350472 h 4914902"/>
              <a:gd name="connsiteX144" fmla="*/ 156443 w 5828554"/>
              <a:gd name="connsiteY144" fmla="*/ 3207066 h 4914902"/>
              <a:gd name="connsiteX145" fmla="*/ 221628 w 5828554"/>
              <a:gd name="connsiteY145" fmla="*/ 3207066 h 4914902"/>
              <a:gd name="connsiteX146" fmla="*/ 221628 w 5828554"/>
              <a:gd name="connsiteY146" fmla="*/ 3272251 h 4914902"/>
              <a:gd name="connsiteX147" fmla="*/ 156443 w 5828554"/>
              <a:gd name="connsiteY147" fmla="*/ 3272251 h 4914902"/>
              <a:gd name="connsiteX148" fmla="*/ 78221 w 5828554"/>
              <a:gd name="connsiteY148" fmla="*/ 3207066 h 4914902"/>
              <a:gd name="connsiteX149" fmla="*/ 143406 w 5828554"/>
              <a:gd name="connsiteY149" fmla="*/ 3207066 h 4914902"/>
              <a:gd name="connsiteX150" fmla="*/ 143406 w 5828554"/>
              <a:gd name="connsiteY150" fmla="*/ 3272251 h 4914902"/>
              <a:gd name="connsiteX151" fmla="*/ 78221 w 5828554"/>
              <a:gd name="connsiteY151" fmla="*/ 3272251 h 4914902"/>
              <a:gd name="connsiteX152" fmla="*/ 0 w 5828554"/>
              <a:gd name="connsiteY152" fmla="*/ 3207066 h 4914902"/>
              <a:gd name="connsiteX153" fmla="*/ 65185 w 5828554"/>
              <a:gd name="connsiteY153" fmla="*/ 3207066 h 4914902"/>
              <a:gd name="connsiteX154" fmla="*/ 65185 w 5828554"/>
              <a:gd name="connsiteY154" fmla="*/ 3272251 h 4914902"/>
              <a:gd name="connsiteX155" fmla="*/ 0 w 5828554"/>
              <a:gd name="connsiteY155" fmla="*/ 3272251 h 4914902"/>
              <a:gd name="connsiteX156" fmla="*/ 156443 w 5828554"/>
              <a:gd name="connsiteY156" fmla="*/ 3128854 h 4914902"/>
              <a:gd name="connsiteX157" fmla="*/ 221628 w 5828554"/>
              <a:gd name="connsiteY157" fmla="*/ 3128854 h 4914902"/>
              <a:gd name="connsiteX158" fmla="*/ 221628 w 5828554"/>
              <a:gd name="connsiteY158" fmla="*/ 3194039 h 4914902"/>
              <a:gd name="connsiteX159" fmla="*/ 156443 w 5828554"/>
              <a:gd name="connsiteY159" fmla="*/ 3194039 h 4914902"/>
              <a:gd name="connsiteX160" fmla="*/ 78221 w 5828554"/>
              <a:gd name="connsiteY160" fmla="*/ 3128854 h 4914902"/>
              <a:gd name="connsiteX161" fmla="*/ 143406 w 5828554"/>
              <a:gd name="connsiteY161" fmla="*/ 3128854 h 4914902"/>
              <a:gd name="connsiteX162" fmla="*/ 143406 w 5828554"/>
              <a:gd name="connsiteY162" fmla="*/ 3194039 h 4914902"/>
              <a:gd name="connsiteX163" fmla="*/ 78221 w 5828554"/>
              <a:gd name="connsiteY163" fmla="*/ 3194039 h 4914902"/>
              <a:gd name="connsiteX164" fmla="*/ 0 w 5828554"/>
              <a:gd name="connsiteY164" fmla="*/ 3128854 h 4914902"/>
              <a:gd name="connsiteX165" fmla="*/ 65185 w 5828554"/>
              <a:gd name="connsiteY165" fmla="*/ 3128854 h 4914902"/>
              <a:gd name="connsiteX166" fmla="*/ 65185 w 5828554"/>
              <a:gd name="connsiteY166" fmla="*/ 3194039 h 4914902"/>
              <a:gd name="connsiteX167" fmla="*/ 0 w 5828554"/>
              <a:gd name="connsiteY167" fmla="*/ 3194039 h 4914902"/>
              <a:gd name="connsiteX168" fmla="*/ 156443 w 5828554"/>
              <a:gd name="connsiteY168" fmla="*/ 3050632 h 4914902"/>
              <a:gd name="connsiteX169" fmla="*/ 221628 w 5828554"/>
              <a:gd name="connsiteY169" fmla="*/ 3050632 h 4914902"/>
              <a:gd name="connsiteX170" fmla="*/ 221628 w 5828554"/>
              <a:gd name="connsiteY170" fmla="*/ 3115817 h 4914902"/>
              <a:gd name="connsiteX171" fmla="*/ 156443 w 5828554"/>
              <a:gd name="connsiteY171" fmla="*/ 3115817 h 4914902"/>
              <a:gd name="connsiteX172" fmla="*/ 78221 w 5828554"/>
              <a:gd name="connsiteY172" fmla="*/ 3050632 h 4914902"/>
              <a:gd name="connsiteX173" fmla="*/ 143406 w 5828554"/>
              <a:gd name="connsiteY173" fmla="*/ 3050632 h 4914902"/>
              <a:gd name="connsiteX174" fmla="*/ 143406 w 5828554"/>
              <a:gd name="connsiteY174" fmla="*/ 3115817 h 4914902"/>
              <a:gd name="connsiteX175" fmla="*/ 78221 w 5828554"/>
              <a:gd name="connsiteY175" fmla="*/ 3115817 h 4914902"/>
              <a:gd name="connsiteX176" fmla="*/ 156443 w 5828554"/>
              <a:gd name="connsiteY176" fmla="*/ 2894190 h 4914902"/>
              <a:gd name="connsiteX177" fmla="*/ 221628 w 5828554"/>
              <a:gd name="connsiteY177" fmla="*/ 2894190 h 4914902"/>
              <a:gd name="connsiteX178" fmla="*/ 221628 w 5828554"/>
              <a:gd name="connsiteY178" fmla="*/ 2959375 h 4914902"/>
              <a:gd name="connsiteX179" fmla="*/ 156443 w 5828554"/>
              <a:gd name="connsiteY179" fmla="*/ 2959375 h 4914902"/>
              <a:gd name="connsiteX180" fmla="*/ 156443 w 5828554"/>
              <a:gd name="connsiteY180" fmla="*/ 2815969 h 4914902"/>
              <a:gd name="connsiteX181" fmla="*/ 221628 w 5828554"/>
              <a:gd name="connsiteY181" fmla="*/ 2815969 h 4914902"/>
              <a:gd name="connsiteX182" fmla="*/ 221628 w 5828554"/>
              <a:gd name="connsiteY182" fmla="*/ 2881154 h 4914902"/>
              <a:gd name="connsiteX183" fmla="*/ 156443 w 5828554"/>
              <a:gd name="connsiteY183" fmla="*/ 2881154 h 4914902"/>
              <a:gd name="connsiteX184" fmla="*/ 78221 w 5828554"/>
              <a:gd name="connsiteY184" fmla="*/ 2815969 h 4914902"/>
              <a:gd name="connsiteX185" fmla="*/ 143406 w 5828554"/>
              <a:gd name="connsiteY185" fmla="*/ 2815969 h 4914902"/>
              <a:gd name="connsiteX186" fmla="*/ 143406 w 5828554"/>
              <a:gd name="connsiteY186" fmla="*/ 2881154 h 4914902"/>
              <a:gd name="connsiteX187" fmla="*/ 78221 w 5828554"/>
              <a:gd name="connsiteY187" fmla="*/ 2881154 h 4914902"/>
              <a:gd name="connsiteX188" fmla="*/ 156443 w 5828554"/>
              <a:gd name="connsiteY188" fmla="*/ 2737748 h 4914902"/>
              <a:gd name="connsiteX189" fmla="*/ 221628 w 5828554"/>
              <a:gd name="connsiteY189" fmla="*/ 2737748 h 4914902"/>
              <a:gd name="connsiteX190" fmla="*/ 221628 w 5828554"/>
              <a:gd name="connsiteY190" fmla="*/ 2802933 h 4914902"/>
              <a:gd name="connsiteX191" fmla="*/ 156443 w 5828554"/>
              <a:gd name="connsiteY191" fmla="*/ 2802933 h 4914902"/>
              <a:gd name="connsiteX192" fmla="*/ 78221 w 5828554"/>
              <a:gd name="connsiteY192" fmla="*/ 2737748 h 4914902"/>
              <a:gd name="connsiteX193" fmla="*/ 143406 w 5828554"/>
              <a:gd name="connsiteY193" fmla="*/ 2737748 h 4914902"/>
              <a:gd name="connsiteX194" fmla="*/ 143406 w 5828554"/>
              <a:gd name="connsiteY194" fmla="*/ 2802933 h 4914902"/>
              <a:gd name="connsiteX195" fmla="*/ 78221 w 5828554"/>
              <a:gd name="connsiteY195" fmla="*/ 2802933 h 4914902"/>
              <a:gd name="connsiteX196" fmla="*/ 0 w 5828554"/>
              <a:gd name="connsiteY196" fmla="*/ 2737748 h 4914902"/>
              <a:gd name="connsiteX197" fmla="*/ 65185 w 5828554"/>
              <a:gd name="connsiteY197" fmla="*/ 2737748 h 4914902"/>
              <a:gd name="connsiteX198" fmla="*/ 65185 w 5828554"/>
              <a:gd name="connsiteY198" fmla="*/ 2802933 h 4914902"/>
              <a:gd name="connsiteX199" fmla="*/ 0 w 5828554"/>
              <a:gd name="connsiteY199" fmla="*/ 2802933 h 4914902"/>
              <a:gd name="connsiteX200" fmla="*/ 156443 w 5828554"/>
              <a:gd name="connsiteY200" fmla="*/ 2659527 h 4914902"/>
              <a:gd name="connsiteX201" fmla="*/ 221628 w 5828554"/>
              <a:gd name="connsiteY201" fmla="*/ 2659527 h 4914902"/>
              <a:gd name="connsiteX202" fmla="*/ 221628 w 5828554"/>
              <a:gd name="connsiteY202" fmla="*/ 2724711 h 4914902"/>
              <a:gd name="connsiteX203" fmla="*/ 156443 w 5828554"/>
              <a:gd name="connsiteY203" fmla="*/ 2724711 h 4914902"/>
              <a:gd name="connsiteX204" fmla="*/ 78221 w 5828554"/>
              <a:gd name="connsiteY204" fmla="*/ 2659527 h 4914902"/>
              <a:gd name="connsiteX205" fmla="*/ 143406 w 5828554"/>
              <a:gd name="connsiteY205" fmla="*/ 2659527 h 4914902"/>
              <a:gd name="connsiteX206" fmla="*/ 143406 w 5828554"/>
              <a:gd name="connsiteY206" fmla="*/ 2724711 h 4914902"/>
              <a:gd name="connsiteX207" fmla="*/ 78221 w 5828554"/>
              <a:gd name="connsiteY207" fmla="*/ 2724711 h 4914902"/>
              <a:gd name="connsiteX208" fmla="*/ 156443 w 5828554"/>
              <a:gd name="connsiteY208" fmla="*/ 2581306 h 4914902"/>
              <a:gd name="connsiteX209" fmla="*/ 221628 w 5828554"/>
              <a:gd name="connsiteY209" fmla="*/ 2581306 h 4914902"/>
              <a:gd name="connsiteX210" fmla="*/ 221628 w 5828554"/>
              <a:gd name="connsiteY210" fmla="*/ 2646490 h 4914902"/>
              <a:gd name="connsiteX211" fmla="*/ 156443 w 5828554"/>
              <a:gd name="connsiteY211" fmla="*/ 2646490 h 4914902"/>
              <a:gd name="connsiteX212" fmla="*/ 156443 w 5828554"/>
              <a:gd name="connsiteY212" fmla="*/ 2503084 h 4914902"/>
              <a:gd name="connsiteX213" fmla="*/ 221628 w 5828554"/>
              <a:gd name="connsiteY213" fmla="*/ 2503084 h 4914902"/>
              <a:gd name="connsiteX214" fmla="*/ 221628 w 5828554"/>
              <a:gd name="connsiteY214" fmla="*/ 2568268 h 4914902"/>
              <a:gd name="connsiteX215" fmla="*/ 156443 w 5828554"/>
              <a:gd name="connsiteY215" fmla="*/ 2568268 h 4914902"/>
              <a:gd name="connsiteX216" fmla="*/ 156443 w 5828554"/>
              <a:gd name="connsiteY216" fmla="*/ 2424862 h 4914902"/>
              <a:gd name="connsiteX217" fmla="*/ 221628 w 5828554"/>
              <a:gd name="connsiteY217" fmla="*/ 2424862 h 4914902"/>
              <a:gd name="connsiteX218" fmla="*/ 221628 w 5828554"/>
              <a:gd name="connsiteY218" fmla="*/ 2490047 h 4914902"/>
              <a:gd name="connsiteX219" fmla="*/ 221628 w 5828554"/>
              <a:gd name="connsiteY219" fmla="*/ 2490047 h 4914902"/>
              <a:gd name="connsiteX220" fmla="*/ 221628 w 5828554"/>
              <a:gd name="connsiteY220" fmla="*/ 2490047 h 4914902"/>
              <a:gd name="connsiteX221" fmla="*/ 156443 w 5828554"/>
              <a:gd name="connsiteY221" fmla="*/ 2490047 h 4914902"/>
              <a:gd name="connsiteX222" fmla="*/ 156443 w 5828554"/>
              <a:gd name="connsiteY222" fmla="*/ 2424863 h 4914902"/>
              <a:gd name="connsiteX223" fmla="*/ 156443 w 5828554"/>
              <a:gd name="connsiteY223" fmla="*/ 2424863 h 4914902"/>
              <a:gd name="connsiteX224" fmla="*/ 78222 w 5828554"/>
              <a:gd name="connsiteY224" fmla="*/ 2424862 h 4914902"/>
              <a:gd name="connsiteX225" fmla="*/ 143407 w 5828554"/>
              <a:gd name="connsiteY225" fmla="*/ 2424862 h 4914902"/>
              <a:gd name="connsiteX226" fmla="*/ 143407 w 5828554"/>
              <a:gd name="connsiteY226" fmla="*/ 2490047 h 4914902"/>
              <a:gd name="connsiteX227" fmla="*/ 143406 w 5828554"/>
              <a:gd name="connsiteY227" fmla="*/ 2490047 h 4914902"/>
              <a:gd name="connsiteX228" fmla="*/ 143406 w 5828554"/>
              <a:gd name="connsiteY228" fmla="*/ 2490047 h 4914902"/>
              <a:gd name="connsiteX229" fmla="*/ 78221 w 5828554"/>
              <a:gd name="connsiteY229" fmla="*/ 2490047 h 4914902"/>
              <a:gd name="connsiteX230" fmla="*/ 78221 w 5828554"/>
              <a:gd name="connsiteY230" fmla="*/ 2424863 h 4914902"/>
              <a:gd name="connsiteX231" fmla="*/ 78222 w 5828554"/>
              <a:gd name="connsiteY231" fmla="*/ 2424863 h 4914902"/>
              <a:gd name="connsiteX232" fmla="*/ 156443 w 5828554"/>
              <a:gd name="connsiteY232" fmla="*/ 2346641 h 4914902"/>
              <a:gd name="connsiteX233" fmla="*/ 221628 w 5828554"/>
              <a:gd name="connsiteY233" fmla="*/ 2346641 h 4914902"/>
              <a:gd name="connsiteX234" fmla="*/ 221628 w 5828554"/>
              <a:gd name="connsiteY234" fmla="*/ 2411825 h 4914902"/>
              <a:gd name="connsiteX235" fmla="*/ 156443 w 5828554"/>
              <a:gd name="connsiteY235" fmla="*/ 2411825 h 4914902"/>
              <a:gd name="connsiteX236" fmla="*/ 156443 w 5828554"/>
              <a:gd name="connsiteY236" fmla="*/ 2268420 h 4914902"/>
              <a:gd name="connsiteX237" fmla="*/ 221628 w 5828554"/>
              <a:gd name="connsiteY237" fmla="*/ 2268420 h 4914902"/>
              <a:gd name="connsiteX238" fmla="*/ 221628 w 5828554"/>
              <a:gd name="connsiteY238" fmla="*/ 2333604 h 4914902"/>
              <a:gd name="connsiteX239" fmla="*/ 156443 w 5828554"/>
              <a:gd name="connsiteY239" fmla="*/ 2333604 h 4914902"/>
              <a:gd name="connsiteX240" fmla="*/ 156443 w 5828554"/>
              <a:gd name="connsiteY240" fmla="*/ 2190198 h 4914902"/>
              <a:gd name="connsiteX241" fmla="*/ 221628 w 5828554"/>
              <a:gd name="connsiteY241" fmla="*/ 2190198 h 4914902"/>
              <a:gd name="connsiteX242" fmla="*/ 221628 w 5828554"/>
              <a:gd name="connsiteY242" fmla="*/ 2255383 h 4914902"/>
              <a:gd name="connsiteX243" fmla="*/ 156443 w 5828554"/>
              <a:gd name="connsiteY243" fmla="*/ 2255383 h 4914902"/>
              <a:gd name="connsiteX244" fmla="*/ 78222 w 5828554"/>
              <a:gd name="connsiteY244" fmla="*/ 2190198 h 4914902"/>
              <a:gd name="connsiteX245" fmla="*/ 143407 w 5828554"/>
              <a:gd name="connsiteY245" fmla="*/ 2190198 h 4914902"/>
              <a:gd name="connsiteX246" fmla="*/ 143407 w 5828554"/>
              <a:gd name="connsiteY246" fmla="*/ 2255383 h 4914902"/>
              <a:gd name="connsiteX247" fmla="*/ 78222 w 5828554"/>
              <a:gd name="connsiteY247" fmla="*/ 2255383 h 4914902"/>
              <a:gd name="connsiteX248" fmla="*/ 156443 w 5828554"/>
              <a:gd name="connsiteY248" fmla="*/ 2111977 h 4914902"/>
              <a:gd name="connsiteX249" fmla="*/ 221628 w 5828554"/>
              <a:gd name="connsiteY249" fmla="*/ 2111977 h 4914902"/>
              <a:gd name="connsiteX250" fmla="*/ 221628 w 5828554"/>
              <a:gd name="connsiteY250" fmla="*/ 2177162 h 4914902"/>
              <a:gd name="connsiteX251" fmla="*/ 156443 w 5828554"/>
              <a:gd name="connsiteY251" fmla="*/ 2177162 h 4914902"/>
              <a:gd name="connsiteX252" fmla="*/ 78222 w 5828554"/>
              <a:gd name="connsiteY252" fmla="*/ 2111977 h 4914902"/>
              <a:gd name="connsiteX253" fmla="*/ 143407 w 5828554"/>
              <a:gd name="connsiteY253" fmla="*/ 2111977 h 4914902"/>
              <a:gd name="connsiteX254" fmla="*/ 143407 w 5828554"/>
              <a:gd name="connsiteY254" fmla="*/ 2177162 h 4914902"/>
              <a:gd name="connsiteX255" fmla="*/ 78222 w 5828554"/>
              <a:gd name="connsiteY255" fmla="*/ 2177162 h 4914902"/>
              <a:gd name="connsiteX256" fmla="*/ 1 w 5828554"/>
              <a:gd name="connsiteY256" fmla="*/ 2111977 h 4914902"/>
              <a:gd name="connsiteX257" fmla="*/ 65186 w 5828554"/>
              <a:gd name="connsiteY257" fmla="*/ 2111977 h 4914902"/>
              <a:gd name="connsiteX258" fmla="*/ 65186 w 5828554"/>
              <a:gd name="connsiteY258" fmla="*/ 2177162 h 4914902"/>
              <a:gd name="connsiteX259" fmla="*/ 1 w 5828554"/>
              <a:gd name="connsiteY259" fmla="*/ 2177162 h 4914902"/>
              <a:gd name="connsiteX260" fmla="*/ 156443 w 5828554"/>
              <a:gd name="connsiteY260" fmla="*/ 2033756 h 4914902"/>
              <a:gd name="connsiteX261" fmla="*/ 221628 w 5828554"/>
              <a:gd name="connsiteY261" fmla="*/ 2033756 h 4914902"/>
              <a:gd name="connsiteX262" fmla="*/ 221628 w 5828554"/>
              <a:gd name="connsiteY262" fmla="*/ 2098941 h 4914902"/>
              <a:gd name="connsiteX263" fmla="*/ 156443 w 5828554"/>
              <a:gd name="connsiteY263" fmla="*/ 2098941 h 4914902"/>
              <a:gd name="connsiteX264" fmla="*/ 78222 w 5828554"/>
              <a:gd name="connsiteY264" fmla="*/ 2033756 h 4914902"/>
              <a:gd name="connsiteX265" fmla="*/ 143407 w 5828554"/>
              <a:gd name="connsiteY265" fmla="*/ 2033756 h 4914902"/>
              <a:gd name="connsiteX266" fmla="*/ 143407 w 5828554"/>
              <a:gd name="connsiteY266" fmla="*/ 2098941 h 4914902"/>
              <a:gd name="connsiteX267" fmla="*/ 78222 w 5828554"/>
              <a:gd name="connsiteY267" fmla="*/ 2098941 h 4914902"/>
              <a:gd name="connsiteX268" fmla="*/ 156443 w 5828554"/>
              <a:gd name="connsiteY268" fmla="*/ 1955534 h 4914902"/>
              <a:gd name="connsiteX269" fmla="*/ 221628 w 5828554"/>
              <a:gd name="connsiteY269" fmla="*/ 1955534 h 4914902"/>
              <a:gd name="connsiteX270" fmla="*/ 221628 w 5828554"/>
              <a:gd name="connsiteY270" fmla="*/ 2020719 h 4914902"/>
              <a:gd name="connsiteX271" fmla="*/ 156443 w 5828554"/>
              <a:gd name="connsiteY271" fmla="*/ 2020719 h 4914902"/>
              <a:gd name="connsiteX272" fmla="*/ 156443 w 5828554"/>
              <a:gd name="connsiteY272" fmla="*/ 1799091 h 4914902"/>
              <a:gd name="connsiteX273" fmla="*/ 221628 w 5828554"/>
              <a:gd name="connsiteY273" fmla="*/ 1799091 h 4914902"/>
              <a:gd name="connsiteX274" fmla="*/ 221628 w 5828554"/>
              <a:gd name="connsiteY274" fmla="*/ 1864276 h 4914902"/>
              <a:gd name="connsiteX275" fmla="*/ 156443 w 5828554"/>
              <a:gd name="connsiteY275" fmla="*/ 1864276 h 4914902"/>
              <a:gd name="connsiteX276" fmla="*/ 78222 w 5828554"/>
              <a:gd name="connsiteY276" fmla="*/ 1799091 h 4914902"/>
              <a:gd name="connsiteX277" fmla="*/ 143407 w 5828554"/>
              <a:gd name="connsiteY277" fmla="*/ 1799091 h 4914902"/>
              <a:gd name="connsiteX278" fmla="*/ 143407 w 5828554"/>
              <a:gd name="connsiteY278" fmla="*/ 1864276 h 4914902"/>
              <a:gd name="connsiteX279" fmla="*/ 78222 w 5828554"/>
              <a:gd name="connsiteY279" fmla="*/ 1864276 h 4914902"/>
              <a:gd name="connsiteX280" fmla="*/ 156443 w 5828554"/>
              <a:gd name="connsiteY280" fmla="*/ 1720870 h 4914902"/>
              <a:gd name="connsiteX281" fmla="*/ 221628 w 5828554"/>
              <a:gd name="connsiteY281" fmla="*/ 1720870 h 4914902"/>
              <a:gd name="connsiteX282" fmla="*/ 221628 w 5828554"/>
              <a:gd name="connsiteY282" fmla="*/ 1786055 h 4914902"/>
              <a:gd name="connsiteX283" fmla="*/ 156443 w 5828554"/>
              <a:gd name="connsiteY283" fmla="*/ 1786055 h 4914902"/>
              <a:gd name="connsiteX284" fmla="*/ 78222 w 5828554"/>
              <a:gd name="connsiteY284" fmla="*/ 1720870 h 4914902"/>
              <a:gd name="connsiteX285" fmla="*/ 143407 w 5828554"/>
              <a:gd name="connsiteY285" fmla="*/ 1720870 h 4914902"/>
              <a:gd name="connsiteX286" fmla="*/ 143407 w 5828554"/>
              <a:gd name="connsiteY286" fmla="*/ 1786055 h 4914902"/>
              <a:gd name="connsiteX287" fmla="*/ 78222 w 5828554"/>
              <a:gd name="connsiteY287" fmla="*/ 1786055 h 4914902"/>
              <a:gd name="connsiteX288" fmla="*/ 1 w 5828554"/>
              <a:gd name="connsiteY288" fmla="*/ 1720870 h 4914902"/>
              <a:gd name="connsiteX289" fmla="*/ 65186 w 5828554"/>
              <a:gd name="connsiteY289" fmla="*/ 1720870 h 4914902"/>
              <a:gd name="connsiteX290" fmla="*/ 65186 w 5828554"/>
              <a:gd name="connsiteY290" fmla="*/ 1786055 h 4914902"/>
              <a:gd name="connsiteX291" fmla="*/ 1 w 5828554"/>
              <a:gd name="connsiteY291" fmla="*/ 1786055 h 4914902"/>
              <a:gd name="connsiteX292" fmla="*/ 156443 w 5828554"/>
              <a:gd name="connsiteY292" fmla="*/ 1642649 h 4914902"/>
              <a:gd name="connsiteX293" fmla="*/ 221628 w 5828554"/>
              <a:gd name="connsiteY293" fmla="*/ 1642649 h 4914902"/>
              <a:gd name="connsiteX294" fmla="*/ 221628 w 5828554"/>
              <a:gd name="connsiteY294" fmla="*/ 1707834 h 4914902"/>
              <a:gd name="connsiteX295" fmla="*/ 156443 w 5828554"/>
              <a:gd name="connsiteY295" fmla="*/ 1707834 h 4914902"/>
              <a:gd name="connsiteX296" fmla="*/ 78222 w 5828554"/>
              <a:gd name="connsiteY296" fmla="*/ 1642649 h 4914902"/>
              <a:gd name="connsiteX297" fmla="*/ 143407 w 5828554"/>
              <a:gd name="connsiteY297" fmla="*/ 1642649 h 4914902"/>
              <a:gd name="connsiteX298" fmla="*/ 143407 w 5828554"/>
              <a:gd name="connsiteY298" fmla="*/ 1707834 h 4914902"/>
              <a:gd name="connsiteX299" fmla="*/ 78222 w 5828554"/>
              <a:gd name="connsiteY299" fmla="*/ 1707834 h 4914902"/>
              <a:gd name="connsiteX300" fmla="*/ 1 w 5828554"/>
              <a:gd name="connsiteY300" fmla="*/ 1642649 h 4914902"/>
              <a:gd name="connsiteX301" fmla="*/ 65186 w 5828554"/>
              <a:gd name="connsiteY301" fmla="*/ 1642649 h 4914902"/>
              <a:gd name="connsiteX302" fmla="*/ 65186 w 5828554"/>
              <a:gd name="connsiteY302" fmla="*/ 1707834 h 4914902"/>
              <a:gd name="connsiteX303" fmla="*/ 1 w 5828554"/>
              <a:gd name="connsiteY303" fmla="*/ 1707834 h 4914902"/>
              <a:gd name="connsiteX304" fmla="*/ 156443 w 5828554"/>
              <a:gd name="connsiteY304" fmla="*/ 1564428 h 4914902"/>
              <a:gd name="connsiteX305" fmla="*/ 221628 w 5828554"/>
              <a:gd name="connsiteY305" fmla="*/ 1564428 h 4914902"/>
              <a:gd name="connsiteX306" fmla="*/ 221628 w 5828554"/>
              <a:gd name="connsiteY306" fmla="*/ 1629613 h 4914902"/>
              <a:gd name="connsiteX307" fmla="*/ 156443 w 5828554"/>
              <a:gd name="connsiteY307" fmla="*/ 1629613 h 4914902"/>
              <a:gd name="connsiteX308" fmla="*/ 78222 w 5828554"/>
              <a:gd name="connsiteY308" fmla="*/ 1564428 h 4914902"/>
              <a:gd name="connsiteX309" fmla="*/ 143407 w 5828554"/>
              <a:gd name="connsiteY309" fmla="*/ 1564428 h 4914902"/>
              <a:gd name="connsiteX310" fmla="*/ 143407 w 5828554"/>
              <a:gd name="connsiteY310" fmla="*/ 1629613 h 4914902"/>
              <a:gd name="connsiteX311" fmla="*/ 78222 w 5828554"/>
              <a:gd name="connsiteY311" fmla="*/ 1629613 h 4914902"/>
              <a:gd name="connsiteX312" fmla="*/ 156443 w 5828554"/>
              <a:gd name="connsiteY312" fmla="*/ 1407986 h 4914902"/>
              <a:gd name="connsiteX313" fmla="*/ 221628 w 5828554"/>
              <a:gd name="connsiteY313" fmla="*/ 1407986 h 4914902"/>
              <a:gd name="connsiteX314" fmla="*/ 221628 w 5828554"/>
              <a:gd name="connsiteY314" fmla="*/ 1473170 h 4914902"/>
              <a:gd name="connsiteX315" fmla="*/ 156443 w 5828554"/>
              <a:gd name="connsiteY315" fmla="*/ 1473170 h 4914902"/>
              <a:gd name="connsiteX316" fmla="*/ 78222 w 5828554"/>
              <a:gd name="connsiteY316" fmla="*/ 1407986 h 4914902"/>
              <a:gd name="connsiteX317" fmla="*/ 143407 w 5828554"/>
              <a:gd name="connsiteY317" fmla="*/ 1407986 h 4914902"/>
              <a:gd name="connsiteX318" fmla="*/ 143407 w 5828554"/>
              <a:gd name="connsiteY318" fmla="*/ 1473170 h 4914902"/>
              <a:gd name="connsiteX319" fmla="*/ 78222 w 5828554"/>
              <a:gd name="connsiteY319" fmla="*/ 1473170 h 4914902"/>
              <a:gd name="connsiteX320" fmla="*/ 156443 w 5828554"/>
              <a:gd name="connsiteY320" fmla="*/ 1329764 h 4914902"/>
              <a:gd name="connsiteX321" fmla="*/ 221628 w 5828554"/>
              <a:gd name="connsiteY321" fmla="*/ 1329764 h 4914902"/>
              <a:gd name="connsiteX322" fmla="*/ 221628 w 5828554"/>
              <a:gd name="connsiteY322" fmla="*/ 1394948 h 4914902"/>
              <a:gd name="connsiteX323" fmla="*/ 156443 w 5828554"/>
              <a:gd name="connsiteY323" fmla="*/ 1394948 h 4914902"/>
              <a:gd name="connsiteX324" fmla="*/ 78222 w 5828554"/>
              <a:gd name="connsiteY324" fmla="*/ 1329764 h 4914902"/>
              <a:gd name="connsiteX325" fmla="*/ 143407 w 5828554"/>
              <a:gd name="connsiteY325" fmla="*/ 1329764 h 4914902"/>
              <a:gd name="connsiteX326" fmla="*/ 143407 w 5828554"/>
              <a:gd name="connsiteY326" fmla="*/ 1394948 h 4914902"/>
              <a:gd name="connsiteX327" fmla="*/ 78222 w 5828554"/>
              <a:gd name="connsiteY327" fmla="*/ 1394948 h 4914902"/>
              <a:gd name="connsiteX328" fmla="*/ 1 w 5828554"/>
              <a:gd name="connsiteY328" fmla="*/ 1329764 h 4914902"/>
              <a:gd name="connsiteX329" fmla="*/ 65186 w 5828554"/>
              <a:gd name="connsiteY329" fmla="*/ 1329764 h 4914902"/>
              <a:gd name="connsiteX330" fmla="*/ 65186 w 5828554"/>
              <a:gd name="connsiteY330" fmla="*/ 1394948 h 4914902"/>
              <a:gd name="connsiteX331" fmla="*/ 1 w 5828554"/>
              <a:gd name="connsiteY331" fmla="*/ 1394948 h 4914902"/>
              <a:gd name="connsiteX332" fmla="*/ 156443 w 5828554"/>
              <a:gd name="connsiteY332" fmla="*/ 1251543 h 4914902"/>
              <a:gd name="connsiteX333" fmla="*/ 221628 w 5828554"/>
              <a:gd name="connsiteY333" fmla="*/ 1251543 h 4914902"/>
              <a:gd name="connsiteX334" fmla="*/ 221628 w 5828554"/>
              <a:gd name="connsiteY334" fmla="*/ 1316727 h 4914902"/>
              <a:gd name="connsiteX335" fmla="*/ 156443 w 5828554"/>
              <a:gd name="connsiteY335" fmla="*/ 1316727 h 4914902"/>
              <a:gd name="connsiteX336" fmla="*/ 78222 w 5828554"/>
              <a:gd name="connsiteY336" fmla="*/ 1251543 h 4914902"/>
              <a:gd name="connsiteX337" fmla="*/ 143407 w 5828554"/>
              <a:gd name="connsiteY337" fmla="*/ 1251543 h 4914902"/>
              <a:gd name="connsiteX338" fmla="*/ 143407 w 5828554"/>
              <a:gd name="connsiteY338" fmla="*/ 1316727 h 4914902"/>
              <a:gd name="connsiteX339" fmla="*/ 78222 w 5828554"/>
              <a:gd name="connsiteY339" fmla="*/ 1316727 h 4914902"/>
              <a:gd name="connsiteX340" fmla="*/ 1 w 5828554"/>
              <a:gd name="connsiteY340" fmla="*/ 1251543 h 4914902"/>
              <a:gd name="connsiteX341" fmla="*/ 65186 w 5828554"/>
              <a:gd name="connsiteY341" fmla="*/ 1251543 h 4914902"/>
              <a:gd name="connsiteX342" fmla="*/ 65186 w 5828554"/>
              <a:gd name="connsiteY342" fmla="*/ 1316727 h 4914902"/>
              <a:gd name="connsiteX343" fmla="*/ 1 w 5828554"/>
              <a:gd name="connsiteY343" fmla="*/ 1316727 h 4914902"/>
              <a:gd name="connsiteX344" fmla="*/ 156443 w 5828554"/>
              <a:gd name="connsiteY344" fmla="*/ 1173321 h 4914902"/>
              <a:gd name="connsiteX345" fmla="*/ 221628 w 5828554"/>
              <a:gd name="connsiteY345" fmla="*/ 1173321 h 4914902"/>
              <a:gd name="connsiteX346" fmla="*/ 221628 w 5828554"/>
              <a:gd name="connsiteY346" fmla="*/ 1238506 h 4914902"/>
              <a:gd name="connsiteX347" fmla="*/ 156443 w 5828554"/>
              <a:gd name="connsiteY347" fmla="*/ 1238506 h 4914902"/>
              <a:gd name="connsiteX348" fmla="*/ 78222 w 5828554"/>
              <a:gd name="connsiteY348" fmla="*/ 1173321 h 4914902"/>
              <a:gd name="connsiteX349" fmla="*/ 143407 w 5828554"/>
              <a:gd name="connsiteY349" fmla="*/ 1173321 h 4914902"/>
              <a:gd name="connsiteX350" fmla="*/ 143407 w 5828554"/>
              <a:gd name="connsiteY350" fmla="*/ 1238506 h 4914902"/>
              <a:gd name="connsiteX351" fmla="*/ 78222 w 5828554"/>
              <a:gd name="connsiteY351" fmla="*/ 1238506 h 4914902"/>
              <a:gd name="connsiteX352" fmla="*/ 156443 w 5828554"/>
              <a:gd name="connsiteY352" fmla="*/ 1095100 h 4914902"/>
              <a:gd name="connsiteX353" fmla="*/ 221628 w 5828554"/>
              <a:gd name="connsiteY353" fmla="*/ 1095100 h 4914902"/>
              <a:gd name="connsiteX354" fmla="*/ 221628 w 5828554"/>
              <a:gd name="connsiteY354" fmla="*/ 1160285 h 4914902"/>
              <a:gd name="connsiteX355" fmla="*/ 156443 w 5828554"/>
              <a:gd name="connsiteY355" fmla="*/ 1160285 h 4914902"/>
              <a:gd name="connsiteX356" fmla="*/ 156443 w 5828554"/>
              <a:gd name="connsiteY356" fmla="*/ 1016879 h 4914902"/>
              <a:gd name="connsiteX357" fmla="*/ 221628 w 5828554"/>
              <a:gd name="connsiteY357" fmla="*/ 1016879 h 4914902"/>
              <a:gd name="connsiteX358" fmla="*/ 221628 w 5828554"/>
              <a:gd name="connsiteY358" fmla="*/ 1082064 h 4914902"/>
              <a:gd name="connsiteX359" fmla="*/ 156443 w 5828554"/>
              <a:gd name="connsiteY359" fmla="*/ 1082064 h 4914902"/>
              <a:gd name="connsiteX360" fmla="*/ 156443 w 5828554"/>
              <a:gd name="connsiteY360" fmla="*/ 938657 h 4914902"/>
              <a:gd name="connsiteX361" fmla="*/ 221628 w 5828554"/>
              <a:gd name="connsiteY361" fmla="*/ 938657 h 4914902"/>
              <a:gd name="connsiteX362" fmla="*/ 221628 w 5828554"/>
              <a:gd name="connsiteY362" fmla="*/ 1003842 h 4914902"/>
              <a:gd name="connsiteX363" fmla="*/ 156443 w 5828554"/>
              <a:gd name="connsiteY363" fmla="*/ 1003842 h 4914902"/>
              <a:gd name="connsiteX364" fmla="*/ 78222 w 5828554"/>
              <a:gd name="connsiteY364" fmla="*/ 938657 h 4914902"/>
              <a:gd name="connsiteX365" fmla="*/ 143407 w 5828554"/>
              <a:gd name="connsiteY365" fmla="*/ 938657 h 4914902"/>
              <a:gd name="connsiteX366" fmla="*/ 143407 w 5828554"/>
              <a:gd name="connsiteY366" fmla="*/ 1003842 h 4914902"/>
              <a:gd name="connsiteX367" fmla="*/ 78222 w 5828554"/>
              <a:gd name="connsiteY367" fmla="*/ 1003842 h 4914902"/>
              <a:gd name="connsiteX368" fmla="*/ 156443 w 5828554"/>
              <a:gd name="connsiteY368" fmla="*/ 703993 h 4914902"/>
              <a:gd name="connsiteX369" fmla="*/ 221628 w 5828554"/>
              <a:gd name="connsiteY369" fmla="*/ 703993 h 4914902"/>
              <a:gd name="connsiteX370" fmla="*/ 221628 w 5828554"/>
              <a:gd name="connsiteY370" fmla="*/ 769178 h 4914902"/>
              <a:gd name="connsiteX371" fmla="*/ 156443 w 5828554"/>
              <a:gd name="connsiteY371" fmla="*/ 769178 h 4914902"/>
              <a:gd name="connsiteX372" fmla="*/ 78222 w 5828554"/>
              <a:gd name="connsiteY372" fmla="*/ 703993 h 4914902"/>
              <a:gd name="connsiteX373" fmla="*/ 143407 w 5828554"/>
              <a:gd name="connsiteY373" fmla="*/ 703993 h 4914902"/>
              <a:gd name="connsiteX374" fmla="*/ 143407 w 5828554"/>
              <a:gd name="connsiteY374" fmla="*/ 769178 h 4914902"/>
              <a:gd name="connsiteX375" fmla="*/ 78222 w 5828554"/>
              <a:gd name="connsiteY375" fmla="*/ 769178 h 4914902"/>
              <a:gd name="connsiteX376" fmla="*/ 1 w 5828554"/>
              <a:gd name="connsiteY376" fmla="*/ 703993 h 4914902"/>
              <a:gd name="connsiteX377" fmla="*/ 65186 w 5828554"/>
              <a:gd name="connsiteY377" fmla="*/ 703993 h 4914902"/>
              <a:gd name="connsiteX378" fmla="*/ 65186 w 5828554"/>
              <a:gd name="connsiteY378" fmla="*/ 769178 h 4914902"/>
              <a:gd name="connsiteX379" fmla="*/ 1 w 5828554"/>
              <a:gd name="connsiteY379" fmla="*/ 769178 h 4914902"/>
              <a:gd name="connsiteX380" fmla="*/ 156443 w 5828554"/>
              <a:gd name="connsiteY380" fmla="*/ 625772 h 4914902"/>
              <a:gd name="connsiteX381" fmla="*/ 221628 w 5828554"/>
              <a:gd name="connsiteY381" fmla="*/ 625772 h 4914902"/>
              <a:gd name="connsiteX382" fmla="*/ 221628 w 5828554"/>
              <a:gd name="connsiteY382" fmla="*/ 690957 h 4914902"/>
              <a:gd name="connsiteX383" fmla="*/ 156443 w 5828554"/>
              <a:gd name="connsiteY383" fmla="*/ 690957 h 4914902"/>
              <a:gd name="connsiteX384" fmla="*/ 78222 w 5828554"/>
              <a:gd name="connsiteY384" fmla="*/ 625772 h 4914902"/>
              <a:gd name="connsiteX385" fmla="*/ 143407 w 5828554"/>
              <a:gd name="connsiteY385" fmla="*/ 625772 h 4914902"/>
              <a:gd name="connsiteX386" fmla="*/ 143407 w 5828554"/>
              <a:gd name="connsiteY386" fmla="*/ 690957 h 4914902"/>
              <a:gd name="connsiteX387" fmla="*/ 78222 w 5828554"/>
              <a:gd name="connsiteY387" fmla="*/ 690957 h 4914902"/>
              <a:gd name="connsiteX388" fmla="*/ 1 w 5828554"/>
              <a:gd name="connsiteY388" fmla="*/ 625772 h 4914902"/>
              <a:gd name="connsiteX389" fmla="*/ 65186 w 5828554"/>
              <a:gd name="connsiteY389" fmla="*/ 625772 h 4914902"/>
              <a:gd name="connsiteX390" fmla="*/ 65186 w 5828554"/>
              <a:gd name="connsiteY390" fmla="*/ 690957 h 4914902"/>
              <a:gd name="connsiteX391" fmla="*/ 1 w 5828554"/>
              <a:gd name="connsiteY391" fmla="*/ 690957 h 4914902"/>
              <a:gd name="connsiteX392" fmla="*/ 78222 w 5828554"/>
              <a:gd name="connsiteY392" fmla="*/ 547551 h 4914902"/>
              <a:gd name="connsiteX393" fmla="*/ 143407 w 5828554"/>
              <a:gd name="connsiteY393" fmla="*/ 547551 h 4914902"/>
              <a:gd name="connsiteX394" fmla="*/ 143407 w 5828554"/>
              <a:gd name="connsiteY394" fmla="*/ 612736 h 4914902"/>
              <a:gd name="connsiteX395" fmla="*/ 78222 w 5828554"/>
              <a:gd name="connsiteY395" fmla="*/ 612736 h 4914902"/>
              <a:gd name="connsiteX396" fmla="*/ 78222 w 5828554"/>
              <a:gd name="connsiteY396" fmla="*/ 469329 h 4914902"/>
              <a:gd name="connsiteX397" fmla="*/ 143407 w 5828554"/>
              <a:gd name="connsiteY397" fmla="*/ 469329 h 4914902"/>
              <a:gd name="connsiteX398" fmla="*/ 143407 w 5828554"/>
              <a:gd name="connsiteY398" fmla="*/ 534514 h 4914902"/>
              <a:gd name="connsiteX399" fmla="*/ 78222 w 5828554"/>
              <a:gd name="connsiteY399" fmla="*/ 534514 h 4914902"/>
              <a:gd name="connsiteX400" fmla="*/ 156443 w 5828554"/>
              <a:gd name="connsiteY400" fmla="*/ 391108 h 4914902"/>
              <a:gd name="connsiteX401" fmla="*/ 221628 w 5828554"/>
              <a:gd name="connsiteY401" fmla="*/ 391108 h 4914902"/>
              <a:gd name="connsiteX402" fmla="*/ 221628 w 5828554"/>
              <a:gd name="connsiteY402" fmla="*/ 456293 h 4914902"/>
              <a:gd name="connsiteX403" fmla="*/ 156443 w 5828554"/>
              <a:gd name="connsiteY403" fmla="*/ 456293 h 4914902"/>
              <a:gd name="connsiteX404" fmla="*/ 78222 w 5828554"/>
              <a:gd name="connsiteY404" fmla="*/ 391108 h 4914902"/>
              <a:gd name="connsiteX405" fmla="*/ 143407 w 5828554"/>
              <a:gd name="connsiteY405" fmla="*/ 391108 h 4914902"/>
              <a:gd name="connsiteX406" fmla="*/ 143407 w 5828554"/>
              <a:gd name="connsiteY406" fmla="*/ 456293 h 4914902"/>
              <a:gd name="connsiteX407" fmla="*/ 78222 w 5828554"/>
              <a:gd name="connsiteY407" fmla="*/ 456293 h 4914902"/>
              <a:gd name="connsiteX408" fmla="*/ 1 w 5828554"/>
              <a:gd name="connsiteY408" fmla="*/ 391108 h 4914902"/>
              <a:gd name="connsiteX409" fmla="*/ 65186 w 5828554"/>
              <a:gd name="connsiteY409" fmla="*/ 391108 h 4914902"/>
              <a:gd name="connsiteX410" fmla="*/ 65186 w 5828554"/>
              <a:gd name="connsiteY410" fmla="*/ 456293 h 4914902"/>
              <a:gd name="connsiteX411" fmla="*/ 1 w 5828554"/>
              <a:gd name="connsiteY411" fmla="*/ 456293 h 4914902"/>
              <a:gd name="connsiteX412" fmla="*/ 156443 w 5828554"/>
              <a:gd name="connsiteY412" fmla="*/ 312887 h 4914902"/>
              <a:gd name="connsiteX413" fmla="*/ 221628 w 5828554"/>
              <a:gd name="connsiteY413" fmla="*/ 312887 h 4914902"/>
              <a:gd name="connsiteX414" fmla="*/ 221628 w 5828554"/>
              <a:gd name="connsiteY414" fmla="*/ 378072 h 4914902"/>
              <a:gd name="connsiteX415" fmla="*/ 156443 w 5828554"/>
              <a:gd name="connsiteY415" fmla="*/ 378072 h 4914902"/>
              <a:gd name="connsiteX416" fmla="*/ 78222 w 5828554"/>
              <a:gd name="connsiteY416" fmla="*/ 312887 h 4914902"/>
              <a:gd name="connsiteX417" fmla="*/ 143407 w 5828554"/>
              <a:gd name="connsiteY417" fmla="*/ 312887 h 4914902"/>
              <a:gd name="connsiteX418" fmla="*/ 143407 w 5828554"/>
              <a:gd name="connsiteY418" fmla="*/ 378072 h 4914902"/>
              <a:gd name="connsiteX419" fmla="*/ 78222 w 5828554"/>
              <a:gd name="connsiteY419" fmla="*/ 378072 h 4914902"/>
              <a:gd name="connsiteX420" fmla="*/ 156443 w 5828554"/>
              <a:gd name="connsiteY420" fmla="*/ 234666 h 4914902"/>
              <a:gd name="connsiteX421" fmla="*/ 221628 w 5828554"/>
              <a:gd name="connsiteY421" fmla="*/ 234666 h 4914902"/>
              <a:gd name="connsiteX422" fmla="*/ 221628 w 5828554"/>
              <a:gd name="connsiteY422" fmla="*/ 299850 h 4914902"/>
              <a:gd name="connsiteX423" fmla="*/ 156443 w 5828554"/>
              <a:gd name="connsiteY423" fmla="*/ 299850 h 4914902"/>
              <a:gd name="connsiteX424" fmla="*/ 78222 w 5828554"/>
              <a:gd name="connsiteY424" fmla="*/ 234666 h 4914902"/>
              <a:gd name="connsiteX425" fmla="*/ 143407 w 5828554"/>
              <a:gd name="connsiteY425" fmla="*/ 234666 h 4914902"/>
              <a:gd name="connsiteX426" fmla="*/ 143407 w 5828554"/>
              <a:gd name="connsiteY426" fmla="*/ 299850 h 4914902"/>
              <a:gd name="connsiteX427" fmla="*/ 78222 w 5828554"/>
              <a:gd name="connsiteY427" fmla="*/ 299850 h 4914902"/>
              <a:gd name="connsiteX428" fmla="*/ 1 w 5828554"/>
              <a:gd name="connsiteY428" fmla="*/ 234666 h 4914902"/>
              <a:gd name="connsiteX429" fmla="*/ 65186 w 5828554"/>
              <a:gd name="connsiteY429" fmla="*/ 234666 h 4914902"/>
              <a:gd name="connsiteX430" fmla="*/ 65186 w 5828554"/>
              <a:gd name="connsiteY430" fmla="*/ 299850 h 4914902"/>
              <a:gd name="connsiteX431" fmla="*/ 1 w 5828554"/>
              <a:gd name="connsiteY431" fmla="*/ 299850 h 4914902"/>
              <a:gd name="connsiteX432" fmla="*/ 156443 w 5828554"/>
              <a:gd name="connsiteY432" fmla="*/ 156444 h 4914902"/>
              <a:gd name="connsiteX433" fmla="*/ 221628 w 5828554"/>
              <a:gd name="connsiteY433" fmla="*/ 156444 h 4914902"/>
              <a:gd name="connsiteX434" fmla="*/ 221628 w 5828554"/>
              <a:gd name="connsiteY434" fmla="*/ 221629 h 4914902"/>
              <a:gd name="connsiteX435" fmla="*/ 156443 w 5828554"/>
              <a:gd name="connsiteY435" fmla="*/ 221629 h 4914902"/>
              <a:gd name="connsiteX436" fmla="*/ 78222 w 5828554"/>
              <a:gd name="connsiteY436" fmla="*/ 156444 h 4914902"/>
              <a:gd name="connsiteX437" fmla="*/ 143407 w 5828554"/>
              <a:gd name="connsiteY437" fmla="*/ 156444 h 4914902"/>
              <a:gd name="connsiteX438" fmla="*/ 143407 w 5828554"/>
              <a:gd name="connsiteY438" fmla="*/ 221629 h 4914902"/>
              <a:gd name="connsiteX439" fmla="*/ 78222 w 5828554"/>
              <a:gd name="connsiteY439" fmla="*/ 221629 h 4914902"/>
              <a:gd name="connsiteX440" fmla="*/ 156443 w 5828554"/>
              <a:gd name="connsiteY440" fmla="*/ 2 h 4914902"/>
              <a:gd name="connsiteX441" fmla="*/ 221628 w 5828554"/>
              <a:gd name="connsiteY441" fmla="*/ 2 h 4914902"/>
              <a:gd name="connsiteX442" fmla="*/ 221628 w 5828554"/>
              <a:gd name="connsiteY442" fmla="*/ 65186 h 4914902"/>
              <a:gd name="connsiteX443" fmla="*/ 156443 w 5828554"/>
              <a:gd name="connsiteY443" fmla="*/ 65186 h 4914902"/>
              <a:gd name="connsiteX444" fmla="*/ 78222 w 5828554"/>
              <a:gd name="connsiteY444" fmla="*/ 2 h 4914902"/>
              <a:gd name="connsiteX445" fmla="*/ 143407 w 5828554"/>
              <a:gd name="connsiteY445" fmla="*/ 2 h 4914902"/>
              <a:gd name="connsiteX446" fmla="*/ 143407 w 5828554"/>
              <a:gd name="connsiteY446" fmla="*/ 65186 h 4914902"/>
              <a:gd name="connsiteX447" fmla="*/ 78222 w 5828554"/>
              <a:gd name="connsiteY447" fmla="*/ 65186 h 4914902"/>
              <a:gd name="connsiteX448" fmla="*/ 234202 w 5828554"/>
              <a:gd name="connsiteY448" fmla="*/ 0 h 4914902"/>
              <a:gd name="connsiteX449" fmla="*/ 5828554 w 5828554"/>
              <a:gd name="connsiteY449" fmla="*/ 0 h 4914902"/>
              <a:gd name="connsiteX450" fmla="*/ 5828554 w 5828554"/>
              <a:gd name="connsiteY450" fmla="*/ 4914900 h 4914902"/>
              <a:gd name="connsiteX451" fmla="*/ 299849 w 5828554"/>
              <a:gd name="connsiteY451" fmla="*/ 4914900 h 4914902"/>
              <a:gd name="connsiteX452" fmla="*/ 299849 w 5828554"/>
              <a:gd name="connsiteY452" fmla="*/ 4914902 h 4914902"/>
              <a:gd name="connsiteX453" fmla="*/ 234664 w 5828554"/>
              <a:gd name="connsiteY453" fmla="*/ 4914902 h 4914902"/>
              <a:gd name="connsiteX454" fmla="*/ 234664 w 5828554"/>
              <a:gd name="connsiteY454" fmla="*/ 4914900 h 4914902"/>
              <a:gd name="connsiteX455" fmla="*/ 234202 w 5828554"/>
              <a:gd name="connsiteY455" fmla="*/ 4914900 h 49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5828554" h="4914902">
                <a:moveTo>
                  <a:pt x="156443" y="4849716"/>
                </a:moveTo>
                <a:lnTo>
                  <a:pt x="221628" y="4849716"/>
                </a:lnTo>
                <a:lnTo>
                  <a:pt x="221628" y="4914901"/>
                </a:lnTo>
                <a:lnTo>
                  <a:pt x="156443" y="4914901"/>
                </a:lnTo>
                <a:close/>
                <a:moveTo>
                  <a:pt x="78221" y="4849715"/>
                </a:moveTo>
                <a:lnTo>
                  <a:pt x="143406" y="4849715"/>
                </a:lnTo>
                <a:lnTo>
                  <a:pt x="143406" y="4914900"/>
                </a:lnTo>
                <a:lnTo>
                  <a:pt x="78221" y="4914900"/>
                </a:lnTo>
                <a:close/>
                <a:moveTo>
                  <a:pt x="156443" y="4693273"/>
                </a:moveTo>
                <a:lnTo>
                  <a:pt x="221628" y="4693273"/>
                </a:lnTo>
                <a:lnTo>
                  <a:pt x="221628" y="4758458"/>
                </a:lnTo>
                <a:lnTo>
                  <a:pt x="156443" y="4758458"/>
                </a:lnTo>
                <a:close/>
                <a:moveTo>
                  <a:pt x="78221" y="4693272"/>
                </a:moveTo>
                <a:lnTo>
                  <a:pt x="143406" y="4693272"/>
                </a:lnTo>
                <a:lnTo>
                  <a:pt x="143406" y="4758457"/>
                </a:lnTo>
                <a:lnTo>
                  <a:pt x="78221" y="4758457"/>
                </a:lnTo>
                <a:close/>
                <a:moveTo>
                  <a:pt x="156443" y="4615052"/>
                </a:moveTo>
                <a:lnTo>
                  <a:pt x="221628" y="4615052"/>
                </a:lnTo>
                <a:lnTo>
                  <a:pt x="221628" y="4680236"/>
                </a:lnTo>
                <a:lnTo>
                  <a:pt x="156443" y="4680236"/>
                </a:lnTo>
                <a:close/>
                <a:moveTo>
                  <a:pt x="78221" y="4615051"/>
                </a:moveTo>
                <a:lnTo>
                  <a:pt x="143406" y="4615051"/>
                </a:lnTo>
                <a:lnTo>
                  <a:pt x="143406" y="4680235"/>
                </a:lnTo>
                <a:lnTo>
                  <a:pt x="78221" y="4680235"/>
                </a:lnTo>
                <a:close/>
                <a:moveTo>
                  <a:pt x="0" y="4615050"/>
                </a:moveTo>
                <a:lnTo>
                  <a:pt x="65185" y="4615050"/>
                </a:lnTo>
                <a:lnTo>
                  <a:pt x="65185" y="4680235"/>
                </a:lnTo>
                <a:lnTo>
                  <a:pt x="0" y="4680235"/>
                </a:lnTo>
                <a:close/>
                <a:moveTo>
                  <a:pt x="156443" y="4536830"/>
                </a:moveTo>
                <a:lnTo>
                  <a:pt x="221628" y="4536830"/>
                </a:lnTo>
                <a:lnTo>
                  <a:pt x="221628" y="4602015"/>
                </a:lnTo>
                <a:lnTo>
                  <a:pt x="156443" y="4602015"/>
                </a:lnTo>
                <a:close/>
                <a:moveTo>
                  <a:pt x="78221" y="4536829"/>
                </a:moveTo>
                <a:lnTo>
                  <a:pt x="143406" y="4536829"/>
                </a:lnTo>
                <a:lnTo>
                  <a:pt x="143406" y="4602014"/>
                </a:lnTo>
                <a:lnTo>
                  <a:pt x="78221" y="4602014"/>
                </a:lnTo>
                <a:close/>
                <a:moveTo>
                  <a:pt x="156443" y="4458609"/>
                </a:moveTo>
                <a:lnTo>
                  <a:pt x="221628" y="4458609"/>
                </a:lnTo>
                <a:lnTo>
                  <a:pt x="221628" y="4523794"/>
                </a:lnTo>
                <a:lnTo>
                  <a:pt x="156443" y="4523794"/>
                </a:lnTo>
                <a:close/>
                <a:moveTo>
                  <a:pt x="78221" y="4458608"/>
                </a:moveTo>
                <a:lnTo>
                  <a:pt x="143406" y="4458608"/>
                </a:lnTo>
                <a:lnTo>
                  <a:pt x="143406" y="4523793"/>
                </a:lnTo>
                <a:lnTo>
                  <a:pt x="78221" y="4523793"/>
                </a:lnTo>
                <a:close/>
                <a:moveTo>
                  <a:pt x="0" y="4458608"/>
                </a:moveTo>
                <a:lnTo>
                  <a:pt x="65185" y="4458608"/>
                </a:lnTo>
                <a:lnTo>
                  <a:pt x="65185" y="4523792"/>
                </a:lnTo>
                <a:lnTo>
                  <a:pt x="0" y="4523792"/>
                </a:lnTo>
                <a:close/>
                <a:moveTo>
                  <a:pt x="78221" y="4380386"/>
                </a:moveTo>
                <a:lnTo>
                  <a:pt x="143406" y="4380386"/>
                </a:lnTo>
                <a:lnTo>
                  <a:pt x="143406" y="4445571"/>
                </a:lnTo>
                <a:lnTo>
                  <a:pt x="78221" y="4445571"/>
                </a:lnTo>
                <a:close/>
                <a:moveTo>
                  <a:pt x="78221" y="4302165"/>
                </a:moveTo>
                <a:lnTo>
                  <a:pt x="143406" y="4302165"/>
                </a:lnTo>
                <a:lnTo>
                  <a:pt x="143406" y="4367350"/>
                </a:lnTo>
                <a:lnTo>
                  <a:pt x="78221" y="4367350"/>
                </a:lnTo>
                <a:close/>
                <a:moveTo>
                  <a:pt x="156443" y="4223945"/>
                </a:moveTo>
                <a:lnTo>
                  <a:pt x="221628" y="4223945"/>
                </a:lnTo>
                <a:lnTo>
                  <a:pt x="221628" y="4289129"/>
                </a:lnTo>
                <a:lnTo>
                  <a:pt x="156443" y="4289129"/>
                </a:lnTo>
                <a:close/>
                <a:moveTo>
                  <a:pt x="78221" y="4223943"/>
                </a:moveTo>
                <a:lnTo>
                  <a:pt x="143406" y="4223943"/>
                </a:lnTo>
                <a:lnTo>
                  <a:pt x="143406" y="4289128"/>
                </a:lnTo>
                <a:lnTo>
                  <a:pt x="78221" y="4289128"/>
                </a:lnTo>
                <a:close/>
                <a:moveTo>
                  <a:pt x="0" y="4223943"/>
                </a:moveTo>
                <a:lnTo>
                  <a:pt x="65185" y="4223943"/>
                </a:lnTo>
                <a:lnTo>
                  <a:pt x="65185" y="4289128"/>
                </a:lnTo>
                <a:lnTo>
                  <a:pt x="0" y="4289128"/>
                </a:lnTo>
                <a:close/>
                <a:moveTo>
                  <a:pt x="156443" y="4145724"/>
                </a:moveTo>
                <a:lnTo>
                  <a:pt x="221628" y="4145724"/>
                </a:lnTo>
                <a:lnTo>
                  <a:pt x="221628" y="4210909"/>
                </a:lnTo>
                <a:lnTo>
                  <a:pt x="156443" y="4210909"/>
                </a:lnTo>
                <a:close/>
                <a:moveTo>
                  <a:pt x="78221" y="4145724"/>
                </a:moveTo>
                <a:lnTo>
                  <a:pt x="143406" y="4145724"/>
                </a:lnTo>
                <a:lnTo>
                  <a:pt x="143406" y="4210909"/>
                </a:lnTo>
                <a:lnTo>
                  <a:pt x="78221" y="4210909"/>
                </a:lnTo>
                <a:close/>
                <a:moveTo>
                  <a:pt x="0" y="4145724"/>
                </a:moveTo>
                <a:lnTo>
                  <a:pt x="65185" y="4145724"/>
                </a:lnTo>
                <a:lnTo>
                  <a:pt x="65185" y="4210909"/>
                </a:lnTo>
                <a:lnTo>
                  <a:pt x="0" y="4210909"/>
                </a:lnTo>
                <a:close/>
                <a:moveTo>
                  <a:pt x="156443" y="3911059"/>
                </a:moveTo>
                <a:lnTo>
                  <a:pt x="221628" y="3911059"/>
                </a:lnTo>
                <a:lnTo>
                  <a:pt x="221628" y="3976244"/>
                </a:lnTo>
                <a:lnTo>
                  <a:pt x="156443" y="3976244"/>
                </a:lnTo>
                <a:close/>
                <a:moveTo>
                  <a:pt x="78221" y="3911059"/>
                </a:moveTo>
                <a:lnTo>
                  <a:pt x="143406" y="3911059"/>
                </a:lnTo>
                <a:lnTo>
                  <a:pt x="143406" y="3976244"/>
                </a:lnTo>
                <a:lnTo>
                  <a:pt x="78221" y="3976244"/>
                </a:lnTo>
                <a:close/>
                <a:moveTo>
                  <a:pt x="156443" y="3832838"/>
                </a:moveTo>
                <a:lnTo>
                  <a:pt x="221628" y="3832838"/>
                </a:lnTo>
                <a:lnTo>
                  <a:pt x="221628" y="3898023"/>
                </a:lnTo>
                <a:lnTo>
                  <a:pt x="156443" y="3898023"/>
                </a:lnTo>
                <a:close/>
                <a:moveTo>
                  <a:pt x="156443" y="3754616"/>
                </a:moveTo>
                <a:lnTo>
                  <a:pt x="221628" y="3754616"/>
                </a:lnTo>
                <a:lnTo>
                  <a:pt x="221628" y="3819801"/>
                </a:lnTo>
                <a:lnTo>
                  <a:pt x="156443" y="3819801"/>
                </a:lnTo>
                <a:close/>
                <a:moveTo>
                  <a:pt x="156443" y="3676394"/>
                </a:moveTo>
                <a:lnTo>
                  <a:pt x="221628" y="3676394"/>
                </a:lnTo>
                <a:lnTo>
                  <a:pt x="221628" y="3741579"/>
                </a:lnTo>
                <a:lnTo>
                  <a:pt x="156443" y="3741579"/>
                </a:lnTo>
                <a:close/>
                <a:moveTo>
                  <a:pt x="78221" y="3676394"/>
                </a:moveTo>
                <a:lnTo>
                  <a:pt x="143406" y="3676394"/>
                </a:lnTo>
                <a:lnTo>
                  <a:pt x="143406" y="3741579"/>
                </a:lnTo>
                <a:lnTo>
                  <a:pt x="78221" y="3741579"/>
                </a:lnTo>
                <a:close/>
                <a:moveTo>
                  <a:pt x="156443" y="3598172"/>
                </a:moveTo>
                <a:lnTo>
                  <a:pt x="221628" y="3598172"/>
                </a:lnTo>
                <a:lnTo>
                  <a:pt x="221628" y="3663358"/>
                </a:lnTo>
                <a:lnTo>
                  <a:pt x="156443" y="3663358"/>
                </a:lnTo>
                <a:close/>
                <a:moveTo>
                  <a:pt x="78221" y="3598172"/>
                </a:moveTo>
                <a:lnTo>
                  <a:pt x="143406" y="3598172"/>
                </a:lnTo>
                <a:lnTo>
                  <a:pt x="143406" y="3663358"/>
                </a:lnTo>
                <a:lnTo>
                  <a:pt x="78221" y="3663358"/>
                </a:lnTo>
                <a:close/>
                <a:moveTo>
                  <a:pt x="0" y="3598172"/>
                </a:moveTo>
                <a:lnTo>
                  <a:pt x="65185" y="3598172"/>
                </a:lnTo>
                <a:lnTo>
                  <a:pt x="65185" y="3663358"/>
                </a:lnTo>
                <a:lnTo>
                  <a:pt x="0" y="3663358"/>
                </a:lnTo>
                <a:close/>
                <a:moveTo>
                  <a:pt x="156443" y="3519952"/>
                </a:moveTo>
                <a:lnTo>
                  <a:pt x="221628" y="3519952"/>
                </a:lnTo>
                <a:lnTo>
                  <a:pt x="221628" y="3585136"/>
                </a:lnTo>
                <a:lnTo>
                  <a:pt x="156443" y="3585136"/>
                </a:lnTo>
                <a:close/>
                <a:moveTo>
                  <a:pt x="78221" y="3519952"/>
                </a:moveTo>
                <a:lnTo>
                  <a:pt x="143406" y="3519952"/>
                </a:lnTo>
                <a:lnTo>
                  <a:pt x="143406" y="3585136"/>
                </a:lnTo>
                <a:lnTo>
                  <a:pt x="78221" y="3585136"/>
                </a:lnTo>
                <a:close/>
                <a:moveTo>
                  <a:pt x="0" y="3519952"/>
                </a:moveTo>
                <a:lnTo>
                  <a:pt x="65185" y="3519952"/>
                </a:lnTo>
                <a:lnTo>
                  <a:pt x="65185" y="3585136"/>
                </a:lnTo>
                <a:lnTo>
                  <a:pt x="0" y="3585136"/>
                </a:lnTo>
                <a:close/>
                <a:moveTo>
                  <a:pt x="156443" y="3441730"/>
                </a:moveTo>
                <a:lnTo>
                  <a:pt x="221628" y="3441730"/>
                </a:lnTo>
                <a:lnTo>
                  <a:pt x="221628" y="3506915"/>
                </a:lnTo>
                <a:lnTo>
                  <a:pt x="156443" y="3506915"/>
                </a:lnTo>
                <a:close/>
                <a:moveTo>
                  <a:pt x="78221" y="3441730"/>
                </a:moveTo>
                <a:lnTo>
                  <a:pt x="143406" y="3441730"/>
                </a:lnTo>
                <a:lnTo>
                  <a:pt x="143406" y="3506915"/>
                </a:lnTo>
                <a:lnTo>
                  <a:pt x="78221" y="3506915"/>
                </a:lnTo>
                <a:close/>
                <a:moveTo>
                  <a:pt x="156443" y="3285288"/>
                </a:moveTo>
                <a:lnTo>
                  <a:pt x="221628" y="3285288"/>
                </a:lnTo>
                <a:lnTo>
                  <a:pt x="221628" y="3350472"/>
                </a:lnTo>
                <a:lnTo>
                  <a:pt x="156443" y="3350472"/>
                </a:lnTo>
                <a:close/>
                <a:moveTo>
                  <a:pt x="78221" y="3285288"/>
                </a:moveTo>
                <a:lnTo>
                  <a:pt x="143406" y="3285288"/>
                </a:lnTo>
                <a:lnTo>
                  <a:pt x="143406" y="3350472"/>
                </a:lnTo>
                <a:lnTo>
                  <a:pt x="78221" y="3350472"/>
                </a:lnTo>
                <a:close/>
                <a:moveTo>
                  <a:pt x="156443" y="3207066"/>
                </a:moveTo>
                <a:lnTo>
                  <a:pt x="221628" y="3207066"/>
                </a:lnTo>
                <a:lnTo>
                  <a:pt x="221628" y="3272251"/>
                </a:lnTo>
                <a:lnTo>
                  <a:pt x="156443" y="3272251"/>
                </a:lnTo>
                <a:close/>
                <a:moveTo>
                  <a:pt x="78221" y="3207066"/>
                </a:moveTo>
                <a:lnTo>
                  <a:pt x="143406" y="3207066"/>
                </a:lnTo>
                <a:lnTo>
                  <a:pt x="143406" y="3272251"/>
                </a:lnTo>
                <a:lnTo>
                  <a:pt x="78221" y="3272251"/>
                </a:lnTo>
                <a:close/>
                <a:moveTo>
                  <a:pt x="0" y="3207066"/>
                </a:moveTo>
                <a:lnTo>
                  <a:pt x="65185" y="3207066"/>
                </a:lnTo>
                <a:lnTo>
                  <a:pt x="65185" y="3272251"/>
                </a:lnTo>
                <a:lnTo>
                  <a:pt x="0" y="3272251"/>
                </a:lnTo>
                <a:close/>
                <a:moveTo>
                  <a:pt x="156443" y="3128854"/>
                </a:moveTo>
                <a:lnTo>
                  <a:pt x="221628" y="3128854"/>
                </a:lnTo>
                <a:lnTo>
                  <a:pt x="221628" y="3194039"/>
                </a:lnTo>
                <a:lnTo>
                  <a:pt x="156443" y="3194039"/>
                </a:lnTo>
                <a:close/>
                <a:moveTo>
                  <a:pt x="78221" y="3128854"/>
                </a:moveTo>
                <a:lnTo>
                  <a:pt x="143406" y="3128854"/>
                </a:lnTo>
                <a:lnTo>
                  <a:pt x="143406" y="3194039"/>
                </a:lnTo>
                <a:lnTo>
                  <a:pt x="78221" y="3194039"/>
                </a:lnTo>
                <a:close/>
                <a:moveTo>
                  <a:pt x="0" y="3128854"/>
                </a:moveTo>
                <a:lnTo>
                  <a:pt x="65185" y="3128854"/>
                </a:lnTo>
                <a:lnTo>
                  <a:pt x="65185" y="3194039"/>
                </a:lnTo>
                <a:lnTo>
                  <a:pt x="0" y="3194039"/>
                </a:lnTo>
                <a:close/>
                <a:moveTo>
                  <a:pt x="156443" y="3050632"/>
                </a:moveTo>
                <a:lnTo>
                  <a:pt x="221628" y="3050632"/>
                </a:lnTo>
                <a:lnTo>
                  <a:pt x="221628" y="3115817"/>
                </a:lnTo>
                <a:lnTo>
                  <a:pt x="156443" y="3115817"/>
                </a:lnTo>
                <a:close/>
                <a:moveTo>
                  <a:pt x="78221" y="3050632"/>
                </a:moveTo>
                <a:lnTo>
                  <a:pt x="143406" y="3050632"/>
                </a:lnTo>
                <a:lnTo>
                  <a:pt x="143406" y="3115817"/>
                </a:lnTo>
                <a:lnTo>
                  <a:pt x="78221" y="3115817"/>
                </a:lnTo>
                <a:close/>
                <a:moveTo>
                  <a:pt x="156443" y="2894190"/>
                </a:moveTo>
                <a:lnTo>
                  <a:pt x="221628" y="2894190"/>
                </a:lnTo>
                <a:lnTo>
                  <a:pt x="221628" y="2959375"/>
                </a:lnTo>
                <a:lnTo>
                  <a:pt x="156443" y="2959375"/>
                </a:lnTo>
                <a:close/>
                <a:moveTo>
                  <a:pt x="156443" y="2815969"/>
                </a:moveTo>
                <a:lnTo>
                  <a:pt x="221628" y="2815969"/>
                </a:lnTo>
                <a:lnTo>
                  <a:pt x="221628" y="2881154"/>
                </a:lnTo>
                <a:lnTo>
                  <a:pt x="156443" y="2881154"/>
                </a:lnTo>
                <a:close/>
                <a:moveTo>
                  <a:pt x="78221" y="2815969"/>
                </a:moveTo>
                <a:lnTo>
                  <a:pt x="143406" y="2815969"/>
                </a:lnTo>
                <a:lnTo>
                  <a:pt x="143406" y="2881154"/>
                </a:lnTo>
                <a:lnTo>
                  <a:pt x="78221" y="2881154"/>
                </a:lnTo>
                <a:close/>
                <a:moveTo>
                  <a:pt x="156443" y="2737748"/>
                </a:moveTo>
                <a:lnTo>
                  <a:pt x="221628" y="2737748"/>
                </a:lnTo>
                <a:lnTo>
                  <a:pt x="221628" y="2802933"/>
                </a:lnTo>
                <a:lnTo>
                  <a:pt x="156443" y="2802933"/>
                </a:lnTo>
                <a:close/>
                <a:moveTo>
                  <a:pt x="78221" y="2737748"/>
                </a:moveTo>
                <a:lnTo>
                  <a:pt x="143406" y="2737748"/>
                </a:lnTo>
                <a:lnTo>
                  <a:pt x="143406" y="2802933"/>
                </a:lnTo>
                <a:lnTo>
                  <a:pt x="78221" y="2802933"/>
                </a:lnTo>
                <a:close/>
                <a:moveTo>
                  <a:pt x="0" y="2737748"/>
                </a:moveTo>
                <a:lnTo>
                  <a:pt x="65185" y="2737748"/>
                </a:lnTo>
                <a:lnTo>
                  <a:pt x="65185" y="2802933"/>
                </a:lnTo>
                <a:lnTo>
                  <a:pt x="0" y="2802933"/>
                </a:lnTo>
                <a:close/>
                <a:moveTo>
                  <a:pt x="156443" y="2659527"/>
                </a:moveTo>
                <a:lnTo>
                  <a:pt x="221628" y="2659527"/>
                </a:lnTo>
                <a:lnTo>
                  <a:pt x="221628" y="2724711"/>
                </a:lnTo>
                <a:lnTo>
                  <a:pt x="156443" y="2724711"/>
                </a:lnTo>
                <a:close/>
                <a:moveTo>
                  <a:pt x="78221" y="2659527"/>
                </a:moveTo>
                <a:lnTo>
                  <a:pt x="143406" y="2659527"/>
                </a:lnTo>
                <a:lnTo>
                  <a:pt x="143406" y="2724711"/>
                </a:lnTo>
                <a:lnTo>
                  <a:pt x="78221" y="2724711"/>
                </a:lnTo>
                <a:close/>
                <a:moveTo>
                  <a:pt x="156443" y="2581306"/>
                </a:moveTo>
                <a:lnTo>
                  <a:pt x="221628" y="2581306"/>
                </a:lnTo>
                <a:lnTo>
                  <a:pt x="221628" y="2646490"/>
                </a:lnTo>
                <a:lnTo>
                  <a:pt x="156443" y="2646490"/>
                </a:lnTo>
                <a:close/>
                <a:moveTo>
                  <a:pt x="156443" y="2503084"/>
                </a:moveTo>
                <a:lnTo>
                  <a:pt x="221628" y="2503084"/>
                </a:lnTo>
                <a:lnTo>
                  <a:pt x="221628" y="2568268"/>
                </a:lnTo>
                <a:lnTo>
                  <a:pt x="156443" y="2568268"/>
                </a:lnTo>
                <a:close/>
                <a:moveTo>
                  <a:pt x="156443" y="2424862"/>
                </a:moveTo>
                <a:lnTo>
                  <a:pt x="221628" y="2424862"/>
                </a:lnTo>
                <a:lnTo>
                  <a:pt x="221628" y="2490047"/>
                </a:lnTo>
                <a:lnTo>
                  <a:pt x="221628" y="2490047"/>
                </a:lnTo>
                <a:lnTo>
                  <a:pt x="221628" y="2490047"/>
                </a:lnTo>
                <a:lnTo>
                  <a:pt x="156443" y="2490047"/>
                </a:lnTo>
                <a:lnTo>
                  <a:pt x="156443" y="2424863"/>
                </a:lnTo>
                <a:lnTo>
                  <a:pt x="156443" y="2424863"/>
                </a:lnTo>
                <a:close/>
                <a:moveTo>
                  <a:pt x="78222" y="2424862"/>
                </a:moveTo>
                <a:lnTo>
                  <a:pt x="143407" y="2424862"/>
                </a:lnTo>
                <a:lnTo>
                  <a:pt x="143407" y="2490047"/>
                </a:lnTo>
                <a:lnTo>
                  <a:pt x="143406" y="2490047"/>
                </a:lnTo>
                <a:lnTo>
                  <a:pt x="143406" y="2490047"/>
                </a:lnTo>
                <a:lnTo>
                  <a:pt x="78221" y="2490047"/>
                </a:lnTo>
                <a:lnTo>
                  <a:pt x="78221" y="2424863"/>
                </a:lnTo>
                <a:lnTo>
                  <a:pt x="78222" y="2424863"/>
                </a:lnTo>
                <a:close/>
                <a:moveTo>
                  <a:pt x="156443" y="2346641"/>
                </a:moveTo>
                <a:lnTo>
                  <a:pt x="221628" y="2346641"/>
                </a:lnTo>
                <a:lnTo>
                  <a:pt x="221628" y="2411825"/>
                </a:lnTo>
                <a:lnTo>
                  <a:pt x="156443" y="2411825"/>
                </a:lnTo>
                <a:close/>
                <a:moveTo>
                  <a:pt x="156443" y="2268420"/>
                </a:moveTo>
                <a:lnTo>
                  <a:pt x="221628" y="2268420"/>
                </a:lnTo>
                <a:lnTo>
                  <a:pt x="221628" y="2333604"/>
                </a:lnTo>
                <a:lnTo>
                  <a:pt x="156443" y="2333604"/>
                </a:lnTo>
                <a:close/>
                <a:moveTo>
                  <a:pt x="156443" y="2190198"/>
                </a:moveTo>
                <a:lnTo>
                  <a:pt x="221628" y="2190198"/>
                </a:lnTo>
                <a:lnTo>
                  <a:pt x="221628" y="2255383"/>
                </a:lnTo>
                <a:lnTo>
                  <a:pt x="156443" y="2255383"/>
                </a:lnTo>
                <a:close/>
                <a:moveTo>
                  <a:pt x="78222" y="2190198"/>
                </a:moveTo>
                <a:lnTo>
                  <a:pt x="143407" y="2190198"/>
                </a:lnTo>
                <a:lnTo>
                  <a:pt x="143407" y="2255383"/>
                </a:lnTo>
                <a:lnTo>
                  <a:pt x="78222" y="2255383"/>
                </a:lnTo>
                <a:close/>
                <a:moveTo>
                  <a:pt x="156443" y="2111977"/>
                </a:moveTo>
                <a:lnTo>
                  <a:pt x="221628" y="2111977"/>
                </a:lnTo>
                <a:lnTo>
                  <a:pt x="221628" y="2177162"/>
                </a:lnTo>
                <a:lnTo>
                  <a:pt x="156443" y="2177162"/>
                </a:lnTo>
                <a:close/>
                <a:moveTo>
                  <a:pt x="78222" y="2111977"/>
                </a:moveTo>
                <a:lnTo>
                  <a:pt x="143407" y="2111977"/>
                </a:lnTo>
                <a:lnTo>
                  <a:pt x="143407" y="2177162"/>
                </a:lnTo>
                <a:lnTo>
                  <a:pt x="78222" y="2177162"/>
                </a:lnTo>
                <a:close/>
                <a:moveTo>
                  <a:pt x="1" y="2111977"/>
                </a:moveTo>
                <a:lnTo>
                  <a:pt x="65186" y="2111977"/>
                </a:lnTo>
                <a:lnTo>
                  <a:pt x="65186" y="2177162"/>
                </a:lnTo>
                <a:lnTo>
                  <a:pt x="1" y="2177162"/>
                </a:lnTo>
                <a:close/>
                <a:moveTo>
                  <a:pt x="156443" y="2033756"/>
                </a:moveTo>
                <a:lnTo>
                  <a:pt x="221628" y="2033756"/>
                </a:lnTo>
                <a:lnTo>
                  <a:pt x="221628" y="2098941"/>
                </a:lnTo>
                <a:lnTo>
                  <a:pt x="156443" y="2098941"/>
                </a:lnTo>
                <a:close/>
                <a:moveTo>
                  <a:pt x="78222" y="2033756"/>
                </a:moveTo>
                <a:lnTo>
                  <a:pt x="143407" y="2033756"/>
                </a:lnTo>
                <a:lnTo>
                  <a:pt x="143407" y="2098941"/>
                </a:lnTo>
                <a:lnTo>
                  <a:pt x="78222" y="2098941"/>
                </a:lnTo>
                <a:close/>
                <a:moveTo>
                  <a:pt x="156443" y="1955534"/>
                </a:moveTo>
                <a:lnTo>
                  <a:pt x="221628" y="1955534"/>
                </a:lnTo>
                <a:lnTo>
                  <a:pt x="221628" y="2020719"/>
                </a:lnTo>
                <a:lnTo>
                  <a:pt x="156443" y="2020719"/>
                </a:lnTo>
                <a:close/>
                <a:moveTo>
                  <a:pt x="156443" y="1799091"/>
                </a:moveTo>
                <a:lnTo>
                  <a:pt x="221628" y="1799091"/>
                </a:lnTo>
                <a:lnTo>
                  <a:pt x="221628" y="1864276"/>
                </a:lnTo>
                <a:lnTo>
                  <a:pt x="156443" y="1864276"/>
                </a:lnTo>
                <a:close/>
                <a:moveTo>
                  <a:pt x="78222" y="1799091"/>
                </a:moveTo>
                <a:lnTo>
                  <a:pt x="143407" y="1799091"/>
                </a:lnTo>
                <a:lnTo>
                  <a:pt x="143407" y="1864276"/>
                </a:lnTo>
                <a:lnTo>
                  <a:pt x="78222" y="1864276"/>
                </a:lnTo>
                <a:close/>
                <a:moveTo>
                  <a:pt x="156443" y="1720870"/>
                </a:moveTo>
                <a:lnTo>
                  <a:pt x="221628" y="1720870"/>
                </a:lnTo>
                <a:lnTo>
                  <a:pt x="221628" y="1786055"/>
                </a:lnTo>
                <a:lnTo>
                  <a:pt x="156443" y="1786055"/>
                </a:lnTo>
                <a:close/>
                <a:moveTo>
                  <a:pt x="78222" y="1720870"/>
                </a:moveTo>
                <a:lnTo>
                  <a:pt x="143407" y="1720870"/>
                </a:lnTo>
                <a:lnTo>
                  <a:pt x="143407" y="1786055"/>
                </a:lnTo>
                <a:lnTo>
                  <a:pt x="78222" y="1786055"/>
                </a:lnTo>
                <a:close/>
                <a:moveTo>
                  <a:pt x="1" y="1720870"/>
                </a:moveTo>
                <a:lnTo>
                  <a:pt x="65186" y="1720870"/>
                </a:lnTo>
                <a:lnTo>
                  <a:pt x="65186" y="1786055"/>
                </a:lnTo>
                <a:lnTo>
                  <a:pt x="1" y="1786055"/>
                </a:lnTo>
                <a:close/>
                <a:moveTo>
                  <a:pt x="156443" y="1642649"/>
                </a:moveTo>
                <a:lnTo>
                  <a:pt x="221628" y="1642649"/>
                </a:lnTo>
                <a:lnTo>
                  <a:pt x="221628" y="1707834"/>
                </a:lnTo>
                <a:lnTo>
                  <a:pt x="156443" y="1707834"/>
                </a:lnTo>
                <a:close/>
                <a:moveTo>
                  <a:pt x="78222" y="1642649"/>
                </a:moveTo>
                <a:lnTo>
                  <a:pt x="143407" y="1642649"/>
                </a:lnTo>
                <a:lnTo>
                  <a:pt x="143407" y="1707834"/>
                </a:lnTo>
                <a:lnTo>
                  <a:pt x="78222" y="1707834"/>
                </a:lnTo>
                <a:close/>
                <a:moveTo>
                  <a:pt x="1" y="1642649"/>
                </a:moveTo>
                <a:lnTo>
                  <a:pt x="65186" y="1642649"/>
                </a:lnTo>
                <a:lnTo>
                  <a:pt x="65186" y="1707834"/>
                </a:lnTo>
                <a:lnTo>
                  <a:pt x="1" y="1707834"/>
                </a:lnTo>
                <a:close/>
                <a:moveTo>
                  <a:pt x="156443" y="1564428"/>
                </a:moveTo>
                <a:lnTo>
                  <a:pt x="221628" y="1564428"/>
                </a:lnTo>
                <a:lnTo>
                  <a:pt x="221628" y="1629613"/>
                </a:lnTo>
                <a:lnTo>
                  <a:pt x="156443" y="1629613"/>
                </a:lnTo>
                <a:close/>
                <a:moveTo>
                  <a:pt x="78222" y="1564428"/>
                </a:moveTo>
                <a:lnTo>
                  <a:pt x="143407" y="1564428"/>
                </a:lnTo>
                <a:lnTo>
                  <a:pt x="143407" y="1629613"/>
                </a:lnTo>
                <a:lnTo>
                  <a:pt x="78222" y="1629613"/>
                </a:lnTo>
                <a:close/>
                <a:moveTo>
                  <a:pt x="156443" y="1407986"/>
                </a:moveTo>
                <a:lnTo>
                  <a:pt x="221628" y="1407986"/>
                </a:lnTo>
                <a:lnTo>
                  <a:pt x="221628" y="1473170"/>
                </a:lnTo>
                <a:lnTo>
                  <a:pt x="156443" y="1473170"/>
                </a:lnTo>
                <a:close/>
                <a:moveTo>
                  <a:pt x="78222" y="1407986"/>
                </a:moveTo>
                <a:lnTo>
                  <a:pt x="143407" y="1407986"/>
                </a:lnTo>
                <a:lnTo>
                  <a:pt x="143407" y="1473170"/>
                </a:lnTo>
                <a:lnTo>
                  <a:pt x="78222" y="1473170"/>
                </a:lnTo>
                <a:close/>
                <a:moveTo>
                  <a:pt x="156443" y="1329764"/>
                </a:moveTo>
                <a:lnTo>
                  <a:pt x="221628" y="1329764"/>
                </a:lnTo>
                <a:lnTo>
                  <a:pt x="221628" y="1394948"/>
                </a:lnTo>
                <a:lnTo>
                  <a:pt x="156443" y="1394948"/>
                </a:lnTo>
                <a:close/>
                <a:moveTo>
                  <a:pt x="78222" y="1329764"/>
                </a:moveTo>
                <a:lnTo>
                  <a:pt x="143407" y="1329764"/>
                </a:lnTo>
                <a:lnTo>
                  <a:pt x="143407" y="1394948"/>
                </a:lnTo>
                <a:lnTo>
                  <a:pt x="78222" y="1394948"/>
                </a:lnTo>
                <a:close/>
                <a:moveTo>
                  <a:pt x="1" y="1329764"/>
                </a:moveTo>
                <a:lnTo>
                  <a:pt x="65186" y="1329764"/>
                </a:lnTo>
                <a:lnTo>
                  <a:pt x="65186" y="1394948"/>
                </a:lnTo>
                <a:lnTo>
                  <a:pt x="1" y="1394948"/>
                </a:lnTo>
                <a:close/>
                <a:moveTo>
                  <a:pt x="156443" y="1251543"/>
                </a:moveTo>
                <a:lnTo>
                  <a:pt x="221628" y="1251543"/>
                </a:lnTo>
                <a:lnTo>
                  <a:pt x="221628" y="1316727"/>
                </a:lnTo>
                <a:lnTo>
                  <a:pt x="156443" y="1316727"/>
                </a:lnTo>
                <a:close/>
                <a:moveTo>
                  <a:pt x="78222" y="1251543"/>
                </a:moveTo>
                <a:lnTo>
                  <a:pt x="143407" y="1251543"/>
                </a:lnTo>
                <a:lnTo>
                  <a:pt x="143407" y="1316727"/>
                </a:lnTo>
                <a:lnTo>
                  <a:pt x="78222" y="1316727"/>
                </a:lnTo>
                <a:close/>
                <a:moveTo>
                  <a:pt x="1" y="1251543"/>
                </a:moveTo>
                <a:lnTo>
                  <a:pt x="65186" y="1251543"/>
                </a:lnTo>
                <a:lnTo>
                  <a:pt x="65186" y="1316727"/>
                </a:lnTo>
                <a:lnTo>
                  <a:pt x="1" y="1316727"/>
                </a:lnTo>
                <a:close/>
                <a:moveTo>
                  <a:pt x="156443" y="1173321"/>
                </a:moveTo>
                <a:lnTo>
                  <a:pt x="221628" y="1173321"/>
                </a:lnTo>
                <a:lnTo>
                  <a:pt x="221628" y="1238506"/>
                </a:lnTo>
                <a:lnTo>
                  <a:pt x="156443" y="1238506"/>
                </a:lnTo>
                <a:close/>
                <a:moveTo>
                  <a:pt x="78222" y="1173321"/>
                </a:moveTo>
                <a:lnTo>
                  <a:pt x="143407" y="1173321"/>
                </a:lnTo>
                <a:lnTo>
                  <a:pt x="143407" y="1238506"/>
                </a:lnTo>
                <a:lnTo>
                  <a:pt x="78222" y="1238506"/>
                </a:lnTo>
                <a:close/>
                <a:moveTo>
                  <a:pt x="156443" y="1095100"/>
                </a:moveTo>
                <a:lnTo>
                  <a:pt x="221628" y="1095100"/>
                </a:lnTo>
                <a:lnTo>
                  <a:pt x="221628" y="1160285"/>
                </a:lnTo>
                <a:lnTo>
                  <a:pt x="156443" y="1160285"/>
                </a:lnTo>
                <a:close/>
                <a:moveTo>
                  <a:pt x="156443" y="1016879"/>
                </a:moveTo>
                <a:lnTo>
                  <a:pt x="221628" y="1016879"/>
                </a:lnTo>
                <a:lnTo>
                  <a:pt x="221628" y="1082064"/>
                </a:lnTo>
                <a:lnTo>
                  <a:pt x="156443" y="1082064"/>
                </a:lnTo>
                <a:close/>
                <a:moveTo>
                  <a:pt x="156443" y="938657"/>
                </a:moveTo>
                <a:lnTo>
                  <a:pt x="221628" y="938657"/>
                </a:lnTo>
                <a:lnTo>
                  <a:pt x="221628" y="1003842"/>
                </a:lnTo>
                <a:lnTo>
                  <a:pt x="156443" y="1003842"/>
                </a:lnTo>
                <a:close/>
                <a:moveTo>
                  <a:pt x="78222" y="938657"/>
                </a:moveTo>
                <a:lnTo>
                  <a:pt x="143407" y="938657"/>
                </a:lnTo>
                <a:lnTo>
                  <a:pt x="143407" y="1003842"/>
                </a:lnTo>
                <a:lnTo>
                  <a:pt x="78222" y="1003842"/>
                </a:lnTo>
                <a:close/>
                <a:moveTo>
                  <a:pt x="156443" y="703993"/>
                </a:moveTo>
                <a:lnTo>
                  <a:pt x="221628" y="703993"/>
                </a:lnTo>
                <a:lnTo>
                  <a:pt x="221628" y="769178"/>
                </a:lnTo>
                <a:lnTo>
                  <a:pt x="156443" y="769178"/>
                </a:lnTo>
                <a:close/>
                <a:moveTo>
                  <a:pt x="78222" y="703993"/>
                </a:moveTo>
                <a:lnTo>
                  <a:pt x="143407" y="703993"/>
                </a:lnTo>
                <a:lnTo>
                  <a:pt x="143407" y="769178"/>
                </a:lnTo>
                <a:lnTo>
                  <a:pt x="78222" y="769178"/>
                </a:lnTo>
                <a:close/>
                <a:moveTo>
                  <a:pt x="1" y="703993"/>
                </a:moveTo>
                <a:lnTo>
                  <a:pt x="65186" y="703993"/>
                </a:lnTo>
                <a:lnTo>
                  <a:pt x="65186" y="769178"/>
                </a:lnTo>
                <a:lnTo>
                  <a:pt x="1" y="769178"/>
                </a:lnTo>
                <a:close/>
                <a:moveTo>
                  <a:pt x="156443" y="625772"/>
                </a:moveTo>
                <a:lnTo>
                  <a:pt x="221628" y="625772"/>
                </a:lnTo>
                <a:lnTo>
                  <a:pt x="221628" y="690957"/>
                </a:lnTo>
                <a:lnTo>
                  <a:pt x="156443" y="690957"/>
                </a:lnTo>
                <a:close/>
                <a:moveTo>
                  <a:pt x="78222" y="625772"/>
                </a:moveTo>
                <a:lnTo>
                  <a:pt x="143407" y="625772"/>
                </a:lnTo>
                <a:lnTo>
                  <a:pt x="143407" y="690957"/>
                </a:lnTo>
                <a:lnTo>
                  <a:pt x="78222" y="690957"/>
                </a:lnTo>
                <a:close/>
                <a:moveTo>
                  <a:pt x="1" y="625772"/>
                </a:moveTo>
                <a:lnTo>
                  <a:pt x="65186" y="625772"/>
                </a:lnTo>
                <a:lnTo>
                  <a:pt x="65186" y="690957"/>
                </a:lnTo>
                <a:lnTo>
                  <a:pt x="1" y="690957"/>
                </a:lnTo>
                <a:close/>
                <a:moveTo>
                  <a:pt x="78222" y="547551"/>
                </a:moveTo>
                <a:lnTo>
                  <a:pt x="143407" y="547551"/>
                </a:lnTo>
                <a:lnTo>
                  <a:pt x="143407" y="612736"/>
                </a:lnTo>
                <a:lnTo>
                  <a:pt x="78222" y="612736"/>
                </a:lnTo>
                <a:close/>
                <a:moveTo>
                  <a:pt x="78222" y="469329"/>
                </a:moveTo>
                <a:lnTo>
                  <a:pt x="143407" y="469329"/>
                </a:lnTo>
                <a:lnTo>
                  <a:pt x="143407" y="534514"/>
                </a:lnTo>
                <a:lnTo>
                  <a:pt x="78222" y="534514"/>
                </a:lnTo>
                <a:close/>
                <a:moveTo>
                  <a:pt x="156443" y="391108"/>
                </a:moveTo>
                <a:lnTo>
                  <a:pt x="221628" y="391108"/>
                </a:lnTo>
                <a:lnTo>
                  <a:pt x="221628" y="456293"/>
                </a:lnTo>
                <a:lnTo>
                  <a:pt x="156443" y="456293"/>
                </a:lnTo>
                <a:close/>
                <a:moveTo>
                  <a:pt x="78222" y="391108"/>
                </a:moveTo>
                <a:lnTo>
                  <a:pt x="143407" y="391108"/>
                </a:lnTo>
                <a:lnTo>
                  <a:pt x="143407" y="456293"/>
                </a:lnTo>
                <a:lnTo>
                  <a:pt x="78222" y="456293"/>
                </a:lnTo>
                <a:close/>
                <a:moveTo>
                  <a:pt x="1" y="391108"/>
                </a:moveTo>
                <a:lnTo>
                  <a:pt x="65186" y="391108"/>
                </a:lnTo>
                <a:lnTo>
                  <a:pt x="65186" y="456293"/>
                </a:lnTo>
                <a:lnTo>
                  <a:pt x="1" y="456293"/>
                </a:lnTo>
                <a:close/>
                <a:moveTo>
                  <a:pt x="156443" y="312887"/>
                </a:moveTo>
                <a:lnTo>
                  <a:pt x="221628" y="312887"/>
                </a:lnTo>
                <a:lnTo>
                  <a:pt x="221628" y="378072"/>
                </a:lnTo>
                <a:lnTo>
                  <a:pt x="156443" y="378072"/>
                </a:lnTo>
                <a:close/>
                <a:moveTo>
                  <a:pt x="78222" y="312887"/>
                </a:moveTo>
                <a:lnTo>
                  <a:pt x="143407" y="312887"/>
                </a:lnTo>
                <a:lnTo>
                  <a:pt x="143407" y="378072"/>
                </a:lnTo>
                <a:lnTo>
                  <a:pt x="78222" y="378072"/>
                </a:lnTo>
                <a:close/>
                <a:moveTo>
                  <a:pt x="156443" y="234666"/>
                </a:moveTo>
                <a:lnTo>
                  <a:pt x="221628" y="234666"/>
                </a:lnTo>
                <a:lnTo>
                  <a:pt x="221628" y="299850"/>
                </a:lnTo>
                <a:lnTo>
                  <a:pt x="156443" y="299850"/>
                </a:lnTo>
                <a:close/>
                <a:moveTo>
                  <a:pt x="78222" y="234666"/>
                </a:moveTo>
                <a:lnTo>
                  <a:pt x="143407" y="234666"/>
                </a:lnTo>
                <a:lnTo>
                  <a:pt x="143407" y="299850"/>
                </a:lnTo>
                <a:lnTo>
                  <a:pt x="78222" y="299850"/>
                </a:lnTo>
                <a:close/>
                <a:moveTo>
                  <a:pt x="1" y="234666"/>
                </a:moveTo>
                <a:lnTo>
                  <a:pt x="65186" y="234666"/>
                </a:lnTo>
                <a:lnTo>
                  <a:pt x="65186" y="299850"/>
                </a:lnTo>
                <a:lnTo>
                  <a:pt x="1" y="299850"/>
                </a:lnTo>
                <a:close/>
                <a:moveTo>
                  <a:pt x="156443" y="156444"/>
                </a:moveTo>
                <a:lnTo>
                  <a:pt x="221628" y="156444"/>
                </a:lnTo>
                <a:lnTo>
                  <a:pt x="221628" y="221629"/>
                </a:lnTo>
                <a:lnTo>
                  <a:pt x="156443" y="221629"/>
                </a:lnTo>
                <a:close/>
                <a:moveTo>
                  <a:pt x="78222" y="156444"/>
                </a:moveTo>
                <a:lnTo>
                  <a:pt x="143407" y="156444"/>
                </a:lnTo>
                <a:lnTo>
                  <a:pt x="143407" y="221629"/>
                </a:lnTo>
                <a:lnTo>
                  <a:pt x="78222" y="221629"/>
                </a:lnTo>
                <a:close/>
                <a:moveTo>
                  <a:pt x="156443" y="2"/>
                </a:moveTo>
                <a:lnTo>
                  <a:pt x="221628" y="2"/>
                </a:lnTo>
                <a:lnTo>
                  <a:pt x="221628" y="65186"/>
                </a:lnTo>
                <a:lnTo>
                  <a:pt x="156443" y="65186"/>
                </a:lnTo>
                <a:close/>
                <a:moveTo>
                  <a:pt x="78222" y="2"/>
                </a:moveTo>
                <a:lnTo>
                  <a:pt x="143407" y="2"/>
                </a:lnTo>
                <a:lnTo>
                  <a:pt x="143407" y="65186"/>
                </a:lnTo>
                <a:lnTo>
                  <a:pt x="78222" y="65186"/>
                </a:lnTo>
                <a:close/>
                <a:moveTo>
                  <a:pt x="234202" y="0"/>
                </a:moveTo>
                <a:lnTo>
                  <a:pt x="5828554" y="0"/>
                </a:lnTo>
                <a:lnTo>
                  <a:pt x="5828554" y="4914900"/>
                </a:lnTo>
                <a:lnTo>
                  <a:pt x="299849" y="4914900"/>
                </a:lnTo>
                <a:lnTo>
                  <a:pt x="299849" y="4914902"/>
                </a:lnTo>
                <a:lnTo>
                  <a:pt x="234664" y="4914902"/>
                </a:lnTo>
                <a:lnTo>
                  <a:pt x="234664" y="4914900"/>
                </a:lnTo>
                <a:lnTo>
                  <a:pt x="234202" y="4914900"/>
                </a:lnTo>
                <a:close/>
              </a:path>
            </a:pathLst>
          </a:custGeom>
          <a:effectLst/>
        </p:spPr>
        <p:txBody>
          <a:bodyPr wrap="square" anchor="ctr">
            <a:noAutofit/>
          </a:bodyPr>
          <a:lstStyle>
            <a:lvl1pPr algn="ctr">
              <a:defRPr/>
            </a:lvl1pPr>
          </a:lstStyle>
          <a:p>
            <a:endParaRPr lang="en-US"/>
          </a:p>
        </p:txBody>
      </p:sp>
      <p:sp>
        <p:nvSpPr>
          <p:cNvPr id="2" name="Title 1">
            <a:extLst>
              <a:ext uri="{FF2B5EF4-FFF2-40B4-BE49-F238E27FC236}">
                <a16:creationId xmlns:a16="http://schemas.microsoft.com/office/drawing/2014/main" id="{BA23CC25-2C27-8F38-B659-256006FD6ECF}"/>
              </a:ext>
            </a:extLst>
          </p:cNvPr>
          <p:cNvSpPr>
            <a:spLocks noGrp="1"/>
          </p:cNvSpPr>
          <p:nvPr>
            <p:ph type="title"/>
          </p:nvPr>
        </p:nvSpPr>
        <p:spPr>
          <a:xfrm>
            <a:off x="501650" y="472645"/>
            <a:ext cx="11188700" cy="51838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7C39AE9-2C77-275A-CA9D-12585BE47C02}"/>
              </a:ext>
            </a:extLst>
          </p:cNvPr>
          <p:cNvSpPr>
            <a:spLocks noGrp="1"/>
          </p:cNvSpPr>
          <p:nvPr>
            <p:ph type="ftr" sz="quarter" idx="10"/>
          </p:nvPr>
        </p:nvSpPr>
        <p:spPr/>
        <p:txBody>
          <a:bodyPr/>
          <a:lstStyle/>
          <a:p>
            <a:endParaRPr lang="en-US" dirty="0"/>
          </a:p>
        </p:txBody>
      </p:sp>
      <p:sp>
        <p:nvSpPr>
          <p:cNvPr id="5" name="Text Placeholder 9">
            <a:extLst>
              <a:ext uri="{FF2B5EF4-FFF2-40B4-BE49-F238E27FC236}">
                <a16:creationId xmlns:a16="http://schemas.microsoft.com/office/drawing/2014/main" id="{97A63175-B4F6-1FE4-2783-B01B8640CF35}"/>
              </a:ext>
            </a:extLst>
          </p:cNvPr>
          <p:cNvSpPr>
            <a:spLocks noGrp="1"/>
          </p:cNvSpPr>
          <p:nvPr>
            <p:ph type="body" sz="quarter" idx="13"/>
          </p:nvPr>
        </p:nvSpPr>
        <p:spPr>
          <a:xfrm>
            <a:off x="1045028" y="1489005"/>
            <a:ext cx="4626427" cy="190140"/>
          </a:xfrm>
        </p:spPr>
        <p:txBody>
          <a:bodyPr anchor="ctr">
            <a:noAutofit/>
          </a:bodyPr>
          <a:lstStyle>
            <a:lvl1pPr>
              <a:defRPr sz="1800" b="0">
                <a:solidFill>
                  <a:schemeClr val="accent3"/>
                </a:solidFill>
              </a:defRPr>
            </a:lvl1pPr>
          </a:lstStyle>
          <a:p>
            <a:pPr lvl="0"/>
            <a:r>
              <a:rPr lang="en-US" dirty="0"/>
              <a:t>Click to edit Master text styles</a:t>
            </a:r>
          </a:p>
        </p:txBody>
      </p:sp>
      <p:sp>
        <p:nvSpPr>
          <p:cNvPr id="6" name="Text Placeholder 9">
            <a:extLst>
              <a:ext uri="{FF2B5EF4-FFF2-40B4-BE49-F238E27FC236}">
                <a16:creationId xmlns:a16="http://schemas.microsoft.com/office/drawing/2014/main" id="{894E6EA7-2D50-67F1-2514-982D663ACB5F}"/>
              </a:ext>
            </a:extLst>
          </p:cNvPr>
          <p:cNvSpPr>
            <a:spLocks noGrp="1"/>
          </p:cNvSpPr>
          <p:nvPr>
            <p:ph type="body" sz="quarter" idx="14"/>
          </p:nvPr>
        </p:nvSpPr>
        <p:spPr>
          <a:xfrm>
            <a:off x="1045028" y="2413869"/>
            <a:ext cx="4626427" cy="190140"/>
          </a:xfrm>
        </p:spPr>
        <p:txBody>
          <a:bodyPr anchor="ctr">
            <a:noAutofit/>
          </a:bodyPr>
          <a:lstStyle>
            <a:lvl1pPr>
              <a:defRPr sz="1800" b="0">
                <a:solidFill>
                  <a:schemeClr val="accent3"/>
                </a:solidFill>
              </a:defRPr>
            </a:lvl1pPr>
          </a:lstStyle>
          <a:p>
            <a:pPr lvl="0"/>
            <a:r>
              <a:rPr lang="en-US" dirty="0"/>
              <a:t>Click to edit Master text styles</a:t>
            </a:r>
          </a:p>
        </p:txBody>
      </p:sp>
      <p:sp>
        <p:nvSpPr>
          <p:cNvPr id="7" name="Text Placeholder 9">
            <a:extLst>
              <a:ext uri="{FF2B5EF4-FFF2-40B4-BE49-F238E27FC236}">
                <a16:creationId xmlns:a16="http://schemas.microsoft.com/office/drawing/2014/main" id="{8AEE9A13-AF4C-B499-F7B2-560762D8AD82}"/>
              </a:ext>
            </a:extLst>
          </p:cNvPr>
          <p:cNvSpPr>
            <a:spLocks noGrp="1"/>
          </p:cNvSpPr>
          <p:nvPr>
            <p:ph type="body" sz="quarter" idx="15"/>
          </p:nvPr>
        </p:nvSpPr>
        <p:spPr>
          <a:xfrm>
            <a:off x="1045028" y="3338733"/>
            <a:ext cx="4626427" cy="190140"/>
          </a:xfrm>
        </p:spPr>
        <p:txBody>
          <a:bodyPr anchor="ctr">
            <a:noAutofit/>
          </a:bodyPr>
          <a:lstStyle>
            <a:lvl1pPr>
              <a:defRPr sz="1800" b="0">
                <a:solidFill>
                  <a:schemeClr val="accent3"/>
                </a:solidFill>
              </a:defRPr>
            </a:lvl1pPr>
          </a:lstStyle>
          <a:p>
            <a:pPr lvl="0"/>
            <a:r>
              <a:rPr lang="en-US" dirty="0"/>
              <a:t>Click to edit Master text styles</a:t>
            </a:r>
          </a:p>
        </p:txBody>
      </p:sp>
      <p:sp>
        <p:nvSpPr>
          <p:cNvPr id="8" name="Text Placeholder 9">
            <a:extLst>
              <a:ext uri="{FF2B5EF4-FFF2-40B4-BE49-F238E27FC236}">
                <a16:creationId xmlns:a16="http://schemas.microsoft.com/office/drawing/2014/main" id="{2FD1E071-C322-848F-C9E6-C39B7A877972}"/>
              </a:ext>
            </a:extLst>
          </p:cNvPr>
          <p:cNvSpPr>
            <a:spLocks noGrp="1"/>
          </p:cNvSpPr>
          <p:nvPr>
            <p:ph type="body" sz="quarter" idx="16"/>
          </p:nvPr>
        </p:nvSpPr>
        <p:spPr>
          <a:xfrm>
            <a:off x="1045028" y="4263597"/>
            <a:ext cx="4626427" cy="190140"/>
          </a:xfrm>
        </p:spPr>
        <p:txBody>
          <a:bodyPr anchor="ctr">
            <a:noAutofit/>
          </a:bodyPr>
          <a:lstStyle>
            <a:lvl1pPr>
              <a:defRPr sz="1800" b="0">
                <a:solidFill>
                  <a:schemeClr val="accent3"/>
                </a:solidFill>
              </a:defRPr>
            </a:lvl1pPr>
          </a:lstStyle>
          <a:p>
            <a:pPr lvl="0"/>
            <a:r>
              <a:rPr lang="en-US" dirty="0"/>
              <a:t>Click to edit Master text styles</a:t>
            </a:r>
          </a:p>
        </p:txBody>
      </p:sp>
      <p:sp>
        <p:nvSpPr>
          <p:cNvPr id="9" name="Text Placeholder 9">
            <a:extLst>
              <a:ext uri="{FF2B5EF4-FFF2-40B4-BE49-F238E27FC236}">
                <a16:creationId xmlns:a16="http://schemas.microsoft.com/office/drawing/2014/main" id="{3AE68E27-06BD-FDCA-F4E7-0B6B1369B4F0}"/>
              </a:ext>
            </a:extLst>
          </p:cNvPr>
          <p:cNvSpPr>
            <a:spLocks noGrp="1"/>
          </p:cNvSpPr>
          <p:nvPr>
            <p:ph type="body" sz="quarter" idx="17"/>
          </p:nvPr>
        </p:nvSpPr>
        <p:spPr>
          <a:xfrm>
            <a:off x="1045028" y="5188462"/>
            <a:ext cx="4626427" cy="190140"/>
          </a:xfrm>
        </p:spPr>
        <p:txBody>
          <a:bodyPr anchor="ctr">
            <a:noAutofit/>
          </a:bodyPr>
          <a:lstStyle>
            <a:lvl1pPr>
              <a:defRPr sz="1800" b="0">
                <a:solidFill>
                  <a:schemeClr val="accent3"/>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ABA2520C-2727-41AA-1F7B-C35E61487D58}"/>
              </a:ext>
            </a:extLst>
          </p:cNvPr>
          <p:cNvSpPr>
            <a:spLocks noGrp="1"/>
          </p:cNvSpPr>
          <p:nvPr>
            <p:ph type="body" sz="quarter" idx="18"/>
          </p:nvPr>
        </p:nvSpPr>
        <p:spPr>
          <a:xfrm>
            <a:off x="1045028" y="1706183"/>
            <a:ext cx="4626427" cy="430453"/>
          </a:xfrm>
        </p:spPr>
        <p:txBody>
          <a:bodyPr anchor="t">
            <a:normAutofit/>
          </a:bodyPr>
          <a:lstStyle>
            <a:lvl1pPr>
              <a:defRPr sz="1600">
                <a:solidFill>
                  <a:schemeClr val="tx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5310AD0E-453D-D69E-7B6D-3F6E4CEAA9DB}"/>
              </a:ext>
            </a:extLst>
          </p:cNvPr>
          <p:cNvSpPr>
            <a:spLocks noGrp="1"/>
          </p:cNvSpPr>
          <p:nvPr>
            <p:ph type="body" sz="quarter" idx="19"/>
          </p:nvPr>
        </p:nvSpPr>
        <p:spPr>
          <a:xfrm>
            <a:off x="1045028" y="2631047"/>
            <a:ext cx="4626427" cy="430453"/>
          </a:xfrm>
        </p:spPr>
        <p:txBody>
          <a:bodyPr anchor="t">
            <a:normAutofit/>
          </a:bodyPr>
          <a:lstStyle>
            <a:lvl1pPr>
              <a:defRPr sz="1600">
                <a:solidFill>
                  <a:schemeClr val="tx1"/>
                </a:solidFill>
              </a:defRPr>
            </a:lvl1pPr>
          </a:lstStyle>
          <a:p>
            <a:pPr lvl="0"/>
            <a:r>
              <a:rPr lang="en-US" dirty="0"/>
              <a:t>Click to edit Master text styles</a:t>
            </a:r>
          </a:p>
        </p:txBody>
      </p:sp>
      <p:sp>
        <p:nvSpPr>
          <p:cNvPr id="12" name="Text Placeholder 9">
            <a:extLst>
              <a:ext uri="{FF2B5EF4-FFF2-40B4-BE49-F238E27FC236}">
                <a16:creationId xmlns:a16="http://schemas.microsoft.com/office/drawing/2014/main" id="{19A28579-B3BA-3B0C-EA73-F6ED347700B2}"/>
              </a:ext>
            </a:extLst>
          </p:cNvPr>
          <p:cNvSpPr>
            <a:spLocks noGrp="1"/>
          </p:cNvSpPr>
          <p:nvPr>
            <p:ph type="body" sz="quarter" idx="20"/>
          </p:nvPr>
        </p:nvSpPr>
        <p:spPr>
          <a:xfrm>
            <a:off x="1045028" y="3555911"/>
            <a:ext cx="4626427" cy="430453"/>
          </a:xfrm>
        </p:spPr>
        <p:txBody>
          <a:bodyPr anchor="t">
            <a:normAutofit/>
          </a:bodyPr>
          <a:lstStyle>
            <a:lvl1pPr>
              <a:defRPr sz="1600">
                <a:solidFill>
                  <a:schemeClr val="tx1"/>
                </a:solidFill>
              </a:defRPr>
            </a:lvl1pPr>
          </a:lstStyle>
          <a:p>
            <a:pPr lvl="0"/>
            <a:r>
              <a:rPr lang="en-US" dirty="0"/>
              <a:t>Click to edit Master text styles</a:t>
            </a:r>
          </a:p>
        </p:txBody>
      </p:sp>
      <p:sp>
        <p:nvSpPr>
          <p:cNvPr id="13" name="Text Placeholder 9">
            <a:extLst>
              <a:ext uri="{FF2B5EF4-FFF2-40B4-BE49-F238E27FC236}">
                <a16:creationId xmlns:a16="http://schemas.microsoft.com/office/drawing/2014/main" id="{7EA8A71B-1196-806F-57E9-6021E191E7AF}"/>
              </a:ext>
            </a:extLst>
          </p:cNvPr>
          <p:cNvSpPr>
            <a:spLocks noGrp="1"/>
          </p:cNvSpPr>
          <p:nvPr>
            <p:ph type="body" sz="quarter" idx="21"/>
          </p:nvPr>
        </p:nvSpPr>
        <p:spPr>
          <a:xfrm>
            <a:off x="1045028" y="4480775"/>
            <a:ext cx="4626427" cy="430453"/>
          </a:xfrm>
        </p:spPr>
        <p:txBody>
          <a:bodyPr anchor="t">
            <a:normAutofit/>
          </a:bodyPr>
          <a:lstStyle>
            <a:lvl1pPr>
              <a:defRPr sz="1600">
                <a:solidFill>
                  <a:schemeClr val="tx1"/>
                </a:solidFill>
              </a:defRPr>
            </a:lvl1pPr>
          </a:lstStyle>
          <a:p>
            <a:pPr lvl="0"/>
            <a:r>
              <a:rPr lang="en-US" dirty="0"/>
              <a:t>Click to edit Master text styles</a:t>
            </a:r>
          </a:p>
        </p:txBody>
      </p:sp>
      <p:sp>
        <p:nvSpPr>
          <p:cNvPr id="14" name="Text Placeholder 9">
            <a:extLst>
              <a:ext uri="{FF2B5EF4-FFF2-40B4-BE49-F238E27FC236}">
                <a16:creationId xmlns:a16="http://schemas.microsoft.com/office/drawing/2014/main" id="{0286040B-4E4E-7535-AA84-EB5A74D20585}"/>
              </a:ext>
            </a:extLst>
          </p:cNvPr>
          <p:cNvSpPr>
            <a:spLocks noGrp="1"/>
          </p:cNvSpPr>
          <p:nvPr>
            <p:ph type="body" sz="quarter" idx="22"/>
          </p:nvPr>
        </p:nvSpPr>
        <p:spPr>
          <a:xfrm>
            <a:off x="1045028" y="5405640"/>
            <a:ext cx="4626427" cy="430453"/>
          </a:xfrm>
        </p:spPr>
        <p:txBody>
          <a:bodyPr anchor="t">
            <a:normAutofit/>
          </a:bodyPr>
          <a:lstStyle>
            <a:lvl1pPr>
              <a:defRPr sz="1600">
                <a:solidFill>
                  <a:schemeClr val="tx1"/>
                </a:solidFill>
              </a:defRPr>
            </a:lvl1pPr>
          </a:lstStyle>
          <a:p>
            <a:pPr lvl="0"/>
            <a:r>
              <a:rPr lang="en-US" dirty="0"/>
              <a:t>Click to edit Master text styles</a:t>
            </a:r>
          </a:p>
        </p:txBody>
      </p:sp>
      <p:sp>
        <p:nvSpPr>
          <p:cNvPr id="16" name="Slide Number Placeholder 15">
            <a:extLst>
              <a:ext uri="{FF2B5EF4-FFF2-40B4-BE49-F238E27FC236}">
                <a16:creationId xmlns:a16="http://schemas.microsoft.com/office/drawing/2014/main" id="{226B32D5-D065-4B78-1DBE-011FE2C9F8B2}"/>
              </a:ext>
            </a:extLst>
          </p:cNvPr>
          <p:cNvSpPr>
            <a:spLocks noGrp="1"/>
          </p:cNvSpPr>
          <p:nvPr>
            <p:ph type="sldNum" sz="quarter" idx="24"/>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
        <p:nvSpPr>
          <p:cNvPr id="18" name="Freeform: Shape 17">
            <a:extLst>
              <a:ext uri="{FF2B5EF4-FFF2-40B4-BE49-F238E27FC236}">
                <a16:creationId xmlns:a16="http://schemas.microsoft.com/office/drawing/2014/main" id="{D3B2C926-E879-2B7B-111A-9D1F5408A4C2}"/>
              </a:ext>
            </a:extLst>
          </p:cNvPr>
          <p:cNvSpPr/>
          <p:nvPr/>
        </p:nvSpPr>
        <p:spPr>
          <a:xfrm>
            <a:off x="501650" y="3300987"/>
            <a:ext cx="435909" cy="444608"/>
          </a:xfrm>
          <a:custGeom>
            <a:avLst/>
            <a:gdLst>
              <a:gd name="connsiteX0" fmla="*/ 81856 w 286329"/>
              <a:gd name="connsiteY0" fmla="*/ 60485 h 292043"/>
              <a:gd name="connsiteX1" fmla="*/ 104145 w 286329"/>
              <a:gd name="connsiteY1" fmla="*/ 84678 h 292043"/>
              <a:gd name="connsiteX2" fmla="*/ 116909 w 286329"/>
              <a:gd name="connsiteY2" fmla="*/ 98109 h 292043"/>
              <a:gd name="connsiteX3" fmla="*/ 113384 w 286329"/>
              <a:gd name="connsiteY3" fmla="*/ 111634 h 292043"/>
              <a:gd name="connsiteX4" fmla="*/ 100811 w 286329"/>
              <a:gd name="connsiteY4" fmla="*/ 123636 h 292043"/>
              <a:gd name="connsiteX5" fmla="*/ 88714 w 286329"/>
              <a:gd name="connsiteY5" fmla="*/ 111539 h 292043"/>
              <a:gd name="connsiteX6" fmla="*/ 60425 w 286329"/>
              <a:gd name="connsiteY6" fmla="*/ 83250 h 292043"/>
              <a:gd name="connsiteX7" fmla="*/ 39756 w 286329"/>
              <a:gd name="connsiteY7" fmla="*/ 102585 h 292043"/>
              <a:gd name="connsiteX8" fmla="*/ 14038 w 286329"/>
              <a:gd name="connsiteY8" fmla="*/ 128589 h 292043"/>
              <a:gd name="connsiteX9" fmla="*/ 1751 w 286329"/>
              <a:gd name="connsiteY9" fmla="*/ 150210 h 292043"/>
              <a:gd name="connsiteX10" fmla="*/ 32231 w 286329"/>
              <a:gd name="connsiteY10" fmla="*/ 180881 h 292043"/>
              <a:gd name="connsiteX11" fmla="*/ 59663 w 286329"/>
              <a:gd name="connsiteY11" fmla="*/ 207456 h 292043"/>
              <a:gd name="connsiteX12" fmla="*/ 83190 w 286329"/>
              <a:gd name="connsiteY12" fmla="*/ 184500 h 292043"/>
              <a:gd name="connsiteX13" fmla="*/ 96334 w 286329"/>
              <a:gd name="connsiteY13" fmla="*/ 171451 h 292043"/>
              <a:gd name="connsiteX14" fmla="*/ 109383 w 286329"/>
              <a:gd name="connsiteY14" fmla="*/ 174785 h 292043"/>
              <a:gd name="connsiteX15" fmla="*/ 120909 w 286329"/>
              <a:gd name="connsiteY15" fmla="*/ 187929 h 292043"/>
              <a:gd name="connsiteX16" fmla="*/ 106240 w 286329"/>
              <a:gd name="connsiteY16" fmla="*/ 203646 h 292043"/>
              <a:gd name="connsiteX17" fmla="*/ 85380 w 286329"/>
              <a:gd name="connsiteY17" fmla="*/ 224506 h 292043"/>
              <a:gd name="connsiteX18" fmla="*/ 93572 w 286329"/>
              <a:gd name="connsiteY18" fmla="*/ 242698 h 292043"/>
              <a:gd name="connsiteX19" fmla="*/ 117766 w 286329"/>
              <a:gd name="connsiteY19" fmla="*/ 268130 h 292043"/>
              <a:gd name="connsiteX20" fmla="*/ 143579 w 286329"/>
              <a:gd name="connsiteY20" fmla="*/ 292038 h 292043"/>
              <a:gd name="connsiteX21" fmla="*/ 163295 w 286329"/>
              <a:gd name="connsiteY21" fmla="*/ 272511 h 292043"/>
              <a:gd name="connsiteX22" fmla="*/ 186441 w 286329"/>
              <a:gd name="connsiteY22" fmla="*/ 249652 h 292043"/>
              <a:gd name="connsiteX23" fmla="*/ 200252 w 286329"/>
              <a:gd name="connsiteY23" fmla="*/ 225172 h 292043"/>
              <a:gd name="connsiteX24" fmla="*/ 172154 w 286329"/>
              <a:gd name="connsiteY24" fmla="*/ 196311 h 292043"/>
              <a:gd name="connsiteX25" fmla="*/ 168058 w 286329"/>
              <a:gd name="connsiteY25" fmla="*/ 183453 h 292043"/>
              <a:gd name="connsiteX26" fmla="*/ 180154 w 286329"/>
              <a:gd name="connsiteY26" fmla="*/ 171356 h 292043"/>
              <a:gd name="connsiteX27" fmla="*/ 201490 w 286329"/>
              <a:gd name="connsiteY27" fmla="*/ 183834 h 292043"/>
              <a:gd name="connsiteX28" fmla="*/ 225493 w 286329"/>
              <a:gd name="connsiteY28" fmla="*/ 207456 h 292043"/>
              <a:gd name="connsiteX29" fmla="*/ 254735 w 286329"/>
              <a:gd name="connsiteY29" fmla="*/ 178881 h 292043"/>
              <a:gd name="connsiteX30" fmla="*/ 280167 w 286329"/>
              <a:gd name="connsiteY30" fmla="*/ 153258 h 292043"/>
              <a:gd name="connsiteX31" fmla="*/ 283119 w 286329"/>
              <a:gd name="connsiteY31" fmla="*/ 140400 h 292043"/>
              <a:gd name="connsiteX32" fmla="*/ 270261 w 286329"/>
              <a:gd name="connsiteY32" fmla="*/ 126874 h 292043"/>
              <a:gd name="connsiteX33" fmla="*/ 243876 w 286329"/>
              <a:gd name="connsiteY33" fmla="*/ 100490 h 292043"/>
              <a:gd name="connsiteX34" fmla="*/ 230542 w 286329"/>
              <a:gd name="connsiteY34" fmla="*/ 87441 h 292043"/>
              <a:gd name="connsiteX35" fmla="*/ 212920 w 286329"/>
              <a:gd name="connsiteY35" fmla="*/ 94299 h 292043"/>
              <a:gd name="connsiteX36" fmla="*/ 188632 w 286329"/>
              <a:gd name="connsiteY36" fmla="*/ 118968 h 292043"/>
              <a:gd name="connsiteX37" fmla="*/ 164248 w 286329"/>
              <a:gd name="connsiteY37" fmla="*/ 103252 h 292043"/>
              <a:gd name="connsiteX38" fmla="*/ 185203 w 286329"/>
              <a:gd name="connsiteY38" fmla="*/ 80583 h 292043"/>
              <a:gd name="connsiteX39" fmla="*/ 196823 w 286329"/>
              <a:gd name="connsiteY39" fmla="*/ 68772 h 292043"/>
              <a:gd name="connsiteX40" fmla="*/ 195490 w 286329"/>
              <a:gd name="connsiteY40" fmla="*/ 51341 h 292043"/>
              <a:gd name="connsiteX41" fmla="*/ 165200 w 286329"/>
              <a:gd name="connsiteY41" fmla="*/ 20385 h 292043"/>
              <a:gd name="connsiteX42" fmla="*/ 137006 w 286329"/>
              <a:gd name="connsiteY42" fmla="*/ 2478 h 292043"/>
              <a:gd name="connsiteX43" fmla="*/ 81571 w 286329"/>
              <a:gd name="connsiteY43" fmla="*/ 60294 h 292043"/>
              <a:gd name="connsiteX44" fmla="*/ 141483 w 286329"/>
              <a:gd name="connsiteY44" fmla="*/ 10479 h 292043"/>
              <a:gd name="connsiteX45" fmla="*/ 163581 w 286329"/>
              <a:gd name="connsiteY45" fmla="*/ 31529 h 292043"/>
              <a:gd name="connsiteX46" fmla="*/ 191965 w 286329"/>
              <a:gd name="connsiteY46" fmla="*/ 60961 h 292043"/>
              <a:gd name="connsiteX47" fmla="*/ 140816 w 286329"/>
              <a:gd name="connsiteY47" fmla="*/ 113063 h 292043"/>
              <a:gd name="connsiteX48" fmla="*/ 120814 w 286329"/>
              <a:gd name="connsiteY48" fmla="*/ 133637 h 292043"/>
              <a:gd name="connsiteX49" fmla="*/ 108241 w 286329"/>
              <a:gd name="connsiteY49" fmla="*/ 131256 h 292043"/>
              <a:gd name="connsiteX50" fmla="*/ 157866 w 286329"/>
              <a:gd name="connsiteY50" fmla="*/ 78582 h 292043"/>
              <a:gd name="connsiteX51" fmla="*/ 170820 w 286329"/>
              <a:gd name="connsiteY51" fmla="*/ 56199 h 292043"/>
              <a:gd name="connsiteX52" fmla="*/ 146150 w 286329"/>
              <a:gd name="connsiteY52" fmla="*/ 30386 h 292043"/>
              <a:gd name="connsiteX53" fmla="*/ 125671 w 286329"/>
              <a:gd name="connsiteY53" fmla="*/ 43721 h 292043"/>
              <a:gd name="connsiteX54" fmla="*/ 116242 w 286329"/>
              <a:gd name="connsiteY54" fmla="*/ 67248 h 292043"/>
              <a:gd name="connsiteX55" fmla="*/ 133482 w 286329"/>
              <a:gd name="connsiteY55" fmla="*/ 90584 h 292043"/>
              <a:gd name="connsiteX56" fmla="*/ 123195 w 286329"/>
              <a:gd name="connsiteY56" fmla="*/ 91346 h 292043"/>
              <a:gd name="connsiteX57" fmla="*/ 105859 w 286329"/>
              <a:gd name="connsiteY57" fmla="*/ 74010 h 292043"/>
              <a:gd name="connsiteX58" fmla="*/ 93572 w 286329"/>
              <a:gd name="connsiteY58" fmla="*/ 60294 h 292043"/>
              <a:gd name="connsiteX59" fmla="*/ 111003 w 286329"/>
              <a:gd name="connsiteY59" fmla="*/ 42102 h 292043"/>
              <a:gd name="connsiteX60" fmla="*/ 141578 w 286329"/>
              <a:gd name="connsiteY60" fmla="*/ 10383 h 292043"/>
              <a:gd name="connsiteX61" fmla="*/ 141578 w 286329"/>
              <a:gd name="connsiteY61" fmla="*/ 40673 h 292043"/>
              <a:gd name="connsiteX62" fmla="*/ 157199 w 286329"/>
              <a:gd name="connsiteY62" fmla="*/ 54484 h 292043"/>
              <a:gd name="connsiteX63" fmla="*/ 146912 w 286329"/>
              <a:gd name="connsiteY63" fmla="*/ 76868 h 292043"/>
              <a:gd name="connsiteX64" fmla="*/ 126243 w 286329"/>
              <a:gd name="connsiteY64" fmla="*/ 64581 h 292043"/>
              <a:gd name="connsiteX65" fmla="*/ 130053 w 286329"/>
              <a:gd name="connsiteY65" fmla="*/ 52293 h 292043"/>
              <a:gd name="connsiteX66" fmla="*/ 141483 w 286329"/>
              <a:gd name="connsiteY66" fmla="*/ 40578 h 292043"/>
              <a:gd name="connsiteX67" fmla="*/ 226065 w 286329"/>
              <a:gd name="connsiteY67" fmla="*/ 94870 h 292043"/>
              <a:gd name="connsiteX68" fmla="*/ 275309 w 286329"/>
              <a:gd name="connsiteY68" fmla="*/ 144114 h 292043"/>
              <a:gd name="connsiteX69" fmla="*/ 229304 w 286329"/>
              <a:gd name="connsiteY69" fmla="*/ 192216 h 292043"/>
              <a:gd name="connsiteX70" fmla="*/ 202824 w 286329"/>
              <a:gd name="connsiteY70" fmla="*/ 172404 h 292043"/>
              <a:gd name="connsiteX71" fmla="*/ 176249 w 286329"/>
              <a:gd name="connsiteY71" fmla="*/ 145067 h 292043"/>
              <a:gd name="connsiteX72" fmla="*/ 149198 w 286329"/>
              <a:gd name="connsiteY72" fmla="*/ 118206 h 292043"/>
              <a:gd name="connsiteX73" fmla="*/ 171582 w 286329"/>
              <a:gd name="connsiteY73" fmla="*/ 123255 h 292043"/>
              <a:gd name="connsiteX74" fmla="*/ 219302 w 286329"/>
              <a:gd name="connsiteY74" fmla="*/ 172308 h 292043"/>
              <a:gd name="connsiteX75" fmla="*/ 242638 w 286329"/>
              <a:gd name="connsiteY75" fmla="*/ 162117 h 292043"/>
              <a:gd name="connsiteX76" fmla="*/ 253878 w 286329"/>
              <a:gd name="connsiteY76" fmla="*/ 140495 h 292043"/>
              <a:gd name="connsiteX77" fmla="*/ 229684 w 286329"/>
              <a:gd name="connsiteY77" fmla="*/ 116397 h 292043"/>
              <a:gd name="connsiteX78" fmla="*/ 206729 w 286329"/>
              <a:gd name="connsiteY78" fmla="*/ 131065 h 292043"/>
              <a:gd name="connsiteX79" fmla="*/ 194918 w 286329"/>
              <a:gd name="connsiteY79" fmla="*/ 134304 h 292043"/>
              <a:gd name="connsiteX80" fmla="*/ 199300 w 286329"/>
              <a:gd name="connsiteY80" fmla="*/ 120969 h 292043"/>
              <a:gd name="connsiteX81" fmla="*/ 226255 w 286329"/>
              <a:gd name="connsiteY81" fmla="*/ 94870 h 292043"/>
              <a:gd name="connsiteX82" fmla="*/ 59092 w 286329"/>
              <a:gd name="connsiteY82" fmla="*/ 94870 h 292043"/>
              <a:gd name="connsiteX83" fmla="*/ 82809 w 286329"/>
              <a:gd name="connsiteY83" fmla="*/ 118111 h 292043"/>
              <a:gd name="connsiteX84" fmla="*/ 109574 w 286329"/>
              <a:gd name="connsiteY84" fmla="*/ 145448 h 292043"/>
              <a:gd name="connsiteX85" fmla="*/ 136053 w 286329"/>
              <a:gd name="connsiteY85" fmla="*/ 173166 h 292043"/>
              <a:gd name="connsiteX86" fmla="*/ 127862 w 286329"/>
              <a:gd name="connsiteY86" fmla="*/ 180786 h 292043"/>
              <a:gd name="connsiteX87" fmla="*/ 114241 w 286329"/>
              <a:gd name="connsiteY87" fmla="*/ 167070 h 292043"/>
              <a:gd name="connsiteX88" fmla="*/ 59759 w 286329"/>
              <a:gd name="connsiteY88" fmla="*/ 112015 h 292043"/>
              <a:gd name="connsiteX89" fmla="*/ 39375 w 286329"/>
              <a:gd name="connsiteY89" fmla="*/ 131827 h 292043"/>
              <a:gd name="connsiteX90" fmla="*/ 28230 w 286329"/>
              <a:gd name="connsiteY90" fmla="*/ 144781 h 292043"/>
              <a:gd name="connsiteX91" fmla="*/ 38804 w 286329"/>
              <a:gd name="connsiteY91" fmla="*/ 157545 h 292043"/>
              <a:gd name="connsiteX92" fmla="*/ 59187 w 286329"/>
              <a:gd name="connsiteY92" fmla="*/ 177642 h 292043"/>
              <a:gd name="connsiteX93" fmla="*/ 78237 w 286329"/>
              <a:gd name="connsiteY93" fmla="*/ 159545 h 292043"/>
              <a:gd name="connsiteX94" fmla="*/ 89095 w 286329"/>
              <a:gd name="connsiteY94" fmla="*/ 154211 h 292043"/>
              <a:gd name="connsiteX95" fmla="*/ 90143 w 286329"/>
              <a:gd name="connsiteY95" fmla="*/ 164879 h 292043"/>
              <a:gd name="connsiteX96" fmla="*/ 66330 w 286329"/>
              <a:gd name="connsiteY96" fmla="*/ 189453 h 292043"/>
              <a:gd name="connsiteX97" fmla="*/ 55186 w 286329"/>
              <a:gd name="connsiteY97" fmla="*/ 190311 h 292043"/>
              <a:gd name="connsiteX98" fmla="*/ 41375 w 286329"/>
              <a:gd name="connsiteY98" fmla="*/ 177071 h 292043"/>
              <a:gd name="connsiteX99" fmla="*/ 14800 w 286329"/>
              <a:gd name="connsiteY99" fmla="*/ 149639 h 292043"/>
              <a:gd name="connsiteX100" fmla="*/ 19277 w 286329"/>
              <a:gd name="connsiteY100" fmla="*/ 135732 h 292043"/>
              <a:gd name="connsiteX101" fmla="*/ 32612 w 286329"/>
              <a:gd name="connsiteY101" fmla="*/ 122207 h 292043"/>
              <a:gd name="connsiteX102" fmla="*/ 59092 w 286329"/>
              <a:gd name="connsiteY102" fmla="*/ 94965 h 292043"/>
              <a:gd name="connsiteX103" fmla="*/ 141769 w 286329"/>
              <a:gd name="connsiteY103" fmla="*/ 124588 h 292043"/>
              <a:gd name="connsiteX104" fmla="*/ 159199 w 286329"/>
              <a:gd name="connsiteY104" fmla="*/ 140400 h 292043"/>
              <a:gd name="connsiteX105" fmla="*/ 146912 w 286329"/>
              <a:gd name="connsiteY105" fmla="*/ 161736 h 292043"/>
              <a:gd name="connsiteX106" fmla="*/ 138245 w 286329"/>
              <a:gd name="connsiteY106" fmla="*/ 161736 h 292043"/>
              <a:gd name="connsiteX107" fmla="*/ 126052 w 286329"/>
              <a:gd name="connsiteY107" fmla="*/ 149353 h 292043"/>
              <a:gd name="connsiteX108" fmla="*/ 130148 w 286329"/>
              <a:gd name="connsiteY108" fmla="*/ 136971 h 292043"/>
              <a:gd name="connsiteX109" fmla="*/ 141769 w 286329"/>
              <a:gd name="connsiteY109" fmla="*/ 124779 h 292043"/>
              <a:gd name="connsiteX110" fmla="*/ 58425 w 286329"/>
              <a:gd name="connsiteY110" fmla="*/ 124779 h 292043"/>
              <a:gd name="connsiteX111" fmla="*/ 73284 w 286329"/>
              <a:gd name="connsiteY111" fmla="*/ 138018 h 292043"/>
              <a:gd name="connsiteX112" fmla="*/ 75189 w 286329"/>
              <a:gd name="connsiteY112" fmla="*/ 149734 h 292043"/>
              <a:gd name="connsiteX113" fmla="*/ 62901 w 286329"/>
              <a:gd name="connsiteY113" fmla="*/ 162021 h 292043"/>
              <a:gd name="connsiteX114" fmla="*/ 51091 w 286329"/>
              <a:gd name="connsiteY114" fmla="*/ 157640 h 292043"/>
              <a:gd name="connsiteX115" fmla="*/ 40137 w 286329"/>
              <a:gd name="connsiteY115" fmla="*/ 145543 h 292043"/>
              <a:gd name="connsiteX116" fmla="*/ 58425 w 286329"/>
              <a:gd name="connsiteY116" fmla="*/ 124683 h 292043"/>
              <a:gd name="connsiteX117" fmla="*/ 224350 w 286329"/>
              <a:gd name="connsiteY117" fmla="*/ 125350 h 292043"/>
              <a:gd name="connsiteX118" fmla="*/ 242257 w 286329"/>
              <a:gd name="connsiteY118" fmla="*/ 141638 h 292043"/>
              <a:gd name="connsiteX119" fmla="*/ 229970 w 286329"/>
              <a:gd name="connsiteY119" fmla="*/ 162117 h 292043"/>
              <a:gd name="connsiteX120" fmla="*/ 209682 w 286329"/>
              <a:gd name="connsiteY120" fmla="*/ 149353 h 292043"/>
              <a:gd name="connsiteX121" fmla="*/ 213492 w 286329"/>
              <a:gd name="connsiteY121" fmla="*/ 137066 h 292043"/>
              <a:gd name="connsiteX122" fmla="*/ 224446 w 286329"/>
              <a:gd name="connsiteY122" fmla="*/ 125255 h 292043"/>
              <a:gd name="connsiteX123" fmla="*/ 169582 w 286329"/>
              <a:gd name="connsiteY123" fmla="*/ 151735 h 292043"/>
              <a:gd name="connsiteX124" fmla="*/ 165486 w 286329"/>
              <a:gd name="connsiteY124" fmla="*/ 173166 h 292043"/>
              <a:gd name="connsiteX125" fmla="*/ 139864 w 286329"/>
              <a:gd name="connsiteY125" fmla="*/ 199074 h 292043"/>
              <a:gd name="connsiteX126" fmla="*/ 115289 w 286329"/>
              <a:gd name="connsiteY126" fmla="*/ 223077 h 292043"/>
              <a:gd name="connsiteX127" fmla="*/ 125195 w 286329"/>
              <a:gd name="connsiteY127" fmla="*/ 245270 h 292043"/>
              <a:gd name="connsiteX128" fmla="*/ 144340 w 286329"/>
              <a:gd name="connsiteY128" fmla="*/ 262129 h 292043"/>
              <a:gd name="connsiteX129" fmla="*/ 164057 w 286329"/>
              <a:gd name="connsiteY129" fmla="*/ 242031 h 292043"/>
              <a:gd name="connsiteX130" fmla="*/ 166343 w 286329"/>
              <a:gd name="connsiteY130" fmla="*/ 219648 h 292043"/>
              <a:gd name="connsiteX131" fmla="*/ 153484 w 286329"/>
              <a:gd name="connsiteY131" fmla="*/ 206598 h 292043"/>
              <a:gd name="connsiteX132" fmla="*/ 156913 w 286329"/>
              <a:gd name="connsiteY132" fmla="*/ 193930 h 292043"/>
              <a:gd name="connsiteX133" fmla="*/ 183678 w 286329"/>
              <a:gd name="connsiteY133" fmla="*/ 220600 h 292043"/>
              <a:gd name="connsiteX134" fmla="*/ 188060 w 286329"/>
              <a:gd name="connsiteY134" fmla="*/ 234031 h 292043"/>
              <a:gd name="connsiteX135" fmla="*/ 175868 w 286329"/>
              <a:gd name="connsiteY135" fmla="*/ 246699 h 292043"/>
              <a:gd name="connsiteX136" fmla="*/ 151103 w 286329"/>
              <a:gd name="connsiteY136" fmla="*/ 271749 h 292043"/>
              <a:gd name="connsiteX137" fmla="*/ 137959 w 286329"/>
              <a:gd name="connsiteY137" fmla="*/ 275083 h 292043"/>
              <a:gd name="connsiteX138" fmla="*/ 124529 w 286329"/>
              <a:gd name="connsiteY138" fmla="*/ 261653 h 292043"/>
              <a:gd name="connsiteX139" fmla="*/ 97953 w 286329"/>
              <a:gd name="connsiteY139" fmla="*/ 234507 h 292043"/>
              <a:gd name="connsiteX140" fmla="*/ 102335 w 286329"/>
              <a:gd name="connsiteY140" fmla="*/ 220314 h 292043"/>
              <a:gd name="connsiteX141" fmla="*/ 115575 w 286329"/>
              <a:gd name="connsiteY141" fmla="*/ 206408 h 292043"/>
              <a:gd name="connsiteX142" fmla="*/ 169391 w 286329"/>
              <a:gd name="connsiteY142" fmla="*/ 151544 h 292043"/>
              <a:gd name="connsiteX143" fmla="*/ 142912 w 286329"/>
              <a:gd name="connsiteY143" fmla="*/ 208980 h 292043"/>
              <a:gd name="connsiteX144" fmla="*/ 162438 w 286329"/>
              <a:gd name="connsiteY144" fmla="*/ 229173 h 292043"/>
              <a:gd name="connsiteX145" fmla="*/ 142912 w 286329"/>
              <a:gd name="connsiteY145" fmla="*/ 250032 h 292043"/>
              <a:gd name="connsiteX146" fmla="*/ 125576 w 286329"/>
              <a:gd name="connsiteY146" fmla="*/ 233268 h 292043"/>
              <a:gd name="connsiteX147" fmla="*/ 142912 w 286329"/>
              <a:gd name="connsiteY147" fmla="*/ 209075 h 29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286329" h="292043">
                <a:moveTo>
                  <a:pt x="81856" y="60485"/>
                </a:moveTo>
                <a:cubicBezTo>
                  <a:pt x="86809" y="69819"/>
                  <a:pt x="96810" y="77249"/>
                  <a:pt x="104145" y="84678"/>
                </a:cubicBezTo>
                <a:cubicBezTo>
                  <a:pt x="108527" y="89060"/>
                  <a:pt x="112812" y="93441"/>
                  <a:pt x="116909" y="98109"/>
                </a:cubicBezTo>
                <a:cubicBezTo>
                  <a:pt x="122909" y="104871"/>
                  <a:pt x="118908" y="105824"/>
                  <a:pt x="113384" y="111634"/>
                </a:cubicBezTo>
                <a:cubicBezTo>
                  <a:pt x="109383" y="115825"/>
                  <a:pt x="105097" y="119731"/>
                  <a:pt x="100811" y="123636"/>
                </a:cubicBezTo>
                <a:cubicBezTo>
                  <a:pt x="96715" y="119731"/>
                  <a:pt x="92715" y="115635"/>
                  <a:pt x="88714" y="111539"/>
                </a:cubicBezTo>
                <a:cubicBezTo>
                  <a:pt x="79475" y="101919"/>
                  <a:pt x="70427" y="92108"/>
                  <a:pt x="60425" y="83250"/>
                </a:cubicBezTo>
                <a:cubicBezTo>
                  <a:pt x="52233" y="87536"/>
                  <a:pt x="46233" y="96204"/>
                  <a:pt x="39756" y="102585"/>
                </a:cubicBezTo>
                <a:cubicBezTo>
                  <a:pt x="31184" y="111253"/>
                  <a:pt x="22611" y="119921"/>
                  <a:pt x="14038" y="128589"/>
                </a:cubicBezTo>
                <a:cubicBezTo>
                  <a:pt x="8037" y="134685"/>
                  <a:pt x="-4630" y="141924"/>
                  <a:pt x="1751" y="150210"/>
                </a:cubicBezTo>
                <a:cubicBezTo>
                  <a:pt x="10419" y="161450"/>
                  <a:pt x="22039" y="171070"/>
                  <a:pt x="32231" y="180881"/>
                </a:cubicBezTo>
                <a:cubicBezTo>
                  <a:pt x="41375" y="189739"/>
                  <a:pt x="50519" y="198597"/>
                  <a:pt x="59663" y="207456"/>
                </a:cubicBezTo>
                <a:cubicBezTo>
                  <a:pt x="68521" y="203074"/>
                  <a:pt x="76237" y="191454"/>
                  <a:pt x="83190" y="184500"/>
                </a:cubicBezTo>
                <a:cubicBezTo>
                  <a:pt x="87571" y="180119"/>
                  <a:pt x="91953" y="175833"/>
                  <a:pt x="96334" y="171451"/>
                </a:cubicBezTo>
                <a:cubicBezTo>
                  <a:pt x="102811" y="164974"/>
                  <a:pt x="103669" y="169070"/>
                  <a:pt x="109383" y="174785"/>
                </a:cubicBezTo>
                <a:cubicBezTo>
                  <a:pt x="113575" y="178881"/>
                  <a:pt x="117289" y="183262"/>
                  <a:pt x="120909" y="187929"/>
                </a:cubicBezTo>
                <a:cubicBezTo>
                  <a:pt x="116051" y="193263"/>
                  <a:pt x="111193" y="198502"/>
                  <a:pt x="106240" y="203646"/>
                </a:cubicBezTo>
                <a:cubicBezTo>
                  <a:pt x="99478" y="210789"/>
                  <a:pt x="92619" y="217838"/>
                  <a:pt x="85380" y="224506"/>
                </a:cubicBezTo>
                <a:cubicBezTo>
                  <a:pt x="77189" y="232125"/>
                  <a:pt x="88238" y="237269"/>
                  <a:pt x="93572" y="242698"/>
                </a:cubicBezTo>
                <a:cubicBezTo>
                  <a:pt x="101764" y="251080"/>
                  <a:pt x="109765" y="259557"/>
                  <a:pt x="117766" y="268130"/>
                </a:cubicBezTo>
                <a:cubicBezTo>
                  <a:pt x="122528" y="273178"/>
                  <a:pt x="135673" y="292419"/>
                  <a:pt x="143579" y="292038"/>
                </a:cubicBezTo>
                <a:cubicBezTo>
                  <a:pt x="149198" y="291752"/>
                  <a:pt x="159676" y="276321"/>
                  <a:pt x="163295" y="272511"/>
                </a:cubicBezTo>
                <a:cubicBezTo>
                  <a:pt x="170820" y="264701"/>
                  <a:pt x="178630" y="257176"/>
                  <a:pt x="186441" y="249652"/>
                </a:cubicBezTo>
                <a:cubicBezTo>
                  <a:pt x="192918" y="243460"/>
                  <a:pt x="207396" y="232983"/>
                  <a:pt x="200252" y="225172"/>
                </a:cubicBezTo>
                <a:cubicBezTo>
                  <a:pt x="191204" y="215266"/>
                  <a:pt x="181392" y="206027"/>
                  <a:pt x="172154" y="196311"/>
                </a:cubicBezTo>
                <a:cubicBezTo>
                  <a:pt x="166915" y="190882"/>
                  <a:pt x="162247" y="190025"/>
                  <a:pt x="168058" y="183453"/>
                </a:cubicBezTo>
                <a:cubicBezTo>
                  <a:pt x="171867" y="179166"/>
                  <a:pt x="175963" y="175166"/>
                  <a:pt x="180154" y="171356"/>
                </a:cubicBezTo>
                <a:cubicBezTo>
                  <a:pt x="188251" y="164117"/>
                  <a:pt x="195490" y="177452"/>
                  <a:pt x="201490" y="183834"/>
                </a:cubicBezTo>
                <a:cubicBezTo>
                  <a:pt x="209205" y="191930"/>
                  <a:pt x="216921" y="200121"/>
                  <a:pt x="225493" y="207456"/>
                </a:cubicBezTo>
                <a:cubicBezTo>
                  <a:pt x="236543" y="200026"/>
                  <a:pt x="245686" y="188501"/>
                  <a:pt x="254735" y="178881"/>
                </a:cubicBezTo>
                <a:cubicBezTo>
                  <a:pt x="263022" y="170118"/>
                  <a:pt x="271499" y="161640"/>
                  <a:pt x="280167" y="153258"/>
                </a:cubicBezTo>
                <a:cubicBezTo>
                  <a:pt x="285882" y="147734"/>
                  <a:pt x="289120" y="146877"/>
                  <a:pt x="283119" y="140400"/>
                </a:cubicBezTo>
                <a:cubicBezTo>
                  <a:pt x="278834" y="135828"/>
                  <a:pt x="274547" y="131351"/>
                  <a:pt x="270261" y="126874"/>
                </a:cubicBezTo>
                <a:cubicBezTo>
                  <a:pt x="261593" y="117921"/>
                  <a:pt x="252735" y="109253"/>
                  <a:pt x="243876" y="100490"/>
                </a:cubicBezTo>
                <a:cubicBezTo>
                  <a:pt x="239400" y="96108"/>
                  <a:pt x="235018" y="91822"/>
                  <a:pt x="230542" y="87441"/>
                </a:cubicBezTo>
                <a:cubicBezTo>
                  <a:pt x="223398" y="80392"/>
                  <a:pt x="219112" y="88203"/>
                  <a:pt x="212920" y="94299"/>
                </a:cubicBezTo>
                <a:cubicBezTo>
                  <a:pt x="204729" y="102395"/>
                  <a:pt x="197014" y="110967"/>
                  <a:pt x="188632" y="118968"/>
                </a:cubicBezTo>
                <a:cubicBezTo>
                  <a:pt x="180536" y="126779"/>
                  <a:pt x="171011" y="109253"/>
                  <a:pt x="164248" y="103252"/>
                </a:cubicBezTo>
                <a:cubicBezTo>
                  <a:pt x="168819" y="94489"/>
                  <a:pt x="178249" y="87345"/>
                  <a:pt x="185203" y="80583"/>
                </a:cubicBezTo>
                <a:cubicBezTo>
                  <a:pt x="189108" y="76773"/>
                  <a:pt x="193109" y="72867"/>
                  <a:pt x="196823" y="68772"/>
                </a:cubicBezTo>
                <a:cubicBezTo>
                  <a:pt x="205015" y="59818"/>
                  <a:pt x="203681" y="59818"/>
                  <a:pt x="195490" y="51341"/>
                </a:cubicBezTo>
                <a:cubicBezTo>
                  <a:pt x="185584" y="40863"/>
                  <a:pt x="175392" y="30672"/>
                  <a:pt x="165200" y="20385"/>
                </a:cubicBezTo>
                <a:cubicBezTo>
                  <a:pt x="158818" y="13908"/>
                  <a:pt x="145388" y="-7143"/>
                  <a:pt x="137006" y="2478"/>
                </a:cubicBezTo>
                <a:cubicBezTo>
                  <a:pt x="119575" y="22671"/>
                  <a:pt x="99287" y="40292"/>
                  <a:pt x="81571" y="60294"/>
                </a:cubicBezTo>
                <a:moveTo>
                  <a:pt x="141483" y="10479"/>
                </a:moveTo>
                <a:cubicBezTo>
                  <a:pt x="147293" y="10479"/>
                  <a:pt x="159104" y="27147"/>
                  <a:pt x="163581" y="31529"/>
                </a:cubicBezTo>
                <a:cubicBezTo>
                  <a:pt x="173296" y="41149"/>
                  <a:pt x="183107" y="50579"/>
                  <a:pt x="191965" y="60961"/>
                </a:cubicBezTo>
                <a:cubicBezTo>
                  <a:pt x="174820" y="78297"/>
                  <a:pt x="157866" y="95727"/>
                  <a:pt x="140816" y="113063"/>
                </a:cubicBezTo>
                <a:cubicBezTo>
                  <a:pt x="134149" y="119921"/>
                  <a:pt x="127386" y="126684"/>
                  <a:pt x="120814" y="133637"/>
                </a:cubicBezTo>
                <a:cubicBezTo>
                  <a:pt x="114337" y="140400"/>
                  <a:pt x="113670" y="137733"/>
                  <a:pt x="108241" y="131256"/>
                </a:cubicBezTo>
                <a:cubicBezTo>
                  <a:pt x="105669" y="128208"/>
                  <a:pt x="152437" y="84202"/>
                  <a:pt x="157866" y="78582"/>
                </a:cubicBezTo>
                <a:cubicBezTo>
                  <a:pt x="163771" y="72582"/>
                  <a:pt x="177868" y="64200"/>
                  <a:pt x="170820" y="56199"/>
                </a:cubicBezTo>
                <a:cubicBezTo>
                  <a:pt x="163009" y="47531"/>
                  <a:pt x="154913" y="38101"/>
                  <a:pt x="146150" y="30386"/>
                </a:cubicBezTo>
                <a:cubicBezTo>
                  <a:pt x="139768" y="24671"/>
                  <a:pt x="129196" y="39911"/>
                  <a:pt x="125671" y="43721"/>
                </a:cubicBezTo>
                <a:cubicBezTo>
                  <a:pt x="117575" y="52484"/>
                  <a:pt x="106431" y="57056"/>
                  <a:pt x="116242" y="67248"/>
                </a:cubicBezTo>
                <a:cubicBezTo>
                  <a:pt x="120909" y="72010"/>
                  <a:pt x="138435" y="84774"/>
                  <a:pt x="133482" y="90584"/>
                </a:cubicBezTo>
                <a:cubicBezTo>
                  <a:pt x="128910" y="96013"/>
                  <a:pt x="128529" y="96489"/>
                  <a:pt x="123195" y="91346"/>
                </a:cubicBezTo>
                <a:cubicBezTo>
                  <a:pt x="117289" y="85631"/>
                  <a:pt x="111479" y="79916"/>
                  <a:pt x="105859" y="74010"/>
                </a:cubicBezTo>
                <a:cubicBezTo>
                  <a:pt x="101573" y="69534"/>
                  <a:pt x="97477" y="64962"/>
                  <a:pt x="93572" y="60294"/>
                </a:cubicBezTo>
                <a:cubicBezTo>
                  <a:pt x="99287" y="54103"/>
                  <a:pt x="105097" y="48102"/>
                  <a:pt x="111003" y="42102"/>
                </a:cubicBezTo>
                <a:cubicBezTo>
                  <a:pt x="121290" y="31624"/>
                  <a:pt x="131672" y="21242"/>
                  <a:pt x="141578" y="10383"/>
                </a:cubicBezTo>
                <a:moveTo>
                  <a:pt x="141578" y="40673"/>
                </a:moveTo>
                <a:cubicBezTo>
                  <a:pt x="146245" y="40673"/>
                  <a:pt x="153865" y="50960"/>
                  <a:pt x="157199" y="54484"/>
                </a:cubicBezTo>
                <a:cubicBezTo>
                  <a:pt x="166248" y="63628"/>
                  <a:pt x="154627" y="69819"/>
                  <a:pt x="146912" y="76868"/>
                </a:cubicBezTo>
                <a:cubicBezTo>
                  <a:pt x="139768" y="83440"/>
                  <a:pt x="131577" y="70677"/>
                  <a:pt x="126243" y="64581"/>
                </a:cubicBezTo>
                <a:cubicBezTo>
                  <a:pt x="120623" y="58104"/>
                  <a:pt x="124814" y="57532"/>
                  <a:pt x="130053" y="52293"/>
                </a:cubicBezTo>
                <a:cubicBezTo>
                  <a:pt x="133958" y="48483"/>
                  <a:pt x="137863" y="44673"/>
                  <a:pt x="141483" y="40578"/>
                </a:cubicBezTo>
                <a:moveTo>
                  <a:pt x="226065" y="94870"/>
                </a:moveTo>
                <a:cubicBezTo>
                  <a:pt x="242448" y="111253"/>
                  <a:pt x="258545" y="128017"/>
                  <a:pt x="275309" y="144114"/>
                </a:cubicBezTo>
                <a:cubicBezTo>
                  <a:pt x="260736" y="160688"/>
                  <a:pt x="245305" y="176976"/>
                  <a:pt x="229304" y="192216"/>
                </a:cubicBezTo>
                <a:cubicBezTo>
                  <a:pt x="223303" y="197931"/>
                  <a:pt x="207682" y="177357"/>
                  <a:pt x="202824" y="172404"/>
                </a:cubicBezTo>
                <a:cubicBezTo>
                  <a:pt x="193870" y="163355"/>
                  <a:pt x="185107" y="154211"/>
                  <a:pt x="176249" y="145067"/>
                </a:cubicBezTo>
                <a:cubicBezTo>
                  <a:pt x="167391" y="136018"/>
                  <a:pt x="158437" y="126969"/>
                  <a:pt x="149198" y="118206"/>
                </a:cubicBezTo>
                <a:cubicBezTo>
                  <a:pt x="157485" y="103824"/>
                  <a:pt x="163105" y="114682"/>
                  <a:pt x="171582" y="123255"/>
                </a:cubicBezTo>
                <a:cubicBezTo>
                  <a:pt x="187393" y="139447"/>
                  <a:pt x="204824" y="154973"/>
                  <a:pt x="219302" y="172308"/>
                </a:cubicBezTo>
                <a:cubicBezTo>
                  <a:pt x="227970" y="182691"/>
                  <a:pt x="235780" y="168975"/>
                  <a:pt x="242638" y="162117"/>
                </a:cubicBezTo>
                <a:cubicBezTo>
                  <a:pt x="249115" y="155640"/>
                  <a:pt x="261593" y="148686"/>
                  <a:pt x="253878" y="140495"/>
                </a:cubicBezTo>
                <a:cubicBezTo>
                  <a:pt x="246068" y="132208"/>
                  <a:pt x="237876" y="124302"/>
                  <a:pt x="229684" y="116397"/>
                </a:cubicBezTo>
                <a:cubicBezTo>
                  <a:pt x="221874" y="108967"/>
                  <a:pt x="212825" y="124588"/>
                  <a:pt x="206729" y="131065"/>
                </a:cubicBezTo>
                <a:cubicBezTo>
                  <a:pt x="201681" y="136399"/>
                  <a:pt x="200919" y="140590"/>
                  <a:pt x="194918" y="134304"/>
                </a:cubicBezTo>
                <a:cubicBezTo>
                  <a:pt x="188632" y="127731"/>
                  <a:pt x="193775" y="126779"/>
                  <a:pt x="199300" y="120969"/>
                </a:cubicBezTo>
                <a:cubicBezTo>
                  <a:pt x="207872" y="111825"/>
                  <a:pt x="216826" y="103062"/>
                  <a:pt x="226255" y="94870"/>
                </a:cubicBezTo>
                <a:moveTo>
                  <a:pt x="59092" y="94870"/>
                </a:moveTo>
                <a:cubicBezTo>
                  <a:pt x="65378" y="94870"/>
                  <a:pt x="78142" y="113349"/>
                  <a:pt x="82809" y="118111"/>
                </a:cubicBezTo>
                <a:cubicBezTo>
                  <a:pt x="91667" y="127255"/>
                  <a:pt x="100716" y="136304"/>
                  <a:pt x="109574" y="145448"/>
                </a:cubicBezTo>
                <a:cubicBezTo>
                  <a:pt x="118528" y="154592"/>
                  <a:pt x="127386" y="163736"/>
                  <a:pt x="136053" y="173166"/>
                </a:cubicBezTo>
                <a:cubicBezTo>
                  <a:pt x="133005" y="175356"/>
                  <a:pt x="131291" y="178976"/>
                  <a:pt x="127862" y="180786"/>
                </a:cubicBezTo>
                <a:cubicBezTo>
                  <a:pt x="123290" y="176214"/>
                  <a:pt x="118718" y="171642"/>
                  <a:pt x="114241" y="167070"/>
                </a:cubicBezTo>
                <a:cubicBezTo>
                  <a:pt x="96144" y="148591"/>
                  <a:pt x="78618" y="129732"/>
                  <a:pt x="59759" y="112015"/>
                </a:cubicBezTo>
                <a:cubicBezTo>
                  <a:pt x="51757" y="116968"/>
                  <a:pt x="45947" y="125255"/>
                  <a:pt x="39375" y="131827"/>
                </a:cubicBezTo>
                <a:cubicBezTo>
                  <a:pt x="35374" y="135828"/>
                  <a:pt x="31374" y="140019"/>
                  <a:pt x="28230" y="144781"/>
                </a:cubicBezTo>
                <a:cubicBezTo>
                  <a:pt x="31469" y="149258"/>
                  <a:pt x="35089" y="153449"/>
                  <a:pt x="38804" y="157545"/>
                </a:cubicBezTo>
                <a:cubicBezTo>
                  <a:pt x="42328" y="161450"/>
                  <a:pt x="53186" y="177833"/>
                  <a:pt x="59187" y="177642"/>
                </a:cubicBezTo>
                <a:cubicBezTo>
                  <a:pt x="65093" y="177357"/>
                  <a:pt x="74618" y="163260"/>
                  <a:pt x="78237" y="159545"/>
                </a:cubicBezTo>
                <a:cubicBezTo>
                  <a:pt x="82142" y="155544"/>
                  <a:pt x="83761" y="149734"/>
                  <a:pt x="89095" y="154211"/>
                </a:cubicBezTo>
                <a:cubicBezTo>
                  <a:pt x="94715" y="158878"/>
                  <a:pt x="95477" y="159545"/>
                  <a:pt x="90143" y="164879"/>
                </a:cubicBezTo>
                <a:cubicBezTo>
                  <a:pt x="82142" y="172975"/>
                  <a:pt x="74427" y="181452"/>
                  <a:pt x="66330" y="189453"/>
                </a:cubicBezTo>
                <a:cubicBezTo>
                  <a:pt x="61092" y="194692"/>
                  <a:pt x="61092" y="195931"/>
                  <a:pt x="55186" y="190311"/>
                </a:cubicBezTo>
                <a:cubicBezTo>
                  <a:pt x="50519" y="185929"/>
                  <a:pt x="45947" y="181548"/>
                  <a:pt x="41375" y="177071"/>
                </a:cubicBezTo>
                <a:cubicBezTo>
                  <a:pt x="32231" y="168117"/>
                  <a:pt x="23373" y="159069"/>
                  <a:pt x="14800" y="149639"/>
                </a:cubicBezTo>
                <a:cubicBezTo>
                  <a:pt x="8228" y="142400"/>
                  <a:pt x="13371" y="141828"/>
                  <a:pt x="19277" y="135732"/>
                </a:cubicBezTo>
                <a:cubicBezTo>
                  <a:pt x="23658" y="131160"/>
                  <a:pt x="28136" y="126684"/>
                  <a:pt x="32612" y="122207"/>
                </a:cubicBezTo>
                <a:cubicBezTo>
                  <a:pt x="41566" y="113253"/>
                  <a:pt x="50424" y="104205"/>
                  <a:pt x="59092" y="94965"/>
                </a:cubicBezTo>
                <a:moveTo>
                  <a:pt x="141769" y="124588"/>
                </a:moveTo>
                <a:cubicBezTo>
                  <a:pt x="146912" y="124588"/>
                  <a:pt x="155294" y="136685"/>
                  <a:pt x="159199" y="140400"/>
                </a:cubicBezTo>
                <a:cubicBezTo>
                  <a:pt x="166438" y="147353"/>
                  <a:pt x="153199" y="156021"/>
                  <a:pt x="146912" y="161736"/>
                </a:cubicBezTo>
                <a:cubicBezTo>
                  <a:pt x="143864" y="166974"/>
                  <a:pt x="141007" y="166974"/>
                  <a:pt x="138245" y="161736"/>
                </a:cubicBezTo>
                <a:cubicBezTo>
                  <a:pt x="134054" y="157735"/>
                  <a:pt x="129958" y="153639"/>
                  <a:pt x="126052" y="149353"/>
                </a:cubicBezTo>
                <a:cubicBezTo>
                  <a:pt x="120051" y="142686"/>
                  <a:pt x="124814" y="142400"/>
                  <a:pt x="130148" y="136971"/>
                </a:cubicBezTo>
                <a:cubicBezTo>
                  <a:pt x="134054" y="132970"/>
                  <a:pt x="137959" y="128874"/>
                  <a:pt x="141769" y="124779"/>
                </a:cubicBezTo>
                <a:moveTo>
                  <a:pt x="58425" y="124779"/>
                </a:moveTo>
                <a:cubicBezTo>
                  <a:pt x="63664" y="124779"/>
                  <a:pt x="69474" y="134685"/>
                  <a:pt x="73284" y="138018"/>
                </a:cubicBezTo>
                <a:cubicBezTo>
                  <a:pt x="78903" y="142781"/>
                  <a:pt x="80523" y="144114"/>
                  <a:pt x="75189" y="149734"/>
                </a:cubicBezTo>
                <a:cubicBezTo>
                  <a:pt x="71188" y="153925"/>
                  <a:pt x="67283" y="158211"/>
                  <a:pt x="62901" y="162021"/>
                </a:cubicBezTo>
                <a:cubicBezTo>
                  <a:pt x="56234" y="167927"/>
                  <a:pt x="56139" y="163069"/>
                  <a:pt x="51091" y="157640"/>
                </a:cubicBezTo>
                <a:cubicBezTo>
                  <a:pt x="47376" y="153639"/>
                  <a:pt x="43661" y="149639"/>
                  <a:pt x="40137" y="145543"/>
                </a:cubicBezTo>
                <a:cubicBezTo>
                  <a:pt x="44709" y="137352"/>
                  <a:pt x="52710" y="131922"/>
                  <a:pt x="58425" y="124683"/>
                </a:cubicBezTo>
                <a:moveTo>
                  <a:pt x="224350" y="125350"/>
                </a:moveTo>
                <a:cubicBezTo>
                  <a:pt x="229208" y="125350"/>
                  <a:pt x="238829" y="137828"/>
                  <a:pt x="242257" y="141638"/>
                </a:cubicBezTo>
                <a:cubicBezTo>
                  <a:pt x="248544" y="148686"/>
                  <a:pt x="236161" y="156592"/>
                  <a:pt x="229970" y="162117"/>
                </a:cubicBezTo>
                <a:cubicBezTo>
                  <a:pt x="222827" y="168594"/>
                  <a:pt x="214921" y="155640"/>
                  <a:pt x="209682" y="149353"/>
                </a:cubicBezTo>
                <a:cubicBezTo>
                  <a:pt x="204157" y="142781"/>
                  <a:pt x="208348" y="142305"/>
                  <a:pt x="213492" y="137066"/>
                </a:cubicBezTo>
                <a:cubicBezTo>
                  <a:pt x="217207" y="133256"/>
                  <a:pt x="221017" y="129446"/>
                  <a:pt x="224446" y="125255"/>
                </a:cubicBezTo>
                <a:moveTo>
                  <a:pt x="169582" y="151735"/>
                </a:moveTo>
                <a:cubicBezTo>
                  <a:pt x="183774" y="159259"/>
                  <a:pt x="173392" y="165355"/>
                  <a:pt x="165486" y="173166"/>
                </a:cubicBezTo>
                <a:cubicBezTo>
                  <a:pt x="156818" y="181738"/>
                  <a:pt x="148531" y="190596"/>
                  <a:pt x="139864" y="199074"/>
                </a:cubicBezTo>
                <a:cubicBezTo>
                  <a:pt x="131672" y="207075"/>
                  <a:pt x="123290" y="214790"/>
                  <a:pt x="115289" y="223077"/>
                </a:cubicBezTo>
                <a:cubicBezTo>
                  <a:pt x="106240" y="232411"/>
                  <a:pt x="118718" y="238031"/>
                  <a:pt x="125195" y="245270"/>
                </a:cubicBezTo>
                <a:cubicBezTo>
                  <a:pt x="128910" y="249461"/>
                  <a:pt x="137863" y="263082"/>
                  <a:pt x="144340" y="262129"/>
                </a:cubicBezTo>
                <a:cubicBezTo>
                  <a:pt x="148912" y="261462"/>
                  <a:pt x="160628" y="245937"/>
                  <a:pt x="164057" y="242031"/>
                </a:cubicBezTo>
                <a:cubicBezTo>
                  <a:pt x="173106" y="231935"/>
                  <a:pt x="176916" y="230602"/>
                  <a:pt x="166343" y="219648"/>
                </a:cubicBezTo>
                <a:cubicBezTo>
                  <a:pt x="162057" y="215266"/>
                  <a:pt x="157771" y="210980"/>
                  <a:pt x="153484" y="206598"/>
                </a:cubicBezTo>
                <a:cubicBezTo>
                  <a:pt x="146436" y="199264"/>
                  <a:pt x="152817" y="200502"/>
                  <a:pt x="156913" y="193930"/>
                </a:cubicBezTo>
                <a:cubicBezTo>
                  <a:pt x="166248" y="202407"/>
                  <a:pt x="175106" y="211361"/>
                  <a:pt x="183678" y="220600"/>
                </a:cubicBezTo>
                <a:cubicBezTo>
                  <a:pt x="189203" y="226506"/>
                  <a:pt x="194537" y="227458"/>
                  <a:pt x="188060" y="234031"/>
                </a:cubicBezTo>
                <a:cubicBezTo>
                  <a:pt x="183964" y="238221"/>
                  <a:pt x="179869" y="242508"/>
                  <a:pt x="175868" y="246699"/>
                </a:cubicBezTo>
                <a:cubicBezTo>
                  <a:pt x="167772" y="255176"/>
                  <a:pt x="159676" y="263748"/>
                  <a:pt x="151103" y="271749"/>
                </a:cubicBezTo>
                <a:cubicBezTo>
                  <a:pt x="145007" y="277464"/>
                  <a:pt x="144626" y="281941"/>
                  <a:pt x="137959" y="275083"/>
                </a:cubicBezTo>
                <a:cubicBezTo>
                  <a:pt x="133577" y="270511"/>
                  <a:pt x="129005" y="266130"/>
                  <a:pt x="124529" y="261653"/>
                </a:cubicBezTo>
                <a:cubicBezTo>
                  <a:pt x="115575" y="252699"/>
                  <a:pt x="106526" y="243841"/>
                  <a:pt x="97953" y="234507"/>
                </a:cubicBezTo>
                <a:cubicBezTo>
                  <a:pt x="91381" y="227363"/>
                  <a:pt x="96620" y="226506"/>
                  <a:pt x="102335" y="220314"/>
                </a:cubicBezTo>
                <a:cubicBezTo>
                  <a:pt x="106717" y="215647"/>
                  <a:pt x="111098" y="210980"/>
                  <a:pt x="115575" y="206408"/>
                </a:cubicBezTo>
                <a:cubicBezTo>
                  <a:pt x="133387" y="188025"/>
                  <a:pt x="151770" y="170213"/>
                  <a:pt x="169391" y="151544"/>
                </a:cubicBezTo>
                <a:moveTo>
                  <a:pt x="142912" y="208980"/>
                </a:moveTo>
                <a:cubicBezTo>
                  <a:pt x="149389" y="215742"/>
                  <a:pt x="156532" y="221934"/>
                  <a:pt x="162438" y="229173"/>
                </a:cubicBezTo>
                <a:cubicBezTo>
                  <a:pt x="156818" y="236888"/>
                  <a:pt x="149865" y="243460"/>
                  <a:pt x="142912" y="250032"/>
                </a:cubicBezTo>
                <a:cubicBezTo>
                  <a:pt x="136720" y="246603"/>
                  <a:pt x="130434" y="238412"/>
                  <a:pt x="125576" y="233268"/>
                </a:cubicBezTo>
                <a:cubicBezTo>
                  <a:pt x="119099" y="226220"/>
                  <a:pt x="137196" y="213742"/>
                  <a:pt x="142912" y="209075"/>
                </a:cubicBezTo>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54ED650-A87A-7AF8-1A4B-C5ADA50AC00B}"/>
              </a:ext>
            </a:extLst>
          </p:cNvPr>
          <p:cNvSpPr/>
          <p:nvPr/>
        </p:nvSpPr>
        <p:spPr>
          <a:xfrm>
            <a:off x="501650" y="5176518"/>
            <a:ext cx="443749" cy="445914"/>
          </a:xfrm>
          <a:custGeom>
            <a:avLst/>
            <a:gdLst>
              <a:gd name="connsiteX0" fmla="*/ 144507 w 291478"/>
              <a:gd name="connsiteY0" fmla="*/ 6 h 292900"/>
              <a:gd name="connsiteX1" fmla="*/ 177749 w 291478"/>
              <a:gd name="connsiteY1" fmla="*/ 56585 h 292900"/>
              <a:gd name="connsiteX2" fmla="*/ 167082 w 291478"/>
              <a:gd name="connsiteY2" fmla="*/ 78778 h 292900"/>
              <a:gd name="connsiteX3" fmla="*/ 166605 w 291478"/>
              <a:gd name="connsiteY3" fmla="*/ 123736 h 292900"/>
              <a:gd name="connsiteX4" fmla="*/ 225279 w 291478"/>
              <a:gd name="connsiteY4" fmla="*/ 121260 h 292900"/>
              <a:gd name="connsiteX5" fmla="*/ 236614 w 291478"/>
              <a:gd name="connsiteY5" fmla="*/ 112402 h 292900"/>
              <a:gd name="connsiteX6" fmla="*/ 257569 w 291478"/>
              <a:gd name="connsiteY6" fmla="*/ 124212 h 292900"/>
              <a:gd name="connsiteX7" fmla="*/ 291478 w 291478"/>
              <a:gd name="connsiteY7" fmla="*/ 145834 h 292900"/>
              <a:gd name="connsiteX8" fmla="*/ 263570 w 291478"/>
              <a:gd name="connsiteY8" fmla="*/ 164598 h 292900"/>
              <a:gd name="connsiteX9" fmla="*/ 248044 w 291478"/>
              <a:gd name="connsiteY9" fmla="*/ 174219 h 292900"/>
              <a:gd name="connsiteX10" fmla="*/ 230613 w 291478"/>
              <a:gd name="connsiteY10" fmla="*/ 175362 h 292900"/>
              <a:gd name="connsiteX11" fmla="*/ 166510 w 291478"/>
              <a:gd name="connsiteY11" fmla="*/ 168599 h 292900"/>
              <a:gd name="connsiteX12" fmla="*/ 172606 w 291478"/>
              <a:gd name="connsiteY12" fmla="*/ 230130 h 292900"/>
              <a:gd name="connsiteX13" fmla="*/ 169368 w 291478"/>
              <a:gd name="connsiteY13" fmla="*/ 255181 h 292900"/>
              <a:gd name="connsiteX14" fmla="*/ 145650 w 291478"/>
              <a:gd name="connsiteY14" fmla="*/ 292900 h 292900"/>
              <a:gd name="connsiteX15" fmla="*/ 118790 w 291478"/>
              <a:gd name="connsiteY15" fmla="*/ 251181 h 292900"/>
              <a:gd name="connsiteX16" fmla="*/ 116218 w 291478"/>
              <a:gd name="connsiteY16" fmla="*/ 231845 h 292900"/>
              <a:gd name="connsiteX17" fmla="*/ 123648 w 291478"/>
              <a:gd name="connsiteY17" fmla="*/ 215652 h 292900"/>
              <a:gd name="connsiteX18" fmla="*/ 123553 w 291478"/>
              <a:gd name="connsiteY18" fmla="*/ 190030 h 292900"/>
              <a:gd name="connsiteX19" fmla="*/ 118790 w 291478"/>
              <a:gd name="connsiteY19" fmla="*/ 168313 h 292900"/>
              <a:gd name="connsiteX20" fmla="*/ 64593 w 291478"/>
              <a:gd name="connsiteY20" fmla="*/ 171552 h 292900"/>
              <a:gd name="connsiteX21" fmla="*/ 48876 w 291478"/>
              <a:gd name="connsiteY21" fmla="*/ 178314 h 292900"/>
              <a:gd name="connsiteX22" fmla="*/ 26112 w 291478"/>
              <a:gd name="connsiteY22" fmla="*/ 164313 h 292900"/>
              <a:gd name="connsiteX23" fmla="*/ 5728 w 291478"/>
              <a:gd name="connsiteY23" fmla="*/ 152406 h 292900"/>
              <a:gd name="connsiteX24" fmla="*/ 5538 w 291478"/>
              <a:gd name="connsiteY24" fmla="*/ 140977 h 292900"/>
              <a:gd name="connsiteX25" fmla="*/ 32017 w 291478"/>
              <a:gd name="connsiteY25" fmla="*/ 124974 h 292900"/>
              <a:gd name="connsiteX26" fmla="*/ 57163 w 291478"/>
              <a:gd name="connsiteY26" fmla="*/ 115545 h 292900"/>
              <a:gd name="connsiteX27" fmla="*/ 123648 w 291478"/>
              <a:gd name="connsiteY27" fmla="*/ 124498 h 292900"/>
              <a:gd name="connsiteX28" fmla="*/ 123648 w 291478"/>
              <a:gd name="connsiteY28" fmla="*/ 88398 h 292900"/>
              <a:gd name="connsiteX29" fmla="*/ 113170 w 291478"/>
              <a:gd name="connsiteY29" fmla="*/ 58014 h 292900"/>
              <a:gd name="connsiteX30" fmla="*/ 144412 w 291478"/>
              <a:gd name="connsiteY30" fmla="*/ 292 h 292900"/>
              <a:gd name="connsiteX31" fmla="*/ 133078 w 291478"/>
              <a:gd name="connsiteY31" fmla="*/ 35630 h 292900"/>
              <a:gd name="connsiteX32" fmla="*/ 122981 w 291478"/>
              <a:gd name="connsiteY32" fmla="*/ 53918 h 292900"/>
              <a:gd name="connsiteX33" fmla="*/ 133078 w 291478"/>
              <a:gd name="connsiteY33" fmla="*/ 77921 h 292900"/>
              <a:gd name="connsiteX34" fmla="*/ 133078 w 291478"/>
              <a:gd name="connsiteY34" fmla="*/ 107544 h 292900"/>
              <a:gd name="connsiteX35" fmla="*/ 133363 w 291478"/>
              <a:gd name="connsiteY35" fmla="*/ 124117 h 292900"/>
              <a:gd name="connsiteX36" fmla="*/ 125076 w 291478"/>
              <a:gd name="connsiteY36" fmla="*/ 134023 h 292900"/>
              <a:gd name="connsiteX37" fmla="*/ 58878 w 291478"/>
              <a:gd name="connsiteY37" fmla="*/ 128213 h 292900"/>
              <a:gd name="connsiteX38" fmla="*/ 34970 w 291478"/>
              <a:gd name="connsiteY38" fmla="*/ 134119 h 292900"/>
              <a:gd name="connsiteX39" fmla="*/ 15634 w 291478"/>
              <a:gd name="connsiteY39" fmla="*/ 147263 h 292900"/>
              <a:gd name="connsiteX40" fmla="*/ 47353 w 291478"/>
              <a:gd name="connsiteY40" fmla="*/ 166408 h 292900"/>
              <a:gd name="connsiteX41" fmla="*/ 75546 w 291478"/>
              <a:gd name="connsiteY41" fmla="*/ 158502 h 292900"/>
              <a:gd name="connsiteX42" fmla="*/ 109932 w 291478"/>
              <a:gd name="connsiteY42" fmla="*/ 158502 h 292900"/>
              <a:gd name="connsiteX43" fmla="*/ 124791 w 291478"/>
              <a:gd name="connsiteY43" fmla="*/ 158502 h 292900"/>
              <a:gd name="connsiteX44" fmla="*/ 132982 w 291478"/>
              <a:gd name="connsiteY44" fmla="*/ 170028 h 292900"/>
              <a:gd name="connsiteX45" fmla="*/ 129267 w 291478"/>
              <a:gd name="connsiteY45" fmla="*/ 229845 h 292900"/>
              <a:gd name="connsiteX46" fmla="*/ 128029 w 291478"/>
              <a:gd name="connsiteY46" fmla="*/ 249371 h 292900"/>
              <a:gd name="connsiteX47" fmla="*/ 145650 w 291478"/>
              <a:gd name="connsiteY47" fmla="*/ 277184 h 292900"/>
              <a:gd name="connsiteX48" fmla="*/ 162414 w 291478"/>
              <a:gd name="connsiteY48" fmla="*/ 248990 h 292900"/>
              <a:gd name="connsiteX49" fmla="*/ 165462 w 291478"/>
              <a:gd name="connsiteY49" fmla="*/ 236988 h 292900"/>
              <a:gd name="connsiteX50" fmla="*/ 160509 w 291478"/>
              <a:gd name="connsiteY50" fmla="*/ 227654 h 292900"/>
              <a:gd name="connsiteX51" fmla="*/ 157461 w 291478"/>
              <a:gd name="connsiteY51" fmla="*/ 168885 h 292900"/>
              <a:gd name="connsiteX52" fmla="*/ 162891 w 291478"/>
              <a:gd name="connsiteY52" fmla="*/ 158883 h 292900"/>
              <a:gd name="connsiteX53" fmla="*/ 180512 w 291478"/>
              <a:gd name="connsiteY53" fmla="*/ 158502 h 292900"/>
              <a:gd name="connsiteX54" fmla="*/ 216897 w 291478"/>
              <a:gd name="connsiteY54" fmla="*/ 158502 h 292900"/>
              <a:gd name="connsiteX55" fmla="*/ 238329 w 291478"/>
              <a:gd name="connsiteY55" fmla="*/ 169265 h 292900"/>
              <a:gd name="connsiteX56" fmla="*/ 274905 w 291478"/>
              <a:gd name="connsiteY56" fmla="*/ 147168 h 292900"/>
              <a:gd name="connsiteX57" fmla="*/ 252140 w 291478"/>
              <a:gd name="connsiteY57" fmla="*/ 131928 h 292900"/>
              <a:gd name="connsiteX58" fmla="*/ 237662 w 291478"/>
              <a:gd name="connsiteY58" fmla="*/ 123831 h 292900"/>
              <a:gd name="connsiteX59" fmla="*/ 226327 w 291478"/>
              <a:gd name="connsiteY59" fmla="*/ 131356 h 292900"/>
              <a:gd name="connsiteX60" fmla="*/ 204039 w 291478"/>
              <a:gd name="connsiteY60" fmla="*/ 134404 h 292900"/>
              <a:gd name="connsiteX61" fmla="*/ 162891 w 291478"/>
              <a:gd name="connsiteY61" fmla="*/ 133642 h 292900"/>
              <a:gd name="connsiteX62" fmla="*/ 156699 w 291478"/>
              <a:gd name="connsiteY62" fmla="*/ 104877 h 292900"/>
              <a:gd name="connsiteX63" fmla="*/ 158128 w 291478"/>
              <a:gd name="connsiteY63" fmla="*/ 71825 h 292900"/>
              <a:gd name="connsiteX64" fmla="*/ 164891 w 291478"/>
              <a:gd name="connsiteY64" fmla="*/ 57537 h 292900"/>
              <a:gd name="connsiteX65" fmla="*/ 162319 w 291478"/>
              <a:gd name="connsiteY65" fmla="*/ 44012 h 292900"/>
              <a:gd name="connsiteX66" fmla="*/ 144222 w 291478"/>
              <a:gd name="connsiteY66" fmla="*/ 15818 h 292900"/>
              <a:gd name="connsiteX67" fmla="*/ 132887 w 291478"/>
              <a:gd name="connsiteY67" fmla="*/ 35344 h 29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91478" h="292900">
                <a:moveTo>
                  <a:pt x="144507" y="6"/>
                </a:moveTo>
                <a:cubicBezTo>
                  <a:pt x="150699" y="-660"/>
                  <a:pt x="180417" y="51537"/>
                  <a:pt x="177749" y="56585"/>
                </a:cubicBezTo>
                <a:cubicBezTo>
                  <a:pt x="172892" y="65634"/>
                  <a:pt x="168129" y="67253"/>
                  <a:pt x="167082" y="78778"/>
                </a:cubicBezTo>
                <a:cubicBezTo>
                  <a:pt x="165748" y="93732"/>
                  <a:pt x="166891" y="108782"/>
                  <a:pt x="166605" y="123736"/>
                </a:cubicBezTo>
                <a:cubicBezTo>
                  <a:pt x="184608" y="123069"/>
                  <a:pt x="208706" y="130308"/>
                  <a:pt x="225279" y="121260"/>
                </a:cubicBezTo>
                <a:cubicBezTo>
                  <a:pt x="229566" y="118878"/>
                  <a:pt x="232709" y="115259"/>
                  <a:pt x="236614" y="112402"/>
                </a:cubicBezTo>
                <a:cubicBezTo>
                  <a:pt x="243853" y="115926"/>
                  <a:pt x="250806" y="120021"/>
                  <a:pt x="257569" y="124212"/>
                </a:cubicBezTo>
                <a:cubicBezTo>
                  <a:pt x="267951" y="130689"/>
                  <a:pt x="283287" y="136690"/>
                  <a:pt x="291478" y="145834"/>
                </a:cubicBezTo>
                <a:cubicBezTo>
                  <a:pt x="287573" y="154216"/>
                  <a:pt x="270904" y="160027"/>
                  <a:pt x="263570" y="164598"/>
                </a:cubicBezTo>
                <a:cubicBezTo>
                  <a:pt x="258331" y="167742"/>
                  <a:pt x="253188" y="170980"/>
                  <a:pt x="248044" y="174219"/>
                </a:cubicBezTo>
                <a:cubicBezTo>
                  <a:pt x="239281" y="179648"/>
                  <a:pt x="238995" y="181267"/>
                  <a:pt x="230613" y="175362"/>
                </a:cubicBezTo>
                <a:cubicBezTo>
                  <a:pt x="212230" y="162408"/>
                  <a:pt x="187561" y="168789"/>
                  <a:pt x="166510" y="168599"/>
                </a:cubicBezTo>
                <a:cubicBezTo>
                  <a:pt x="167463" y="185839"/>
                  <a:pt x="159462" y="216224"/>
                  <a:pt x="172606" y="230130"/>
                </a:cubicBezTo>
                <a:cubicBezTo>
                  <a:pt x="181845" y="240036"/>
                  <a:pt x="175749" y="244227"/>
                  <a:pt x="169368" y="255181"/>
                </a:cubicBezTo>
                <a:cubicBezTo>
                  <a:pt x="161843" y="267945"/>
                  <a:pt x="154223" y="280708"/>
                  <a:pt x="145650" y="292900"/>
                </a:cubicBezTo>
                <a:cubicBezTo>
                  <a:pt x="134220" y="287090"/>
                  <a:pt x="125267" y="261753"/>
                  <a:pt x="118790" y="251181"/>
                </a:cubicBezTo>
                <a:cubicBezTo>
                  <a:pt x="114408" y="243942"/>
                  <a:pt x="108027" y="238798"/>
                  <a:pt x="116218" y="231845"/>
                </a:cubicBezTo>
                <a:cubicBezTo>
                  <a:pt x="120790" y="228035"/>
                  <a:pt x="122886" y="221653"/>
                  <a:pt x="123648" y="215652"/>
                </a:cubicBezTo>
                <a:cubicBezTo>
                  <a:pt x="124695" y="207175"/>
                  <a:pt x="123933" y="198507"/>
                  <a:pt x="123553" y="190030"/>
                </a:cubicBezTo>
                <a:cubicBezTo>
                  <a:pt x="123171" y="182791"/>
                  <a:pt x="126791" y="169361"/>
                  <a:pt x="118790" y="168313"/>
                </a:cubicBezTo>
                <a:cubicBezTo>
                  <a:pt x="103740" y="166313"/>
                  <a:pt x="78594" y="164598"/>
                  <a:pt x="64593" y="171552"/>
                </a:cubicBezTo>
                <a:cubicBezTo>
                  <a:pt x="57735" y="174981"/>
                  <a:pt x="56782" y="182601"/>
                  <a:pt x="48876" y="178314"/>
                </a:cubicBezTo>
                <a:cubicBezTo>
                  <a:pt x="41066" y="174028"/>
                  <a:pt x="33541" y="169170"/>
                  <a:pt x="26112" y="164313"/>
                </a:cubicBezTo>
                <a:cubicBezTo>
                  <a:pt x="19444" y="160027"/>
                  <a:pt x="12872" y="155931"/>
                  <a:pt x="5728" y="152406"/>
                </a:cubicBezTo>
                <a:cubicBezTo>
                  <a:pt x="-5797" y="146691"/>
                  <a:pt x="3252" y="146501"/>
                  <a:pt x="5538" y="140977"/>
                </a:cubicBezTo>
                <a:cubicBezTo>
                  <a:pt x="14301" y="135547"/>
                  <a:pt x="23159" y="130308"/>
                  <a:pt x="32017" y="124974"/>
                </a:cubicBezTo>
                <a:cubicBezTo>
                  <a:pt x="39828" y="120212"/>
                  <a:pt x="49638" y="109544"/>
                  <a:pt x="57163" y="115545"/>
                </a:cubicBezTo>
                <a:cubicBezTo>
                  <a:pt x="75165" y="129927"/>
                  <a:pt x="101645" y="124498"/>
                  <a:pt x="123648" y="124498"/>
                </a:cubicBezTo>
                <a:cubicBezTo>
                  <a:pt x="123171" y="112497"/>
                  <a:pt x="124029" y="100400"/>
                  <a:pt x="123648" y="88398"/>
                </a:cubicBezTo>
                <a:cubicBezTo>
                  <a:pt x="123267" y="74492"/>
                  <a:pt x="121362" y="68491"/>
                  <a:pt x="113170" y="58014"/>
                </a:cubicBezTo>
                <a:cubicBezTo>
                  <a:pt x="109455" y="53251"/>
                  <a:pt x="138983" y="292"/>
                  <a:pt x="144412" y="292"/>
                </a:cubicBezTo>
                <a:moveTo>
                  <a:pt x="133078" y="35630"/>
                </a:moveTo>
                <a:cubicBezTo>
                  <a:pt x="130506" y="39726"/>
                  <a:pt x="122695" y="48870"/>
                  <a:pt x="122981" y="53918"/>
                </a:cubicBezTo>
                <a:cubicBezTo>
                  <a:pt x="123457" y="61919"/>
                  <a:pt x="132220" y="68682"/>
                  <a:pt x="133078" y="77921"/>
                </a:cubicBezTo>
                <a:cubicBezTo>
                  <a:pt x="133935" y="87827"/>
                  <a:pt x="133078" y="97733"/>
                  <a:pt x="133078" y="107544"/>
                </a:cubicBezTo>
                <a:cubicBezTo>
                  <a:pt x="133078" y="113068"/>
                  <a:pt x="133554" y="118593"/>
                  <a:pt x="133363" y="124117"/>
                </a:cubicBezTo>
                <a:cubicBezTo>
                  <a:pt x="133078" y="132309"/>
                  <a:pt x="133839" y="134023"/>
                  <a:pt x="125076" y="134023"/>
                </a:cubicBezTo>
                <a:cubicBezTo>
                  <a:pt x="104217" y="134023"/>
                  <a:pt x="77356" y="139167"/>
                  <a:pt x="58878" y="128213"/>
                </a:cubicBezTo>
                <a:cubicBezTo>
                  <a:pt x="48972" y="122307"/>
                  <a:pt x="44114" y="127927"/>
                  <a:pt x="34970" y="134119"/>
                </a:cubicBezTo>
                <a:cubicBezTo>
                  <a:pt x="29541" y="137833"/>
                  <a:pt x="18396" y="140690"/>
                  <a:pt x="15634" y="147263"/>
                </a:cubicBezTo>
                <a:cubicBezTo>
                  <a:pt x="26302" y="153549"/>
                  <a:pt x="36494" y="160503"/>
                  <a:pt x="47353" y="166408"/>
                </a:cubicBezTo>
                <a:cubicBezTo>
                  <a:pt x="56020" y="171171"/>
                  <a:pt x="64878" y="159550"/>
                  <a:pt x="75546" y="158502"/>
                </a:cubicBezTo>
                <a:cubicBezTo>
                  <a:pt x="86976" y="157359"/>
                  <a:pt x="98502" y="158883"/>
                  <a:pt x="109932" y="158502"/>
                </a:cubicBezTo>
                <a:cubicBezTo>
                  <a:pt x="114885" y="158407"/>
                  <a:pt x="119933" y="158121"/>
                  <a:pt x="124791" y="158502"/>
                </a:cubicBezTo>
                <a:cubicBezTo>
                  <a:pt x="134125" y="159360"/>
                  <a:pt x="132982" y="161646"/>
                  <a:pt x="132982" y="170028"/>
                </a:cubicBezTo>
                <a:cubicBezTo>
                  <a:pt x="132982" y="187744"/>
                  <a:pt x="137554" y="214128"/>
                  <a:pt x="129267" y="229845"/>
                </a:cubicBezTo>
                <a:cubicBezTo>
                  <a:pt x="124124" y="239560"/>
                  <a:pt x="121743" y="239179"/>
                  <a:pt x="128029" y="249371"/>
                </a:cubicBezTo>
                <a:cubicBezTo>
                  <a:pt x="133744" y="258705"/>
                  <a:pt x="139269" y="268326"/>
                  <a:pt x="145650" y="277184"/>
                </a:cubicBezTo>
                <a:cubicBezTo>
                  <a:pt x="150603" y="267373"/>
                  <a:pt x="156795" y="258420"/>
                  <a:pt x="162414" y="248990"/>
                </a:cubicBezTo>
                <a:cubicBezTo>
                  <a:pt x="165177" y="244323"/>
                  <a:pt x="169082" y="241370"/>
                  <a:pt x="165462" y="236988"/>
                </a:cubicBezTo>
                <a:cubicBezTo>
                  <a:pt x="163272" y="234226"/>
                  <a:pt x="161653" y="230988"/>
                  <a:pt x="160509" y="227654"/>
                </a:cubicBezTo>
                <a:cubicBezTo>
                  <a:pt x="154032" y="209271"/>
                  <a:pt x="156890" y="187935"/>
                  <a:pt x="157461" y="168885"/>
                </a:cubicBezTo>
                <a:cubicBezTo>
                  <a:pt x="157652" y="162408"/>
                  <a:pt x="155271" y="159836"/>
                  <a:pt x="162891" y="158883"/>
                </a:cubicBezTo>
                <a:cubicBezTo>
                  <a:pt x="168701" y="158121"/>
                  <a:pt x="174702" y="158407"/>
                  <a:pt x="180512" y="158502"/>
                </a:cubicBezTo>
                <a:cubicBezTo>
                  <a:pt x="192513" y="158788"/>
                  <a:pt x="204991" y="156883"/>
                  <a:pt x="216897" y="158502"/>
                </a:cubicBezTo>
                <a:cubicBezTo>
                  <a:pt x="225279" y="159740"/>
                  <a:pt x="231280" y="165170"/>
                  <a:pt x="238329" y="169265"/>
                </a:cubicBezTo>
                <a:cubicBezTo>
                  <a:pt x="250521" y="161836"/>
                  <a:pt x="262522" y="154121"/>
                  <a:pt x="274905" y="147168"/>
                </a:cubicBezTo>
                <a:cubicBezTo>
                  <a:pt x="269475" y="140310"/>
                  <a:pt x="259474" y="136500"/>
                  <a:pt x="252140" y="131928"/>
                </a:cubicBezTo>
                <a:cubicBezTo>
                  <a:pt x="247473" y="128975"/>
                  <a:pt x="242710" y="126117"/>
                  <a:pt x="237662" y="123831"/>
                </a:cubicBezTo>
                <a:cubicBezTo>
                  <a:pt x="233566" y="125832"/>
                  <a:pt x="230518" y="129546"/>
                  <a:pt x="226327" y="131356"/>
                </a:cubicBezTo>
                <a:cubicBezTo>
                  <a:pt x="219183" y="134595"/>
                  <a:pt x="211754" y="134690"/>
                  <a:pt x="204039" y="134404"/>
                </a:cubicBezTo>
                <a:cubicBezTo>
                  <a:pt x="190513" y="133928"/>
                  <a:pt x="176416" y="135166"/>
                  <a:pt x="162891" y="133642"/>
                </a:cubicBezTo>
                <a:cubicBezTo>
                  <a:pt x="153366" y="132499"/>
                  <a:pt x="156795" y="113354"/>
                  <a:pt x="156699" y="104877"/>
                </a:cubicBezTo>
                <a:cubicBezTo>
                  <a:pt x="156699" y="93828"/>
                  <a:pt x="156795" y="82779"/>
                  <a:pt x="158128" y="71825"/>
                </a:cubicBezTo>
                <a:cubicBezTo>
                  <a:pt x="158890" y="65729"/>
                  <a:pt x="161748" y="62681"/>
                  <a:pt x="164891" y="57537"/>
                </a:cubicBezTo>
                <a:cubicBezTo>
                  <a:pt x="168987" y="50870"/>
                  <a:pt x="165843" y="50108"/>
                  <a:pt x="162319" y="44012"/>
                </a:cubicBezTo>
                <a:cubicBezTo>
                  <a:pt x="157080" y="34868"/>
                  <a:pt x="151937" y="23152"/>
                  <a:pt x="144222" y="15818"/>
                </a:cubicBezTo>
                <a:cubicBezTo>
                  <a:pt x="140793" y="22581"/>
                  <a:pt x="136887" y="28962"/>
                  <a:pt x="132887" y="35344"/>
                </a:cubicBezTo>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19ADC62-9461-5A22-9BBD-80AB2899FFB7}"/>
              </a:ext>
            </a:extLst>
          </p:cNvPr>
          <p:cNvSpPr/>
          <p:nvPr/>
        </p:nvSpPr>
        <p:spPr>
          <a:xfrm>
            <a:off x="501650" y="4238984"/>
            <a:ext cx="444215" cy="444147"/>
          </a:xfrm>
          <a:custGeom>
            <a:avLst/>
            <a:gdLst>
              <a:gd name="connsiteX0" fmla="*/ 145352 w 291785"/>
              <a:gd name="connsiteY0" fmla="*/ 47425 h 291740"/>
              <a:gd name="connsiteX1" fmla="*/ 180690 w 291785"/>
              <a:gd name="connsiteY1" fmla="*/ 85 h 291740"/>
              <a:gd name="connsiteX2" fmla="*/ 180690 w 291785"/>
              <a:gd name="connsiteY2" fmla="*/ 109909 h 291740"/>
              <a:gd name="connsiteX3" fmla="*/ 291751 w 291785"/>
              <a:gd name="connsiteY3" fmla="*/ 111147 h 291740"/>
              <a:gd name="connsiteX4" fmla="*/ 243745 w 291785"/>
              <a:gd name="connsiteY4" fmla="*/ 145818 h 291740"/>
              <a:gd name="connsiteX5" fmla="*/ 275463 w 291785"/>
              <a:gd name="connsiteY5" fmla="*/ 167059 h 291740"/>
              <a:gd name="connsiteX6" fmla="*/ 291655 w 291785"/>
              <a:gd name="connsiteY6" fmla="*/ 178012 h 291740"/>
              <a:gd name="connsiteX7" fmla="*/ 249364 w 291785"/>
              <a:gd name="connsiteY7" fmla="*/ 180584 h 291740"/>
              <a:gd name="connsiteX8" fmla="*/ 187166 w 291785"/>
              <a:gd name="connsiteY8" fmla="*/ 180584 h 291740"/>
              <a:gd name="connsiteX9" fmla="*/ 180975 w 291785"/>
              <a:gd name="connsiteY9" fmla="*/ 186204 h 291740"/>
              <a:gd name="connsiteX10" fmla="*/ 180594 w 291785"/>
              <a:gd name="connsiteY10" fmla="*/ 203635 h 291740"/>
              <a:gd name="connsiteX11" fmla="*/ 180499 w 291785"/>
              <a:gd name="connsiteY11" fmla="*/ 233543 h 291740"/>
              <a:gd name="connsiteX12" fmla="*/ 180499 w 291785"/>
              <a:gd name="connsiteY12" fmla="*/ 291741 h 291740"/>
              <a:gd name="connsiteX13" fmla="*/ 166974 w 291785"/>
              <a:gd name="connsiteY13" fmla="*/ 275834 h 291740"/>
              <a:gd name="connsiteX14" fmla="*/ 145733 w 291785"/>
              <a:gd name="connsiteY14" fmla="*/ 243830 h 291740"/>
              <a:gd name="connsiteX15" fmla="*/ 128207 w 291785"/>
              <a:gd name="connsiteY15" fmla="*/ 270690 h 291740"/>
              <a:gd name="connsiteX16" fmla="*/ 111062 w 291785"/>
              <a:gd name="connsiteY16" fmla="*/ 291741 h 291740"/>
              <a:gd name="connsiteX17" fmla="*/ 111729 w 291785"/>
              <a:gd name="connsiteY17" fmla="*/ 181346 h 291740"/>
              <a:gd name="connsiteX18" fmla="*/ 0 w 291785"/>
              <a:gd name="connsiteY18" fmla="*/ 179441 h 291740"/>
              <a:gd name="connsiteX19" fmla="*/ 16383 w 291785"/>
              <a:gd name="connsiteY19" fmla="*/ 167249 h 291740"/>
              <a:gd name="connsiteX20" fmla="*/ 48006 w 291785"/>
              <a:gd name="connsiteY20" fmla="*/ 146675 h 291740"/>
              <a:gd name="connsiteX21" fmla="*/ 95 w 291785"/>
              <a:gd name="connsiteY21" fmla="*/ 111337 h 291740"/>
              <a:gd name="connsiteX22" fmla="*/ 111157 w 291785"/>
              <a:gd name="connsiteY22" fmla="*/ 110099 h 291740"/>
              <a:gd name="connsiteX23" fmla="*/ 111157 w 291785"/>
              <a:gd name="connsiteY23" fmla="*/ 25136 h 291740"/>
              <a:gd name="connsiteX24" fmla="*/ 111824 w 291785"/>
              <a:gd name="connsiteY24" fmla="*/ 943 h 291740"/>
              <a:gd name="connsiteX25" fmla="*/ 127159 w 291785"/>
              <a:gd name="connsiteY25" fmla="*/ 19897 h 291740"/>
              <a:gd name="connsiteX26" fmla="*/ 145256 w 291785"/>
              <a:gd name="connsiteY26" fmla="*/ 47615 h 291740"/>
              <a:gd name="connsiteX27" fmla="*/ 152877 w 291785"/>
              <a:gd name="connsiteY27" fmla="*/ 54568 h 291740"/>
              <a:gd name="connsiteX28" fmla="*/ 136874 w 291785"/>
              <a:gd name="connsiteY28" fmla="*/ 50854 h 291740"/>
              <a:gd name="connsiteX29" fmla="*/ 120111 w 291785"/>
              <a:gd name="connsiteY29" fmla="*/ 26851 h 291740"/>
              <a:gd name="connsiteX30" fmla="*/ 119444 w 291785"/>
              <a:gd name="connsiteY30" fmla="*/ 119624 h 291740"/>
              <a:gd name="connsiteX31" fmla="*/ 25432 w 291785"/>
              <a:gd name="connsiteY31" fmla="*/ 120862 h 291740"/>
              <a:gd name="connsiteX32" fmla="*/ 44387 w 291785"/>
              <a:gd name="connsiteY32" fmla="*/ 133435 h 291740"/>
              <a:gd name="connsiteX33" fmla="*/ 62675 w 291785"/>
              <a:gd name="connsiteY33" fmla="*/ 147342 h 291740"/>
              <a:gd name="connsiteX34" fmla="*/ 27337 w 291785"/>
              <a:gd name="connsiteY34" fmla="*/ 171916 h 291740"/>
              <a:gd name="connsiteX35" fmla="*/ 70295 w 291785"/>
              <a:gd name="connsiteY35" fmla="*/ 171154 h 291740"/>
              <a:gd name="connsiteX36" fmla="*/ 114777 w 291785"/>
              <a:gd name="connsiteY36" fmla="*/ 171631 h 291740"/>
              <a:gd name="connsiteX37" fmla="*/ 120205 w 291785"/>
              <a:gd name="connsiteY37" fmla="*/ 215446 h 291740"/>
              <a:gd name="connsiteX38" fmla="*/ 120205 w 291785"/>
              <a:gd name="connsiteY38" fmla="*/ 264690 h 291740"/>
              <a:gd name="connsiteX39" fmla="*/ 141065 w 291785"/>
              <a:gd name="connsiteY39" fmla="*/ 235639 h 291740"/>
              <a:gd name="connsiteX40" fmla="*/ 153162 w 291785"/>
              <a:gd name="connsiteY40" fmla="*/ 238210 h 291740"/>
              <a:gd name="connsiteX41" fmla="*/ 171927 w 291785"/>
              <a:gd name="connsiteY41" fmla="*/ 265357 h 291740"/>
              <a:gd name="connsiteX42" fmla="*/ 171927 w 291785"/>
              <a:gd name="connsiteY42" fmla="*/ 220589 h 291740"/>
              <a:gd name="connsiteX43" fmla="*/ 172784 w 291785"/>
              <a:gd name="connsiteY43" fmla="*/ 174583 h 291740"/>
              <a:gd name="connsiteX44" fmla="*/ 213741 w 291785"/>
              <a:gd name="connsiteY44" fmla="*/ 171345 h 291740"/>
              <a:gd name="connsiteX45" fmla="*/ 264700 w 291785"/>
              <a:gd name="connsiteY45" fmla="*/ 172012 h 291740"/>
              <a:gd name="connsiteX46" fmla="*/ 229362 w 291785"/>
              <a:gd name="connsiteY46" fmla="*/ 146770 h 291740"/>
              <a:gd name="connsiteX47" fmla="*/ 267271 w 291785"/>
              <a:gd name="connsiteY47" fmla="*/ 120291 h 291740"/>
              <a:gd name="connsiteX48" fmla="*/ 171927 w 291785"/>
              <a:gd name="connsiteY48" fmla="*/ 115719 h 291740"/>
              <a:gd name="connsiteX49" fmla="*/ 171355 w 291785"/>
              <a:gd name="connsiteY49" fmla="*/ 26279 h 291740"/>
              <a:gd name="connsiteX50" fmla="*/ 153067 w 291785"/>
              <a:gd name="connsiteY50" fmla="*/ 54664 h 29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1785" h="291740">
                <a:moveTo>
                  <a:pt x="145352" y="47425"/>
                </a:moveTo>
                <a:cubicBezTo>
                  <a:pt x="151257" y="42090"/>
                  <a:pt x="173450" y="-2201"/>
                  <a:pt x="180690" y="85"/>
                </a:cubicBezTo>
                <a:cubicBezTo>
                  <a:pt x="180690" y="36661"/>
                  <a:pt x="180690" y="73237"/>
                  <a:pt x="180690" y="109909"/>
                </a:cubicBezTo>
                <a:cubicBezTo>
                  <a:pt x="217647" y="111909"/>
                  <a:pt x="254794" y="109242"/>
                  <a:pt x="291751" y="111147"/>
                </a:cubicBezTo>
                <a:cubicBezTo>
                  <a:pt x="293180" y="119529"/>
                  <a:pt x="250508" y="141151"/>
                  <a:pt x="243745" y="145818"/>
                </a:cubicBezTo>
                <a:cubicBezTo>
                  <a:pt x="254032" y="153343"/>
                  <a:pt x="265272" y="159343"/>
                  <a:pt x="275463" y="167059"/>
                </a:cubicBezTo>
                <a:cubicBezTo>
                  <a:pt x="279464" y="170106"/>
                  <a:pt x="288989" y="173250"/>
                  <a:pt x="291655" y="178012"/>
                </a:cubicBezTo>
                <a:cubicBezTo>
                  <a:pt x="287464" y="185347"/>
                  <a:pt x="256604" y="180584"/>
                  <a:pt x="249364" y="180584"/>
                </a:cubicBezTo>
                <a:cubicBezTo>
                  <a:pt x="228600" y="180584"/>
                  <a:pt x="207931" y="180489"/>
                  <a:pt x="187166" y="180584"/>
                </a:cubicBezTo>
                <a:cubicBezTo>
                  <a:pt x="181356" y="178584"/>
                  <a:pt x="179356" y="180584"/>
                  <a:pt x="180975" y="186204"/>
                </a:cubicBezTo>
                <a:cubicBezTo>
                  <a:pt x="180785" y="192014"/>
                  <a:pt x="180690" y="197824"/>
                  <a:pt x="180594" y="203635"/>
                </a:cubicBezTo>
                <a:cubicBezTo>
                  <a:pt x="180499" y="213540"/>
                  <a:pt x="180404" y="223542"/>
                  <a:pt x="180499" y="233543"/>
                </a:cubicBezTo>
                <a:cubicBezTo>
                  <a:pt x="180499" y="252974"/>
                  <a:pt x="180880" y="272310"/>
                  <a:pt x="180499" y="291741"/>
                </a:cubicBezTo>
                <a:cubicBezTo>
                  <a:pt x="173927" y="290979"/>
                  <a:pt x="170117" y="280501"/>
                  <a:pt x="166974" y="275834"/>
                </a:cubicBezTo>
                <a:cubicBezTo>
                  <a:pt x="160020" y="265071"/>
                  <a:pt x="153067" y="254403"/>
                  <a:pt x="145733" y="243830"/>
                </a:cubicBezTo>
                <a:cubicBezTo>
                  <a:pt x="139732" y="252688"/>
                  <a:pt x="133921" y="261737"/>
                  <a:pt x="128207" y="270690"/>
                </a:cubicBezTo>
                <a:cubicBezTo>
                  <a:pt x="124778" y="275929"/>
                  <a:pt x="118682" y="291169"/>
                  <a:pt x="111062" y="291741"/>
                </a:cubicBezTo>
                <a:cubicBezTo>
                  <a:pt x="111443" y="254974"/>
                  <a:pt x="110204" y="218113"/>
                  <a:pt x="111729" y="181346"/>
                </a:cubicBezTo>
                <a:cubicBezTo>
                  <a:pt x="74676" y="178965"/>
                  <a:pt x="36862" y="184299"/>
                  <a:pt x="0" y="179441"/>
                </a:cubicBezTo>
                <a:cubicBezTo>
                  <a:pt x="2286" y="173917"/>
                  <a:pt x="11811" y="170297"/>
                  <a:pt x="16383" y="167249"/>
                </a:cubicBezTo>
                <a:cubicBezTo>
                  <a:pt x="26765" y="160201"/>
                  <a:pt x="37148" y="153057"/>
                  <a:pt x="48006" y="146675"/>
                </a:cubicBezTo>
                <a:cubicBezTo>
                  <a:pt x="41529" y="140960"/>
                  <a:pt x="-1810" y="119338"/>
                  <a:pt x="95" y="111337"/>
                </a:cubicBezTo>
                <a:cubicBezTo>
                  <a:pt x="37052" y="109337"/>
                  <a:pt x="74200" y="112004"/>
                  <a:pt x="111157" y="110099"/>
                </a:cubicBezTo>
                <a:lnTo>
                  <a:pt x="111157" y="25136"/>
                </a:lnTo>
                <a:cubicBezTo>
                  <a:pt x="111157" y="18183"/>
                  <a:pt x="109061" y="7515"/>
                  <a:pt x="111824" y="943"/>
                </a:cubicBezTo>
                <a:cubicBezTo>
                  <a:pt x="118301" y="562"/>
                  <a:pt x="124206" y="15611"/>
                  <a:pt x="127159" y="19897"/>
                </a:cubicBezTo>
                <a:cubicBezTo>
                  <a:pt x="133255" y="29137"/>
                  <a:pt x="139446" y="38185"/>
                  <a:pt x="145256" y="47615"/>
                </a:cubicBezTo>
                <a:moveTo>
                  <a:pt x="152877" y="54568"/>
                </a:moveTo>
                <a:cubicBezTo>
                  <a:pt x="145733" y="65046"/>
                  <a:pt x="142970" y="60188"/>
                  <a:pt x="136874" y="50854"/>
                </a:cubicBezTo>
                <a:cubicBezTo>
                  <a:pt x="131540" y="42662"/>
                  <a:pt x="127159" y="33709"/>
                  <a:pt x="120111" y="26851"/>
                </a:cubicBezTo>
                <a:cubicBezTo>
                  <a:pt x="119729" y="57807"/>
                  <a:pt x="120968" y="88763"/>
                  <a:pt x="119444" y="119624"/>
                </a:cubicBezTo>
                <a:cubicBezTo>
                  <a:pt x="88106" y="121624"/>
                  <a:pt x="56769" y="118862"/>
                  <a:pt x="25432" y="120862"/>
                </a:cubicBezTo>
                <a:cubicBezTo>
                  <a:pt x="32385" y="124006"/>
                  <a:pt x="38005" y="129340"/>
                  <a:pt x="44387" y="133435"/>
                </a:cubicBezTo>
                <a:cubicBezTo>
                  <a:pt x="50768" y="137531"/>
                  <a:pt x="59150" y="140007"/>
                  <a:pt x="62675" y="147342"/>
                </a:cubicBezTo>
                <a:cubicBezTo>
                  <a:pt x="58388" y="150199"/>
                  <a:pt x="26194" y="167535"/>
                  <a:pt x="27337" y="171916"/>
                </a:cubicBezTo>
                <a:cubicBezTo>
                  <a:pt x="41624" y="171154"/>
                  <a:pt x="56007" y="171154"/>
                  <a:pt x="70295" y="171154"/>
                </a:cubicBezTo>
                <a:cubicBezTo>
                  <a:pt x="84487" y="171154"/>
                  <a:pt x="100775" y="169059"/>
                  <a:pt x="114777" y="171631"/>
                </a:cubicBezTo>
                <a:cubicBezTo>
                  <a:pt x="124302" y="173440"/>
                  <a:pt x="120205" y="206492"/>
                  <a:pt x="120205" y="215446"/>
                </a:cubicBezTo>
                <a:cubicBezTo>
                  <a:pt x="120205" y="231829"/>
                  <a:pt x="119920" y="248307"/>
                  <a:pt x="120205" y="264690"/>
                </a:cubicBezTo>
                <a:cubicBezTo>
                  <a:pt x="125921" y="264214"/>
                  <a:pt x="137922" y="240306"/>
                  <a:pt x="141065" y="235639"/>
                </a:cubicBezTo>
                <a:cubicBezTo>
                  <a:pt x="146685" y="227256"/>
                  <a:pt x="147828" y="229923"/>
                  <a:pt x="153162" y="238210"/>
                </a:cubicBezTo>
                <a:cubicBezTo>
                  <a:pt x="158877" y="246973"/>
                  <a:pt x="163639" y="258594"/>
                  <a:pt x="171927" y="265357"/>
                </a:cubicBezTo>
                <a:cubicBezTo>
                  <a:pt x="172021" y="250402"/>
                  <a:pt x="171927" y="235448"/>
                  <a:pt x="171927" y="220589"/>
                </a:cubicBezTo>
                <a:cubicBezTo>
                  <a:pt x="171927" y="207826"/>
                  <a:pt x="167640" y="186490"/>
                  <a:pt x="172784" y="174583"/>
                </a:cubicBezTo>
                <a:cubicBezTo>
                  <a:pt x="175927" y="167440"/>
                  <a:pt x="206121" y="171345"/>
                  <a:pt x="213741" y="171345"/>
                </a:cubicBezTo>
                <a:cubicBezTo>
                  <a:pt x="230696" y="171250"/>
                  <a:pt x="247745" y="171154"/>
                  <a:pt x="264700" y="172012"/>
                </a:cubicBezTo>
                <a:cubicBezTo>
                  <a:pt x="263843" y="164392"/>
                  <a:pt x="235649" y="151533"/>
                  <a:pt x="229362" y="146770"/>
                </a:cubicBezTo>
                <a:cubicBezTo>
                  <a:pt x="238506" y="135150"/>
                  <a:pt x="255270" y="128578"/>
                  <a:pt x="267271" y="120291"/>
                </a:cubicBezTo>
                <a:cubicBezTo>
                  <a:pt x="255365" y="120100"/>
                  <a:pt x="172498" y="124958"/>
                  <a:pt x="171927" y="115719"/>
                </a:cubicBezTo>
                <a:cubicBezTo>
                  <a:pt x="171355" y="107432"/>
                  <a:pt x="170307" y="26470"/>
                  <a:pt x="171355" y="26279"/>
                </a:cubicBezTo>
                <a:cubicBezTo>
                  <a:pt x="164783" y="35423"/>
                  <a:pt x="159354" y="45329"/>
                  <a:pt x="153067" y="54664"/>
                </a:cubicBezTo>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AE3FEB3-7F01-2E20-EC65-B8AF9C558395}"/>
              </a:ext>
            </a:extLst>
          </p:cNvPr>
          <p:cNvSpPr/>
          <p:nvPr/>
        </p:nvSpPr>
        <p:spPr>
          <a:xfrm>
            <a:off x="501650" y="1477061"/>
            <a:ext cx="406593" cy="406695"/>
          </a:xfrm>
          <a:custGeom>
            <a:avLst/>
            <a:gdLst>
              <a:gd name="connsiteX0" fmla="*/ 240117 w 267072"/>
              <a:gd name="connsiteY0" fmla="*/ 53728 h 267139"/>
              <a:gd name="connsiteX1" fmla="*/ 162012 w 267072"/>
              <a:gd name="connsiteY1" fmla="*/ 4198 h 267139"/>
              <a:gd name="connsiteX2" fmla="*/ 123055 w 267072"/>
              <a:gd name="connsiteY2" fmla="*/ 674 h 267139"/>
              <a:gd name="connsiteX3" fmla="*/ 105433 w 267072"/>
              <a:gd name="connsiteY3" fmla="*/ 3722 h 267139"/>
              <a:gd name="connsiteX4" fmla="*/ 86764 w 267072"/>
              <a:gd name="connsiteY4" fmla="*/ 9437 h 267139"/>
              <a:gd name="connsiteX5" fmla="*/ 17708 w 267072"/>
              <a:gd name="connsiteY5" fmla="*/ 66968 h 267139"/>
              <a:gd name="connsiteX6" fmla="*/ 4183 w 267072"/>
              <a:gd name="connsiteY6" fmla="*/ 170028 h 267139"/>
              <a:gd name="connsiteX7" fmla="*/ 57808 w 267072"/>
              <a:gd name="connsiteY7" fmla="*/ 244895 h 267139"/>
              <a:gd name="connsiteX8" fmla="*/ 149058 w 267072"/>
              <a:gd name="connsiteY8" fmla="*/ 266612 h 267139"/>
              <a:gd name="connsiteX9" fmla="*/ 267073 w 267072"/>
              <a:gd name="connsiteY9" fmla="*/ 143454 h 267139"/>
              <a:gd name="connsiteX10" fmla="*/ 240022 w 267072"/>
              <a:gd name="connsiteY10" fmla="*/ 53728 h 267139"/>
              <a:gd name="connsiteX11" fmla="*/ 194492 w 267072"/>
              <a:gd name="connsiteY11" fmla="*/ 29916 h 267139"/>
              <a:gd name="connsiteX12" fmla="*/ 224115 w 267072"/>
              <a:gd name="connsiteY12" fmla="*/ 53728 h 267139"/>
              <a:gd name="connsiteX13" fmla="*/ 245546 w 267072"/>
              <a:gd name="connsiteY13" fmla="*/ 86589 h 267139"/>
              <a:gd name="connsiteX14" fmla="*/ 248308 w 267072"/>
              <a:gd name="connsiteY14" fmla="*/ 95257 h 267139"/>
              <a:gd name="connsiteX15" fmla="*/ 203446 w 267072"/>
              <a:gd name="connsiteY15" fmla="*/ 95257 h 267139"/>
              <a:gd name="connsiteX16" fmla="*/ 177823 w 267072"/>
              <a:gd name="connsiteY16" fmla="*/ 95257 h 267139"/>
              <a:gd name="connsiteX17" fmla="*/ 161440 w 267072"/>
              <a:gd name="connsiteY17" fmla="*/ 90876 h 267139"/>
              <a:gd name="connsiteX18" fmla="*/ 134580 w 267072"/>
              <a:gd name="connsiteY18" fmla="*/ 13247 h 267139"/>
              <a:gd name="connsiteX19" fmla="*/ 194397 w 267072"/>
              <a:gd name="connsiteY19" fmla="*/ 29916 h 267139"/>
              <a:gd name="connsiteX20" fmla="*/ 97051 w 267072"/>
              <a:gd name="connsiteY20" fmla="*/ 155836 h 267139"/>
              <a:gd name="connsiteX21" fmla="*/ 123150 w 267072"/>
              <a:gd name="connsiteY21" fmla="*/ 174886 h 267139"/>
              <a:gd name="connsiteX22" fmla="*/ 108958 w 267072"/>
              <a:gd name="connsiteY22" fmla="*/ 185745 h 267139"/>
              <a:gd name="connsiteX23" fmla="*/ 82383 w 267072"/>
              <a:gd name="connsiteY23" fmla="*/ 203366 h 267139"/>
              <a:gd name="connsiteX24" fmla="*/ 91051 w 267072"/>
              <a:gd name="connsiteY24" fmla="*/ 173648 h 267139"/>
              <a:gd name="connsiteX25" fmla="*/ 96956 w 267072"/>
              <a:gd name="connsiteY25" fmla="*/ 155836 h 267139"/>
              <a:gd name="connsiteX26" fmla="*/ 67714 w 267072"/>
              <a:gd name="connsiteY26" fmla="*/ 120213 h 267139"/>
              <a:gd name="connsiteX27" fmla="*/ 52665 w 267072"/>
              <a:gd name="connsiteY27" fmla="*/ 107925 h 267139"/>
              <a:gd name="connsiteX28" fmla="*/ 100957 w 267072"/>
              <a:gd name="connsiteY28" fmla="*/ 107925 h 267139"/>
              <a:gd name="connsiteX29" fmla="*/ 91051 w 267072"/>
              <a:gd name="connsiteY29" fmla="*/ 137262 h 267139"/>
              <a:gd name="connsiteX30" fmla="*/ 67714 w 267072"/>
              <a:gd name="connsiteY30" fmla="*/ 120213 h 267139"/>
              <a:gd name="connsiteX31" fmla="*/ 111815 w 267072"/>
              <a:gd name="connsiteY31" fmla="*/ 150978 h 267139"/>
              <a:gd name="connsiteX32" fmla="*/ 106100 w 267072"/>
              <a:gd name="connsiteY32" fmla="*/ 133167 h 267139"/>
              <a:gd name="connsiteX33" fmla="*/ 114387 w 267072"/>
              <a:gd name="connsiteY33" fmla="*/ 107925 h 267139"/>
              <a:gd name="connsiteX34" fmla="*/ 146962 w 267072"/>
              <a:gd name="connsiteY34" fmla="*/ 107925 h 267139"/>
              <a:gd name="connsiteX35" fmla="*/ 155249 w 267072"/>
              <a:gd name="connsiteY35" fmla="*/ 117069 h 267139"/>
              <a:gd name="connsiteX36" fmla="*/ 159535 w 267072"/>
              <a:gd name="connsiteY36" fmla="*/ 130309 h 267139"/>
              <a:gd name="connsiteX37" fmla="*/ 155916 w 267072"/>
              <a:gd name="connsiteY37" fmla="*/ 150121 h 267139"/>
              <a:gd name="connsiteX38" fmla="*/ 142390 w 267072"/>
              <a:gd name="connsiteY38" fmla="*/ 159932 h 267139"/>
              <a:gd name="connsiteX39" fmla="*/ 127436 w 267072"/>
              <a:gd name="connsiteY39" fmla="*/ 162599 h 267139"/>
              <a:gd name="connsiteX40" fmla="*/ 111910 w 267072"/>
              <a:gd name="connsiteY40" fmla="*/ 151074 h 267139"/>
              <a:gd name="connsiteX41" fmla="*/ 168679 w 267072"/>
              <a:gd name="connsiteY41" fmla="*/ 156217 h 267139"/>
              <a:gd name="connsiteX42" fmla="*/ 183348 w 267072"/>
              <a:gd name="connsiteY42" fmla="*/ 203747 h 267139"/>
              <a:gd name="connsiteX43" fmla="*/ 142962 w 267072"/>
              <a:gd name="connsiteY43" fmla="*/ 174791 h 267139"/>
              <a:gd name="connsiteX44" fmla="*/ 168679 w 267072"/>
              <a:gd name="connsiteY44" fmla="*/ 156217 h 267139"/>
              <a:gd name="connsiteX45" fmla="*/ 176204 w 267072"/>
              <a:gd name="connsiteY45" fmla="*/ 137643 h 267139"/>
              <a:gd name="connsiteX46" fmla="*/ 165536 w 267072"/>
              <a:gd name="connsiteY46" fmla="*/ 109164 h 267139"/>
              <a:gd name="connsiteX47" fmla="*/ 213828 w 267072"/>
              <a:gd name="connsiteY47" fmla="*/ 107925 h 267139"/>
              <a:gd name="connsiteX48" fmla="*/ 176204 w 267072"/>
              <a:gd name="connsiteY48" fmla="*/ 137643 h 267139"/>
              <a:gd name="connsiteX49" fmla="*/ 133818 w 267072"/>
              <a:gd name="connsiteY49" fmla="*/ 49347 h 267139"/>
              <a:gd name="connsiteX50" fmla="*/ 144105 w 267072"/>
              <a:gd name="connsiteY50" fmla="*/ 79065 h 267139"/>
              <a:gd name="connsiteX51" fmla="*/ 149248 w 267072"/>
              <a:gd name="connsiteY51" fmla="*/ 95257 h 267139"/>
              <a:gd name="connsiteX52" fmla="*/ 116768 w 267072"/>
              <a:gd name="connsiteY52" fmla="*/ 95257 h 267139"/>
              <a:gd name="connsiteX53" fmla="*/ 133818 w 267072"/>
              <a:gd name="connsiteY53" fmla="*/ 49347 h 267139"/>
              <a:gd name="connsiteX54" fmla="*/ 55427 w 267072"/>
              <a:gd name="connsiteY54" fmla="*/ 41060 h 267139"/>
              <a:gd name="connsiteX55" fmla="*/ 79621 w 267072"/>
              <a:gd name="connsiteY55" fmla="*/ 25248 h 267139"/>
              <a:gd name="connsiteX56" fmla="*/ 108958 w 267072"/>
              <a:gd name="connsiteY56" fmla="*/ 14961 h 267139"/>
              <a:gd name="connsiteX57" fmla="*/ 131532 w 267072"/>
              <a:gd name="connsiteY57" fmla="*/ 13342 h 267139"/>
              <a:gd name="connsiteX58" fmla="*/ 119245 w 267072"/>
              <a:gd name="connsiteY58" fmla="*/ 50204 h 267139"/>
              <a:gd name="connsiteX59" fmla="*/ 105148 w 267072"/>
              <a:gd name="connsiteY59" fmla="*/ 91352 h 267139"/>
              <a:gd name="connsiteX60" fmla="*/ 60856 w 267072"/>
              <a:gd name="connsiteY60" fmla="*/ 95352 h 267139"/>
              <a:gd name="connsiteX61" fmla="*/ 18280 w 267072"/>
              <a:gd name="connsiteY61" fmla="*/ 95352 h 267139"/>
              <a:gd name="connsiteX62" fmla="*/ 55522 w 267072"/>
              <a:gd name="connsiteY62" fmla="*/ 41155 h 267139"/>
              <a:gd name="connsiteX63" fmla="*/ 24757 w 267072"/>
              <a:gd name="connsiteY63" fmla="*/ 188983 h 267139"/>
              <a:gd name="connsiteX64" fmla="*/ 11803 w 267072"/>
              <a:gd name="connsiteY64" fmla="*/ 124785 h 267139"/>
              <a:gd name="connsiteX65" fmla="*/ 17422 w 267072"/>
              <a:gd name="connsiteY65" fmla="*/ 98400 h 267139"/>
              <a:gd name="connsiteX66" fmla="*/ 39235 w 267072"/>
              <a:gd name="connsiteY66" fmla="*/ 114212 h 267139"/>
              <a:gd name="connsiteX67" fmla="*/ 80764 w 267072"/>
              <a:gd name="connsiteY67" fmla="*/ 145168 h 267139"/>
              <a:gd name="connsiteX68" fmla="*/ 78763 w 267072"/>
              <a:gd name="connsiteY68" fmla="*/ 172505 h 267139"/>
              <a:gd name="connsiteX69" fmla="*/ 74001 w 267072"/>
              <a:gd name="connsiteY69" fmla="*/ 189936 h 267139"/>
              <a:gd name="connsiteX70" fmla="*/ 60952 w 267072"/>
              <a:gd name="connsiteY70" fmla="*/ 231084 h 267139"/>
              <a:gd name="connsiteX71" fmla="*/ 24757 w 267072"/>
              <a:gd name="connsiteY71" fmla="*/ 188983 h 267139"/>
              <a:gd name="connsiteX72" fmla="*/ 179347 w 267072"/>
              <a:gd name="connsiteY72" fmla="*/ 246895 h 267139"/>
              <a:gd name="connsiteX73" fmla="*/ 163917 w 267072"/>
              <a:gd name="connsiteY73" fmla="*/ 252039 h 267139"/>
              <a:gd name="connsiteX74" fmla="*/ 128484 w 267072"/>
              <a:gd name="connsiteY74" fmla="*/ 255277 h 267139"/>
              <a:gd name="connsiteX75" fmla="*/ 91146 w 267072"/>
              <a:gd name="connsiteY75" fmla="*/ 247276 h 267139"/>
              <a:gd name="connsiteX76" fmla="*/ 69048 w 267072"/>
              <a:gd name="connsiteY76" fmla="*/ 237180 h 267139"/>
              <a:gd name="connsiteX77" fmla="*/ 63809 w 267072"/>
              <a:gd name="connsiteY77" fmla="*/ 233084 h 267139"/>
              <a:gd name="connsiteX78" fmla="*/ 70953 w 267072"/>
              <a:gd name="connsiteY78" fmla="*/ 227940 h 267139"/>
              <a:gd name="connsiteX79" fmla="*/ 93527 w 267072"/>
              <a:gd name="connsiteY79" fmla="*/ 211843 h 267139"/>
              <a:gd name="connsiteX80" fmla="*/ 122483 w 267072"/>
              <a:gd name="connsiteY80" fmla="*/ 191364 h 267139"/>
              <a:gd name="connsiteX81" fmla="*/ 132389 w 267072"/>
              <a:gd name="connsiteY81" fmla="*/ 184411 h 267139"/>
              <a:gd name="connsiteX82" fmla="*/ 143914 w 267072"/>
              <a:gd name="connsiteY82" fmla="*/ 191174 h 267139"/>
              <a:gd name="connsiteX83" fmla="*/ 152677 w 267072"/>
              <a:gd name="connsiteY83" fmla="*/ 197460 h 267139"/>
              <a:gd name="connsiteX84" fmla="*/ 170013 w 267072"/>
              <a:gd name="connsiteY84" fmla="*/ 208986 h 267139"/>
              <a:gd name="connsiteX85" fmla="*/ 183443 w 267072"/>
              <a:gd name="connsiteY85" fmla="*/ 218511 h 267139"/>
              <a:gd name="connsiteX86" fmla="*/ 202874 w 267072"/>
              <a:gd name="connsiteY86" fmla="*/ 232798 h 267139"/>
              <a:gd name="connsiteX87" fmla="*/ 179538 w 267072"/>
              <a:gd name="connsiteY87" fmla="*/ 247086 h 267139"/>
              <a:gd name="connsiteX88" fmla="*/ 244689 w 267072"/>
              <a:gd name="connsiteY88" fmla="*/ 183173 h 267139"/>
              <a:gd name="connsiteX89" fmla="*/ 226210 w 267072"/>
              <a:gd name="connsiteY89" fmla="*/ 212415 h 267139"/>
              <a:gd name="connsiteX90" fmla="*/ 210589 w 267072"/>
              <a:gd name="connsiteY90" fmla="*/ 227559 h 267139"/>
              <a:gd name="connsiteX91" fmla="*/ 202398 w 267072"/>
              <a:gd name="connsiteY91" fmla="*/ 221273 h 267139"/>
              <a:gd name="connsiteX92" fmla="*/ 181157 w 267072"/>
              <a:gd name="connsiteY92" fmla="*/ 152217 h 267139"/>
              <a:gd name="connsiteX93" fmla="*/ 205160 w 267072"/>
              <a:gd name="connsiteY93" fmla="*/ 131166 h 267139"/>
              <a:gd name="connsiteX94" fmla="*/ 227734 w 267072"/>
              <a:gd name="connsiteY94" fmla="*/ 114307 h 267139"/>
              <a:gd name="connsiteX95" fmla="*/ 247927 w 267072"/>
              <a:gd name="connsiteY95" fmla="*/ 98496 h 267139"/>
              <a:gd name="connsiteX96" fmla="*/ 254976 w 267072"/>
              <a:gd name="connsiteY96" fmla="*/ 141739 h 267139"/>
              <a:gd name="connsiteX97" fmla="*/ 244784 w 267072"/>
              <a:gd name="connsiteY97" fmla="*/ 183268 h 2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67072" h="267139">
                <a:moveTo>
                  <a:pt x="240117" y="53728"/>
                </a:moveTo>
                <a:cubicBezTo>
                  <a:pt x="224020" y="30678"/>
                  <a:pt x="191158" y="6103"/>
                  <a:pt x="162012" y="4198"/>
                </a:cubicBezTo>
                <a:cubicBezTo>
                  <a:pt x="151058" y="-469"/>
                  <a:pt x="134675" y="-564"/>
                  <a:pt x="123055" y="674"/>
                </a:cubicBezTo>
                <a:cubicBezTo>
                  <a:pt x="119054" y="1055"/>
                  <a:pt x="108291" y="1245"/>
                  <a:pt x="105433" y="3722"/>
                </a:cubicBezTo>
                <a:cubicBezTo>
                  <a:pt x="101242" y="7341"/>
                  <a:pt x="90384" y="4389"/>
                  <a:pt x="86764" y="9437"/>
                </a:cubicBezTo>
                <a:cubicBezTo>
                  <a:pt x="58189" y="15057"/>
                  <a:pt x="31900" y="43346"/>
                  <a:pt x="17708" y="66968"/>
                </a:cubicBezTo>
                <a:cubicBezTo>
                  <a:pt x="-1247" y="98496"/>
                  <a:pt x="-3628" y="134691"/>
                  <a:pt x="4183" y="170028"/>
                </a:cubicBezTo>
                <a:cubicBezTo>
                  <a:pt x="10850" y="200318"/>
                  <a:pt x="33043" y="227464"/>
                  <a:pt x="57808" y="244895"/>
                </a:cubicBezTo>
                <a:cubicBezTo>
                  <a:pt x="85240" y="264135"/>
                  <a:pt x="116578" y="268898"/>
                  <a:pt x="149058" y="266612"/>
                </a:cubicBezTo>
                <a:cubicBezTo>
                  <a:pt x="208780" y="262421"/>
                  <a:pt x="267073" y="204318"/>
                  <a:pt x="267073" y="143454"/>
                </a:cubicBezTo>
                <a:cubicBezTo>
                  <a:pt x="267073" y="109449"/>
                  <a:pt x="259548" y="81732"/>
                  <a:pt x="240022" y="53728"/>
                </a:cubicBezTo>
                <a:close/>
                <a:moveTo>
                  <a:pt x="194492" y="29916"/>
                </a:moveTo>
                <a:cubicBezTo>
                  <a:pt x="206113" y="36678"/>
                  <a:pt x="214304" y="45156"/>
                  <a:pt x="224115" y="53728"/>
                </a:cubicBezTo>
                <a:cubicBezTo>
                  <a:pt x="234211" y="62491"/>
                  <a:pt x="237545" y="76398"/>
                  <a:pt x="245546" y="86589"/>
                </a:cubicBezTo>
                <a:cubicBezTo>
                  <a:pt x="245927" y="89733"/>
                  <a:pt x="247642" y="92304"/>
                  <a:pt x="248308" y="95257"/>
                </a:cubicBezTo>
                <a:cubicBezTo>
                  <a:pt x="233354" y="95257"/>
                  <a:pt x="218400" y="95257"/>
                  <a:pt x="203446" y="95257"/>
                </a:cubicBezTo>
                <a:lnTo>
                  <a:pt x="177823" y="95257"/>
                </a:lnTo>
                <a:cubicBezTo>
                  <a:pt x="170965" y="95257"/>
                  <a:pt x="163726" y="98019"/>
                  <a:pt x="161440" y="90876"/>
                </a:cubicBezTo>
                <a:cubicBezTo>
                  <a:pt x="153058" y="64872"/>
                  <a:pt x="142200" y="39536"/>
                  <a:pt x="134580" y="13247"/>
                </a:cubicBezTo>
                <a:cubicBezTo>
                  <a:pt x="153344" y="8865"/>
                  <a:pt x="179538" y="21248"/>
                  <a:pt x="194397" y="29916"/>
                </a:cubicBezTo>
                <a:close/>
                <a:moveTo>
                  <a:pt x="97051" y="155836"/>
                </a:moveTo>
                <a:cubicBezTo>
                  <a:pt x="105910" y="162027"/>
                  <a:pt x="114673" y="168314"/>
                  <a:pt x="123150" y="174886"/>
                </a:cubicBezTo>
                <a:cubicBezTo>
                  <a:pt x="122197" y="178982"/>
                  <a:pt x="112196" y="183268"/>
                  <a:pt x="108958" y="185745"/>
                </a:cubicBezTo>
                <a:cubicBezTo>
                  <a:pt x="102290" y="190793"/>
                  <a:pt x="90860" y="202223"/>
                  <a:pt x="82383" y="203366"/>
                </a:cubicBezTo>
                <a:cubicBezTo>
                  <a:pt x="85907" y="201937"/>
                  <a:pt x="90479" y="177934"/>
                  <a:pt x="91051" y="173648"/>
                </a:cubicBezTo>
                <a:cubicBezTo>
                  <a:pt x="93527" y="167933"/>
                  <a:pt x="95051" y="161742"/>
                  <a:pt x="96956" y="155836"/>
                </a:cubicBezTo>
                <a:close/>
                <a:moveTo>
                  <a:pt x="67714" y="120213"/>
                </a:moveTo>
                <a:cubicBezTo>
                  <a:pt x="65333" y="118403"/>
                  <a:pt x="52093" y="108021"/>
                  <a:pt x="52665" y="107925"/>
                </a:cubicBezTo>
                <a:lnTo>
                  <a:pt x="100957" y="107925"/>
                </a:lnTo>
                <a:cubicBezTo>
                  <a:pt x="97242" y="117546"/>
                  <a:pt x="95527" y="127833"/>
                  <a:pt x="91051" y="137262"/>
                </a:cubicBezTo>
                <a:cubicBezTo>
                  <a:pt x="82478" y="133548"/>
                  <a:pt x="75049" y="125832"/>
                  <a:pt x="67714" y="120213"/>
                </a:cubicBezTo>
                <a:close/>
                <a:moveTo>
                  <a:pt x="111815" y="150978"/>
                </a:moveTo>
                <a:cubicBezTo>
                  <a:pt x="102671" y="144692"/>
                  <a:pt x="103052" y="143358"/>
                  <a:pt x="106100" y="133167"/>
                </a:cubicBezTo>
                <a:cubicBezTo>
                  <a:pt x="108577" y="124689"/>
                  <a:pt x="111053" y="116117"/>
                  <a:pt x="114387" y="107925"/>
                </a:cubicBezTo>
                <a:lnTo>
                  <a:pt x="146962" y="107925"/>
                </a:lnTo>
                <a:cubicBezTo>
                  <a:pt x="154773" y="107925"/>
                  <a:pt x="153154" y="110402"/>
                  <a:pt x="155249" y="117069"/>
                </a:cubicBezTo>
                <a:cubicBezTo>
                  <a:pt x="156583" y="121451"/>
                  <a:pt x="158011" y="125928"/>
                  <a:pt x="159535" y="130309"/>
                </a:cubicBezTo>
                <a:cubicBezTo>
                  <a:pt x="162964" y="140501"/>
                  <a:pt x="165727" y="143739"/>
                  <a:pt x="155916" y="150121"/>
                </a:cubicBezTo>
                <a:cubicBezTo>
                  <a:pt x="151249" y="153169"/>
                  <a:pt x="146486" y="156503"/>
                  <a:pt x="142390" y="159932"/>
                </a:cubicBezTo>
                <a:cubicBezTo>
                  <a:pt x="136771" y="164599"/>
                  <a:pt x="133818" y="167552"/>
                  <a:pt x="127436" y="162599"/>
                </a:cubicBezTo>
                <a:cubicBezTo>
                  <a:pt x="122293" y="158694"/>
                  <a:pt x="117244" y="154693"/>
                  <a:pt x="111910" y="151074"/>
                </a:cubicBezTo>
                <a:close/>
                <a:moveTo>
                  <a:pt x="168679" y="156217"/>
                </a:moveTo>
                <a:cubicBezTo>
                  <a:pt x="171061" y="156217"/>
                  <a:pt x="183824" y="197365"/>
                  <a:pt x="183348" y="203747"/>
                </a:cubicBezTo>
                <a:cubicBezTo>
                  <a:pt x="170584" y="194222"/>
                  <a:pt x="153439" y="186792"/>
                  <a:pt x="142962" y="174791"/>
                </a:cubicBezTo>
                <a:cubicBezTo>
                  <a:pt x="151725" y="168790"/>
                  <a:pt x="160012" y="162218"/>
                  <a:pt x="168679" y="156217"/>
                </a:cubicBezTo>
                <a:close/>
                <a:moveTo>
                  <a:pt x="176204" y="137643"/>
                </a:moveTo>
                <a:cubicBezTo>
                  <a:pt x="169632" y="133071"/>
                  <a:pt x="169060" y="115926"/>
                  <a:pt x="165536" y="109164"/>
                </a:cubicBezTo>
                <a:cubicBezTo>
                  <a:pt x="165536" y="106973"/>
                  <a:pt x="208399" y="107925"/>
                  <a:pt x="213828" y="107925"/>
                </a:cubicBezTo>
                <a:cubicBezTo>
                  <a:pt x="204874" y="120879"/>
                  <a:pt x="186586" y="125928"/>
                  <a:pt x="176204" y="137643"/>
                </a:cubicBezTo>
                <a:close/>
                <a:moveTo>
                  <a:pt x="133818" y="49347"/>
                </a:moveTo>
                <a:cubicBezTo>
                  <a:pt x="137533" y="58586"/>
                  <a:pt x="141914" y="69254"/>
                  <a:pt x="144105" y="79065"/>
                </a:cubicBezTo>
                <a:cubicBezTo>
                  <a:pt x="145153" y="83922"/>
                  <a:pt x="150106" y="90399"/>
                  <a:pt x="149248" y="95257"/>
                </a:cubicBezTo>
                <a:lnTo>
                  <a:pt x="116768" y="95257"/>
                </a:lnTo>
                <a:cubicBezTo>
                  <a:pt x="118673" y="89447"/>
                  <a:pt x="129341" y="49347"/>
                  <a:pt x="133818" y="49347"/>
                </a:cubicBezTo>
                <a:close/>
                <a:moveTo>
                  <a:pt x="55427" y="41060"/>
                </a:moveTo>
                <a:cubicBezTo>
                  <a:pt x="62666" y="35059"/>
                  <a:pt x="70953" y="29249"/>
                  <a:pt x="79621" y="25248"/>
                </a:cubicBezTo>
                <a:cubicBezTo>
                  <a:pt x="88860" y="20867"/>
                  <a:pt x="100004" y="19724"/>
                  <a:pt x="108958" y="14961"/>
                </a:cubicBezTo>
                <a:cubicBezTo>
                  <a:pt x="116578" y="14961"/>
                  <a:pt x="123912" y="11818"/>
                  <a:pt x="131532" y="13342"/>
                </a:cubicBezTo>
                <a:cubicBezTo>
                  <a:pt x="131056" y="25153"/>
                  <a:pt x="122959" y="38964"/>
                  <a:pt x="119245" y="50204"/>
                </a:cubicBezTo>
                <a:cubicBezTo>
                  <a:pt x="114768" y="64015"/>
                  <a:pt x="109434" y="77541"/>
                  <a:pt x="105148" y="91352"/>
                </a:cubicBezTo>
                <a:cubicBezTo>
                  <a:pt x="102576" y="99543"/>
                  <a:pt x="69429" y="95352"/>
                  <a:pt x="60856" y="95352"/>
                </a:cubicBezTo>
                <a:lnTo>
                  <a:pt x="18280" y="95352"/>
                </a:lnTo>
                <a:cubicBezTo>
                  <a:pt x="24661" y="74493"/>
                  <a:pt x="38663" y="54966"/>
                  <a:pt x="55522" y="41155"/>
                </a:cubicBezTo>
                <a:close/>
                <a:moveTo>
                  <a:pt x="24757" y="188983"/>
                </a:moveTo>
                <a:cubicBezTo>
                  <a:pt x="13803" y="170219"/>
                  <a:pt x="10374" y="146216"/>
                  <a:pt x="11803" y="124785"/>
                </a:cubicBezTo>
                <a:cubicBezTo>
                  <a:pt x="12088" y="120594"/>
                  <a:pt x="13136" y="100877"/>
                  <a:pt x="17422" y="98400"/>
                </a:cubicBezTo>
                <a:cubicBezTo>
                  <a:pt x="23328" y="98400"/>
                  <a:pt x="33996" y="110973"/>
                  <a:pt x="39235" y="114212"/>
                </a:cubicBezTo>
                <a:cubicBezTo>
                  <a:pt x="53713" y="123165"/>
                  <a:pt x="66095" y="136405"/>
                  <a:pt x="80764" y="145168"/>
                </a:cubicBezTo>
                <a:cubicBezTo>
                  <a:pt x="90098" y="150788"/>
                  <a:pt x="81335" y="164028"/>
                  <a:pt x="78763" y="172505"/>
                </a:cubicBezTo>
                <a:cubicBezTo>
                  <a:pt x="76954" y="178315"/>
                  <a:pt x="75906" y="184221"/>
                  <a:pt x="74001" y="189936"/>
                </a:cubicBezTo>
                <a:cubicBezTo>
                  <a:pt x="69524" y="203652"/>
                  <a:pt x="65905" y="217558"/>
                  <a:pt x="60952" y="231084"/>
                </a:cubicBezTo>
                <a:cubicBezTo>
                  <a:pt x="44378" y="223083"/>
                  <a:pt x="33520" y="204033"/>
                  <a:pt x="24757" y="188983"/>
                </a:cubicBezTo>
                <a:close/>
                <a:moveTo>
                  <a:pt x="179347" y="246895"/>
                </a:moveTo>
                <a:cubicBezTo>
                  <a:pt x="173632" y="247562"/>
                  <a:pt x="169346" y="250705"/>
                  <a:pt x="163917" y="252039"/>
                </a:cubicBezTo>
                <a:cubicBezTo>
                  <a:pt x="152582" y="254896"/>
                  <a:pt x="140295" y="256611"/>
                  <a:pt x="128484" y="255277"/>
                </a:cubicBezTo>
                <a:cubicBezTo>
                  <a:pt x="123340" y="254706"/>
                  <a:pt x="90955" y="252991"/>
                  <a:pt x="91146" y="247276"/>
                </a:cubicBezTo>
                <a:cubicBezTo>
                  <a:pt x="87050" y="247657"/>
                  <a:pt x="70667" y="240323"/>
                  <a:pt x="69048" y="237180"/>
                </a:cubicBezTo>
                <a:cubicBezTo>
                  <a:pt x="67905" y="234894"/>
                  <a:pt x="64857" y="235941"/>
                  <a:pt x="63809" y="233084"/>
                </a:cubicBezTo>
                <a:cubicBezTo>
                  <a:pt x="65428" y="230512"/>
                  <a:pt x="68381" y="229274"/>
                  <a:pt x="70953" y="227940"/>
                </a:cubicBezTo>
                <a:cubicBezTo>
                  <a:pt x="77906" y="221844"/>
                  <a:pt x="86002" y="217272"/>
                  <a:pt x="93527" y="211843"/>
                </a:cubicBezTo>
                <a:cubicBezTo>
                  <a:pt x="103147" y="204890"/>
                  <a:pt x="112577" y="197841"/>
                  <a:pt x="122483" y="191364"/>
                </a:cubicBezTo>
                <a:cubicBezTo>
                  <a:pt x="125817" y="189174"/>
                  <a:pt x="129436" y="187173"/>
                  <a:pt x="132389" y="184411"/>
                </a:cubicBezTo>
                <a:cubicBezTo>
                  <a:pt x="136771" y="185649"/>
                  <a:pt x="140104" y="188793"/>
                  <a:pt x="143914" y="191174"/>
                </a:cubicBezTo>
                <a:cubicBezTo>
                  <a:pt x="146677" y="192888"/>
                  <a:pt x="149629" y="195174"/>
                  <a:pt x="152677" y="197460"/>
                </a:cubicBezTo>
                <a:cubicBezTo>
                  <a:pt x="157726" y="201175"/>
                  <a:pt x="163822" y="206890"/>
                  <a:pt x="170013" y="208986"/>
                </a:cubicBezTo>
                <a:cubicBezTo>
                  <a:pt x="172108" y="211748"/>
                  <a:pt x="180300" y="218511"/>
                  <a:pt x="183443" y="218511"/>
                </a:cubicBezTo>
                <a:cubicBezTo>
                  <a:pt x="189444" y="223940"/>
                  <a:pt x="196683" y="227559"/>
                  <a:pt x="202874" y="232798"/>
                </a:cubicBezTo>
                <a:cubicBezTo>
                  <a:pt x="201541" y="238704"/>
                  <a:pt x="184396" y="244609"/>
                  <a:pt x="179538" y="247086"/>
                </a:cubicBezTo>
                <a:close/>
                <a:moveTo>
                  <a:pt x="244689" y="183173"/>
                </a:moveTo>
                <a:cubicBezTo>
                  <a:pt x="240022" y="194222"/>
                  <a:pt x="232116" y="202413"/>
                  <a:pt x="226210" y="212415"/>
                </a:cubicBezTo>
                <a:cubicBezTo>
                  <a:pt x="222686" y="218320"/>
                  <a:pt x="215828" y="223273"/>
                  <a:pt x="210589" y="227559"/>
                </a:cubicBezTo>
                <a:cubicBezTo>
                  <a:pt x="204017" y="232989"/>
                  <a:pt x="204017" y="227845"/>
                  <a:pt x="202398" y="221273"/>
                </a:cubicBezTo>
                <a:cubicBezTo>
                  <a:pt x="196588" y="197746"/>
                  <a:pt x="186491" y="175458"/>
                  <a:pt x="181157" y="152217"/>
                </a:cubicBezTo>
                <a:cubicBezTo>
                  <a:pt x="179633" y="145644"/>
                  <a:pt x="199826" y="135453"/>
                  <a:pt x="205160" y="131166"/>
                </a:cubicBezTo>
                <a:cubicBezTo>
                  <a:pt x="212494" y="125261"/>
                  <a:pt x="220114" y="119832"/>
                  <a:pt x="227734" y="114307"/>
                </a:cubicBezTo>
                <a:cubicBezTo>
                  <a:pt x="233164" y="108497"/>
                  <a:pt x="243832" y="105163"/>
                  <a:pt x="247927" y="98496"/>
                </a:cubicBezTo>
                <a:cubicBezTo>
                  <a:pt x="254976" y="98496"/>
                  <a:pt x="255262" y="136215"/>
                  <a:pt x="254976" y="141739"/>
                </a:cubicBezTo>
                <a:cubicBezTo>
                  <a:pt x="254119" y="156027"/>
                  <a:pt x="250213" y="170314"/>
                  <a:pt x="244784" y="183268"/>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36FBFD3-B095-7F45-4343-BA711A17718F}"/>
              </a:ext>
            </a:extLst>
          </p:cNvPr>
          <p:cNvSpPr/>
          <p:nvPr/>
        </p:nvSpPr>
        <p:spPr>
          <a:xfrm>
            <a:off x="501650" y="2377145"/>
            <a:ext cx="430210" cy="430453"/>
          </a:xfrm>
          <a:custGeom>
            <a:avLst/>
            <a:gdLst>
              <a:gd name="connsiteX0" fmla="*/ 144028 w 282585"/>
              <a:gd name="connsiteY0" fmla="*/ 20833 h 282745"/>
              <a:gd name="connsiteX1" fmla="*/ 190891 w 282585"/>
              <a:gd name="connsiteY1" fmla="*/ 48646 h 282745"/>
              <a:gd name="connsiteX2" fmla="*/ 190700 w 282585"/>
              <a:gd name="connsiteY2" fmla="*/ 44741 h 282745"/>
              <a:gd name="connsiteX3" fmla="*/ 199845 w 282585"/>
              <a:gd name="connsiteY3" fmla="*/ 35406 h 282745"/>
              <a:gd name="connsiteX4" fmla="*/ 211846 w 282585"/>
              <a:gd name="connsiteY4" fmla="*/ 47312 h 282745"/>
              <a:gd name="connsiteX5" fmla="*/ 199749 w 282585"/>
              <a:gd name="connsiteY5" fmla="*/ 56647 h 282745"/>
              <a:gd name="connsiteX6" fmla="*/ 192225 w 282585"/>
              <a:gd name="connsiteY6" fmla="*/ 51694 h 282745"/>
              <a:gd name="connsiteX7" fmla="*/ 161173 w 282585"/>
              <a:gd name="connsiteY7" fmla="*/ 121322 h 282745"/>
              <a:gd name="connsiteX8" fmla="*/ 230896 w 282585"/>
              <a:gd name="connsiteY8" fmla="*/ 90556 h 282745"/>
              <a:gd name="connsiteX9" fmla="*/ 227658 w 282585"/>
              <a:gd name="connsiteY9" fmla="*/ 87317 h 282745"/>
              <a:gd name="connsiteX10" fmla="*/ 225943 w 282585"/>
              <a:gd name="connsiteY10" fmla="*/ 80079 h 282745"/>
              <a:gd name="connsiteX11" fmla="*/ 237849 w 282585"/>
              <a:gd name="connsiteY11" fmla="*/ 70744 h 282745"/>
              <a:gd name="connsiteX12" fmla="*/ 247184 w 282585"/>
              <a:gd name="connsiteY12" fmla="*/ 82936 h 282745"/>
              <a:gd name="connsiteX13" fmla="*/ 233944 w 282585"/>
              <a:gd name="connsiteY13" fmla="*/ 91699 h 282745"/>
              <a:gd name="connsiteX14" fmla="*/ 261757 w 282585"/>
              <a:gd name="connsiteY14" fmla="*/ 138848 h 282745"/>
              <a:gd name="connsiteX15" fmla="*/ 273473 w 282585"/>
              <a:gd name="connsiteY15" fmla="*/ 130847 h 282745"/>
              <a:gd name="connsiteX16" fmla="*/ 282522 w 282585"/>
              <a:gd name="connsiteY16" fmla="*/ 142753 h 282745"/>
              <a:gd name="connsiteX17" fmla="*/ 270520 w 282585"/>
              <a:gd name="connsiteY17" fmla="*/ 152087 h 282745"/>
              <a:gd name="connsiteX18" fmla="*/ 261757 w 282585"/>
              <a:gd name="connsiteY18" fmla="*/ 143991 h 282745"/>
              <a:gd name="connsiteX19" fmla="*/ 257090 w 282585"/>
              <a:gd name="connsiteY19" fmla="*/ 148373 h 282745"/>
              <a:gd name="connsiteX20" fmla="*/ 234325 w 282585"/>
              <a:gd name="connsiteY20" fmla="*/ 190854 h 282745"/>
              <a:gd name="connsiteX21" fmla="*/ 247184 w 282585"/>
              <a:gd name="connsiteY21" fmla="*/ 199998 h 282745"/>
              <a:gd name="connsiteX22" fmla="*/ 238040 w 282585"/>
              <a:gd name="connsiteY22" fmla="*/ 212000 h 282745"/>
              <a:gd name="connsiteX23" fmla="*/ 226038 w 282585"/>
              <a:gd name="connsiteY23" fmla="*/ 200189 h 282745"/>
              <a:gd name="connsiteX24" fmla="*/ 231087 w 282585"/>
              <a:gd name="connsiteY24" fmla="*/ 192473 h 282745"/>
              <a:gd name="connsiteX25" fmla="*/ 161173 w 282585"/>
              <a:gd name="connsiteY25" fmla="*/ 160850 h 282745"/>
              <a:gd name="connsiteX26" fmla="*/ 192129 w 282585"/>
              <a:gd name="connsiteY26" fmla="*/ 231145 h 282745"/>
              <a:gd name="connsiteX27" fmla="*/ 200035 w 282585"/>
              <a:gd name="connsiteY27" fmla="*/ 226192 h 282745"/>
              <a:gd name="connsiteX28" fmla="*/ 211941 w 282585"/>
              <a:gd name="connsiteY28" fmla="*/ 235336 h 282745"/>
              <a:gd name="connsiteX29" fmla="*/ 200035 w 282585"/>
              <a:gd name="connsiteY29" fmla="*/ 247337 h 282745"/>
              <a:gd name="connsiteX30" fmla="*/ 190986 w 282585"/>
              <a:gd name="connsiteY30" fmla="*/ 234098 h 282745"/>
              <a:gd name="connsiteX31" fmla="*/ 143838 w 282585"/>
              <a:gd name="connsiteY31" fmla="*/ 261911 h 282745"/>
              <a:gd name="connsiteX32" fmla="*/ 151839 w 282585"/>
              <a:gd name="connsiteY32" fmla="*/ 270769 h 282745"/>
              <a:gd name="connsiteX33" fmla="*/ 142695 w 282585"/>
              <a:gd name="connsiteY33" fmla="*/ 282675 h 282745"/>
              <a:gd name="connsiteX34" fmla="*/ 130693 w 282585"/>
              <a:gd name="connsiteY34" fmla="*/ 273627 h 282745"/>
              <a:gd name="connsiteX35" fmla="*/ 138789 w 282585"/>
              <a:gd name="connsiteY35" fmla="*/ 261911 h 282745"/>
              <a:gd name="connsiteX36" fmla="*/ 136789 w 282585"/>
              <a:gd name="connsiteY36" fmla="*/ 259529 h 282745"/>
              <a:gd name="connsiteX37" fmla="*/ 118406 w 282585"/>
              <a:gd name="connsiteY37" fmla="*/ 245242 h 282745"/>
              <a:gd name="connsiteX38" fmla="*/ 91831 w 282585"/>
              <a:gd name="connsiteY38" fmla="*/ 234479 h 282745"/>
              <a:gd name="connsiteX39" fmla="*/ 82687 w 282585"/>
              <a:gd name="connsiteY39" fmla="*/ 247337 h 282745"/>
              <a:gd name="connsiteX40" fmla="*/ 70685 w 282585"/>
              <a:gd name="connsiteY40" fmla="*/ 235431 h 282745"/>
              <a:gd name="connsiteX41" fmla="*/ 79829 w 282585"/>
              <a:gd name="connsiteY41" fmla="*/ 226097 h 282745"/>
              <a:gd name="connsiteX42" fmla="*/ 90307 w 282585"/>
              <a:gd name="connsiteY42" fmla="*/ 231145 h 282745"/>
              <a:gd name="connsiteX43" fmla="*/ 110405 w 282585"/>
              <a:gd name="connsiteY43" fmla="*/ 200094 h 282745"/>
              <a:gd name="connsiteX44" fmla="*/ 122025 w 282585"/>
              <a:gd name="connsiteY44" fmla="*/ 160660 h 282745"/>
              <a:gd name="connsiteX45" fmla="*/ 51540 w 282585"/>
              <a:gd name="connsiteY45" fmla="*/ 192188 h 282745"/>
              <a:gd name="connsiteX46" fmla="*/ 56588 w 282585"/>
              <a:gd name="connsiteY46" fmla="*/ 200094 h 282745"/>
              <a:gd name="connsiteX47" fmla="*/ 52874 w 282585"/>
              <a:gd name="connsiteY47" fmla="*/ 209523 h 282745"/>
              <a:gd name="connsiteX48" fmla="*/ 44397 w 282585"/>
              <a:gd name="connsiteY48" fmla="*/ 211904 h 282745"/>
              <a:gd name="connsiteX49" fmla="*/ 35348 w 282585"/>
              <a:gd name="connsiteY49" fmla="*/ 200094 h 282745"/>
              <a:gd name="connsiteX50" fmla="*/ 48207 w 282585"/>
              <a:gd name="connsiteY50" fmla="*/ 190950 h 282745"/>
              <a:gd name="connsiteX51" fmla="*/ 20775 w 282585"/>
              <a:gd name="connsiteY51" fmla="*/ 143801 h 282745"/>
              <a:gd name="connsiteX52" fmla="*/ 13726 w 282585"/>
              <a:gd name="connsiteY52" fmla="*/ 151516 h 282745"/>
              <a:gd name="connsiteX53" fmla="*/ 582 w 282585"/>
              <a:gd name="connsiteY53" fmla="*/ 137990 h 282745"/>
              <a:gd name="connsiteX54" fmla="*/ 11726 w 282585"/>
              <a:gd name="connsiteY54" fmla="*/ 130752 h 282745"/>
              <a:gd name="connsiteX55" fmla="*/ 20775 w 282585"/>
              <a:gd name="connsiteY55" fmla="*/ 138657 h 282745"/>
              <a:gd name="connsiteX56" fmla="*/ 48587 w 282585"/>
              <a:gd name="connsiteY56" fmla="*/ 91794 h 282745"/>
              <a:gd name="connsiteX57" fmla="*/ 35348 w 282585"/>
              <a:gd name="connsiteY57" fmla="*/ 82746 h 282745"/>
              <a:gd name="connsiteX58" fmla="*/ 44682 w 282585"/>
              <a:gd name="connsiteY58" fmla="*/ 70744 h 282745"/>
              <a:gd name="connsiteX59" fmla="*/ 56588 w 282585"/>
              <a:gd name="connsiteY59" fmla="*/ 79888 h 282745"/>
              <a:gd name="connsiteX60" fmla="*/ 51635 w 282585"/>
              <a:gd name="connsiteY60" fmla="*/ 90365 h 282745"/>
              <a:gd name="connsiteX61" fmla="*/ 121835 w 282585"/>
              <a:gd name="connsiteY61" fmla="*/ 121417 h 282745"/>
              <a:gd name="connsiteX62" fmla="*/ 110310 w 282585"/>
              <a:gd name="connsiteY62" fmla="*/ 82460 h 282745"/>
              <a:gd name="connsiteX63" fmla="*/ 90498 w 282585"/>
              <a:gd name="connsiteY63" fmla="*/ 51504 h 282745"/>
              <a:gd name="connsiteX64" fmla="*/ 86783 w 282585"/>
              <a:gd name="connsiteY64" fmla="*/ 55218 h 282745"/>
              <a:gd name="connsiteX65" fmla="*/ 70685 w 282585"/>
              <a:gd name="connsiteY65" fmla="*/ 47408 h 282745"/>
              <a:gd name="connsiteX66" fmla="*/ 88021 w 282585"/>
              <a:gd name="connsiteY66" fmla="*/ 37787 h 282745"/>
              <a:gd name="connsiteX67" fmla="*/ 91736 w 282585"/>
              <a:gd name="connsiteY67" fmla="*/ 48265 h 282745"/>
              <a:gd name="connsiteX68" fmla="*/ 138885 w 282585"/>
              <a:gd name="connsiteY68" fmla="*/ 20833 h 282745"/>
              <a:gd name="connsiteX69" fmla="*/ 130693 w 282585"/>
              <a:gd name="connsiteY69" fmla="*/ 9403 h 282745"/>
              <a:gd name="connsiteX70" fmla="*/ 139837 w 282585"/>
              <a:gd name="connsiteY70" fmla="*/ 68 h 282745"/>
              <a:gd name="connsiteX71" fmla="*/ 151839 w 282585"/>
              <a:gd name="connsiteY71" fmla="*/ 9212 h 282745"/>
              <a:gd name="connsiteX72" fmla="*/ 143933 w 282585"/>
              <a:gd name="connsiteY72" fmla="*/ 20833 h 282745"/>
              <a:gd name="connsiteX73" fmla="*/ 141361 w 282585"/>
              <a:gd name="connsiteY73" fmla="*/ 36644 h 282745"/>
              <a:gd name="connsiteX74" fmla="*/ 134027 w 282585"/>
              <a:gd name="connsiteY74" fmla="*/ 42455 h 282745"/>
              <a:gd name="connsiteX75" fmla="*/ 109643 w 282585"/>
              <a:gd name="connsiteY75" fmla="*/ 55694 h 282745"/>
              <a:gd name="connsiteX76" fmla="*/ 114024 w 282585"/>
              <a:gd name="connsiteY76" fmla="*/ 62648 h 282745"/>
              <a:gd name="connsiteX77" fmla="*/ 118215 w 282585"/>
              <a:gd name="connsiteY77" fmla="*/ 69982 h 282745"/>
              <a:gd name="connsiteX78" fmla="*/ 134598 w 282585"/>
              <a:gd name="connsiteY78" fmla="*/ 120083 h 282745"/>
              <a:gd name="connsiteX79" fmla="*/ 134979 w 282585"/>
              <a:gd name="connsiteY79" fmla="*/ 122655 h 282745"/>
              <a:gd name="connsiteX80" fmla="*/ 135075 w 282585"/>
              <a:gd name="connsiteY80" fmla="*/ 129323 h 282745"/>
              <a:gd name="connsiteX81" fmla="*/ 135170 w 282585"/>
              <a:gd name="connsiteY81" fmla="*/ 134276 h 282745"/>
              <a:gd name="connsiteX82" fmla="*/ 134598 w 282585"/>
              <a:gd name="connsiteY82" fmla="*/ 135419 h 282745"/>
              <a:gd name="connsiteX83" fmla="*/ 57922 w 282585"/>
              <a:gd name="connsiteY83" fmla="*/ 110939 h 282745"/>
              <a:gd name="connsiteX84" fmla="*/ 55922 w 282585"/>
              <a:gd name="connsiteY84" fmla="*/ 109796 h 282745"/>
              <a:gd name="connsiteX85" fmla="*/ 39539 w 282585"/>
              <a:gd name="connsiteY85" fmla="*/ 137990 h 282745"/>
              <a:gd name="connsiteX86" fmla="*/ 36396 w 282585"/>
              <a:gd name="connsiteY86" fmla="*/ 141419 h 282745"/>
              <a:gd name="connsiteX87" fmla="*/ 37920 w 282585"/>
              <a:gd name="connsiteY87" fmla="*/ 142944 h 282745"/>
              <a:gd name="connsiteX88" fmla="*/ 55541 w 282585"/>
              <a:gd name="connsiteY88" fmla="*/ 173042 h 282745"/>
              <a:gd name="connsiteX89" fmla="*/ 110786 w 282585"/>
              <a:gd name="connsiteY89" fmla="*/ 149421 h 282745"/>
              <a:gd name="connsiteX90" fmla="*/ 128693 w 282585"/>
              <a:gd name="connsiteY90" fmla="*/ 147611 h 282745"/>
              <a:gd name="connsiteX91" fmla="*/ 134598 w 282585"/>
              <a:gd name="connsiteY91" fmla="*/ 147420 h 282745"/>
              <a:gd name="connsiteX92" fmla="*/ 134979 w 282585"/>
              <a:gd name="connsiteY92" fmla="*/ 147801 h 282745"/>
              <a:gd name="connsiteX93" fmla="*/ 109167 w 282585"/>
              <a:gd name="connsiteY93" fmla="*/ 226763 h 282745"/>
              <a:gd name="connsiteX94" fmla="*/ 137551 w 282585"/>
              <a:gd name="connsiteY94" fmla="*/ 242956 h 282745"/>
              <a:gd name="connsiteX95" fmla="*/ 141075 w 282585"/>
              <a:gd name="connsiteY95" fmla="*/ 245909 h 282745"/>
              <a:gd name="connsiteX96" fmla="*/ 142599 w 282585"/>
              <a:gd name="connsiteY96" fmla="*/ 244385 h 282745"/>
              <a:gd name="connsiteX97" fmla="*/ 172508 w 282585"/>
              <a:gd name="connsiteY97" fmla="*/ 226478 h 282745"/>
              <a:gd name="connsiteX98" fmla="*/ 171650 w 282585"/>
              <a:gd name="connsiteY98" fmla="*/ 224763 h 282745"/>
              <a:gd name="connsiteX99" fmla="*/ 147076 w 282585"/>
              <a:gd name="connsiteY99" fmla="*/ 147801 h 282745"/>
              <a:gd name="connsiteX100" fmla="*/ 149743 w 282585"/>
              <a:gd name="connsiteY100" fmla="*/ 147420 h 282745"/>
              <a:gd name="connsiteX101" fmla="*/ 160887 w 282585"/>
              <a:gd name="connsiteY101" fmla="*/ 147801 h 282745"/>
              <a:gd name="connsiteX102" fmla="*/ 169650 w 282585"/>
              <a:gd name="connsiteY102" fmla="*/ 148944 h 282745"/>
              <a:gd name="connsiteX103" fmla="*/ 225848 w 282585"/>
              <a:gd name="connsiteY103" fmla="*/ 172566 h 282745"/>
              <a:gd name="connsiteX104" fmla="*/ 226515 w 282585"/>
              <a:gd name="connsiteY104" fmla="*/ 172852 h 282745"/>
              <a:gd name="connsiteX105" fmla="*/ 242707 w 282585"/>
              <a:gd name="connsiteY105" fmla="*/ 144563 h 282745"/>
              <a:gd name="connsiteX106" fmla="*/ 245660 w 282585"/>
              <a:gd name="connsiteY106" fmla="*/ 141134 h 282745"/>
              <a:gd name="connsiteX107" fmla="*/ 244136 w 282585"/>
              <a:gd name="connsiteY107" fmla="*/ 139610 h 282745"/>
              <a:gd name="connsiteX108" fmla="*/ 226229 w 282585"/>
              <a:gd name="connsiteY108" fmla="*/ 109701 h 282745"/>
              <a:gd name="connsiteX109" fmla="*/ 224705 w 282585"/>
              <a:gd name="connsiteY109" fmla="*/ 110558 h 282745"/>
              <a:gd name="connsiteX110" fmla="*/ 219466 w 282585"/>
              <a:gd name="connsiteY110" fmla="*/ 113797 h 282745"/>
              <a:gd name="connsiteX111" fmla="*/ 160602 w 282585"/>
              <a:gd name="connsiteY111" fmla="*/ 133990 h 282745"/>
              <a:gd name="connsiteX112" fmla="*/ 159744 w 282585"/>
              <a:gd name="connsiteY112" fmla="*/ 134847 h 282745"/>
              <a:gd name="connsiteX113" fmla="*/ 150315 w 282585"/>
              <a:gd name="connsiteY113" fmla="*/ 134942 h 282745"/>
              <a:gd name="connsiteX114" fmla="*/ 147171 w 282585"/>
              <a:gd name="connsiteY114" fmla="*/ 134657 h 282745"/>
              <a:gd name="connsiteX115" fmla="*/ 147362 w 282585"/>
              <a:gd name="connsiteY115" fmla="*/ 122274 h 282745"/>
              <a:gd name="connsiteX116" fmla="*/ 148219 w 282585"/>
              <a:gd name="connsiteY116" fmla="*/ 121417 h 282745"/>
              <a:gd name="connsiteX117" fmla="*/ 164126 w 282585"/>
              <a:gd name="connsiteY117" fmla="*/ 69887 h 282745"/>
              <a:gd name="connsiteX118" fmla="*/ 171650 w 282585"/>
              <a:gd name="connsiteY118" fmla="*/ 57600 h 282745"/>
              <a:gd name="connsiteX119" fmla="*/ 172508 w 282585"/>
              <a:gd name="connsiteY119" fmla="*/ 55885 h 282745"/>
              <a:gd name="connsiteX120" fmla="*/ 140980 w 282585"/>
              <a:gd name="connsiteY120" fmla="*/ 36549 h 28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82585" h="282745">
                <a:moveTo>
                  <a:pt x="144028" y="20833"/>
                </a:moveTo>
                <a:cubicBezTo>
                  <a:pt x="154791" y="34454"/>
                  <a:pt x="171174" y="43502"/>
                  <a:pt x="190891" y="48646"/>
                </a:cubicBezTo>
                <a:cubicBezTo>
                  <a:pt x="190891" y="47598"/>
                  <a:pt x="190605" y="46169"/>
                  <a:pt x="190700" y="44741"/>
                </a:cubicBezTo>
                <a:cubicBezTo>
                  <a:pt x="191177" y="39978"/>
                  <a:pt x="195177" y="35978"/>
                  <a:pt x="199845" y="35406"/>
                </a:cubicBezTo>
                <a:cubicBezTo>
                  <a:pt x="206322" y="34644"/>
                  <a:pt x="212608" y="39597"/>
                  <a:pt x="211846" y="47312"/>
                </a:cubicBezTo>
                <a:cubicBezTo>
                  <a:pt x="211275" y="53027"/>
                  <a:pt x="206131" y="57409"/>
                  <a:pt x="199749" y="56647"/>
                </a:cubicBezTo>
                <a:cubicBezTo>
                  <a:pt x="196320" y="56266"/>
                  <a:pt x="194225" y="54266"/>
                  <a:pt x="192225" y="51694"/>
                </a:cubicBezTo>
                <a:cubicBezTo>
                  <a:pt x="176889" y="69982"/>
                  <a:pt x="165269" y="91889"/>
                  <a:pt x="161173" y="121322"/>
                </a:cubicBezTo>
                <a:cubicBezTo>
                  <a:pt x="190415" y="117702"/>
                  <a:pt x="212513" y="105606"/>
                  <a:pt x="230896" y="90556"/>
                </a:cubicBezTo>
                <a:cubicBezTo>
                  <a:pt x="229753" y="89508"/>
                  <a:pt x="228515" y="88651"/>
                  <a:pt x="227658" y="87317"/>
                </a:cubicBezTo>
                <a:cubicBezTo>
                  <a:pt x="226515" y="85603"/>
                  <a:pt x="225657" y="83317"/>
                  <a:pt x="225943" y="80079"/>
                </a:cubicBezTo>
                <a:cubicBezTo>
                  <a:pt x="226515" y="74363"/>
                  <a:pt x="231848" y="70173"/>
                  <a:pt x="237849" y="70744"/>
                </a:cubicBezTo>
                <a:cubicBezTo>
                  <a:pt x="242993" y="71315"/>
                  <a:pt x="247946" y="75983"/>
                  <a:pt x="247184" y="82936"/>
                </a:cubicBezTo>
                <a:cubicBezTo>
                  <a:pt x="246517" y="88460"/>
                  <a:pt x="240993" y="93223"/>
                  <a:pt x="233944" y="91699"/>
                </a:cubicBezTo>
                <a:cubicBezTo>
                  <a:pt x="239088" y="111606"/>
                  <a:pt x="248041" y="127608"/>
                  <a:pt x="261757" y="138848"/>
                </a:cubicBezTo>
                <a:cubicBezTo>
                  <a:pt x="263376" y="133514"/>
                  <a:pt x="267567" y="130180"/>
                  <a:pt x="273473" y="130847"/>
                </a:cubicBezTo>
                <a:cubicBezTo>
                  <a:pt x="278521" y="131418"/>
                  <a:pt x="283188" y="136181"/>
                  <a:pt x="282522" y="142753"/>
                </a:cubicBezTo>
                <a:cubicBezTo>
                  <a:pt x="281950" y="148182"/>
                  <a:pt x="276997" y="152754"/>
                  <a:pt x="270520" y="152087"/>
                </a:cubicBezTo>
                <a:cubicBezTo>
                  <a:pt x="266043" y="151611"/>
                  <a:pt x="262900" y="148087"/>
                  <a:pt x="261757" y="143991"/>
                </a:cubicBezTo>
                <a:cubicBezTo>
                  <a:pt x="259947" y="145134"/>
                  <a:pt x="258614" y="146849"/>
                  <a:pt x="257090" y="148373"/>
                </a:cubicBezTo>
                <a:cubicBezTo>
                  <a:pt x="246327" y="159136"/>
                  <a:pt x="238992" y="173900"/>
                  <a:pt x="234325" y="190854"/>
                </a:cubicBezTo>
                <a:cubicBezTo>
                  <a:pt x="241088" y="190187"/>
                  <a:pt x="246517" y="193998"/>
                  <a:pt x="247184" y="199998"/>
                </a:cubicBezTo>
                <a:cubicBezTo>
                  <a:pt x="247946" y="206666"/>
                  <a:pt x="243088" y="211428"/>
                  <a:pt x="238040" y="212000"/>
                </a:cubicBezTo>
                <a:cubicBezTo>
                  <a:pt x="231753" y="212666"/>
                  <a:pt x="225276" y="207904"/>
                  <a:pt x="226038" y="200189"/>
                </a:cubicBezTo>
                <a:cubicBezTo>
                  <a:pt x="226419" y="196569"/>
                  <a:pt x="228134" y="194474"/>
                  <a:pt x="231087" y="192473"/>
                </a:cubicBezTo>
                <a:cubicBezTo>
                  <a:pt x="212322" y="177424"/>
                  <a:pt x="190986" y="164946"/>
                  <a:pt x="161173" y="160850"/>
                </a:cubicBezTo>
                <a:cubicBezTo>
                  <a:pt x="164983" y="190759"/>
                  <a:pt x="176985" y="212571"/>
                  <a:pt x="192129" y="231145"/>
                </a:cubicBezTo>
                <a:cubicBezTo>
                  <a:pt x="194129" y="228859"/>
                  <a:pt x="196130" y="226573"/>
                  <a:pt x="200035" y="226192"/>
                </a:cubicBezTo>
                <a:cubicBezTo>
                  <a:pt x="205941" y="225621"/>
                  <a:pt x="211275" y="229621"/>
                  <a:pt x="211941" y="235336"/>
                </a:cubicBezTo>
                <a:cubicBezTo>
                  <a:pt x="212703" y="242194"/>
                  <a:pt x="207369" y="248100"/>
                  <a:pt x="200035" y="247337"/>
                </a:cubicBezTo>
                <a:cubicBezTo>
                  <a:pt x="194225" y="246766"/>
                  <a:pt x="189558" y="241241"/>
                  <a:pt x="190986" y="234098"/>
                </a:cubicBezTo>
                <a:cubicBezTo>
                  <a:pt x="171079" y="239241"/>
                  <a:pt x="155077" y="248195"/>
                  <a:pt x="143838" y="261911"/>
                </a:cubicBezTo>
                <a:cubicBezTo>
                  <a:pt x="147933" y="262958"/>
                  <a:pt x="151458" y="266388"/>
                  <a:pt x="151839" y="270769"/>
                </a:cubicBezTo>
                <a:cubicBezTo>
                  <a:pt x="152410" y="276675"/>
                  <a:pt x="148410" y="282008"/>
                  <a:pt x="142695" y="282675"/>
                </a:cubicBezTo>
                <a:cubicBezTo>
                  <a:pt x="136694" y="283342"/>
                  <a:pt x="131265" y="279151"/>
                  <a:pt x="130693" y="273627"/>
                </a:cubicBezTo>
                <a:cubicBezTo>
                  <a:pt x="130026" y="267245"/>
                  <a:pt x="134027" y="263244"/>
                  <a:pt x="138789" y="261911"/>
                </a:cubicBezTo>
                <a:cubicBezTo>
                  <a:pt x="138408" y="260958"/>
                  <a:pt x="137551" y="260196"/>
                  <a:pt x="136789" y="259529"/>
                </a:cubicBezTo>
                <a:cubicBezTo>
                  <a:pt x="131360" y="254100"/>
                  <a:pt x="125359" y="249338"/>
                  <a:pt x="118406" y="245242"/>
                </a:cubicBezTo>
                <a:cubicBezTo>
                  <a:pt x="110500" y="240575"/>
                  <a:pt x="101547" y="237241"/>
                  <a:pt x="91831" y="234479"/>
                </a:cubicBezTo>
                <a:cubicBezTo>
                  <a:pt x="92498" y="241241"/>
                  <a:pt x="88688" y="246671"/>
                  <a:pt x="82687" y="247337"/>
                </a:cubicBezTo>
                <a:cubicBezTo>
                  <a:pt x="75067" y="248195"/>
                  <a:pt x="70019" y="241908"/>
                  <a:pt x="70685" y="235431"/>
                </a:cubicBezTo>
                <a:cubicBezTo>
                  <a:pt x="71162" y="230669"/>
                  <a:pt x="75162" y="226668"/>
                  <a:pt x="79829" y="226097"/>
                </a:cubicBezTo>
                <a:cubicBezTo>
                  <a:pt x="85068" y="225525"/>
                  <a:pt x="88021" y="227906"/>
                  <a:pt x="90307" y="231145"/>
                </a:cubicBezTo>
                <a:cubicBezTo>
                  <a:pt x="97927" y="221715"/>
                  <a:pt x="104975" y="211619"/>
                  <a:pt x="110405" y="200094"/>
                </a:cubicBezTo>
                <a:cubicBezTo>
                  <a:pt x="115834" y="188568"/>
                  <a:pt x="120311" y="175805"/>
                  <a:pt x="122025" y="160660"/>
                </a:cubicBezTo>
                <a:cubicBezTo>
                  <a:pt x="91831" y="164470"/>
                  <a:pt x="70685" y="177233"/>
                  <a:pt x="51540" y="192188"/>
                </a:cubicBezTo>
                <a:cubicBezTo>
                  <a:pt x="53922" y="193902"/>
                  <a:pt x="56208" y="196379"/>
                  <a:pt x="56588" y="200094"/>
                </a:cubicBezTo>
                <a:cubicBezTo>
                  <a:pt x="56970" y="204189"/>
                  <a:pt x="55255" y="207713"/>
                  <a:pt x="52874" y="209523"/>
                </a:cubicBezTo>
                <a:cubicBezTo>
                  <a:pt x="50969" y="211142"/>
                  <a:pt x="47540" y="212285"/>
                  <a:pt x="44397" y="211904"/>
                </a:cubicBezTo>
                <a:cubicBezTo>
                  <a:pt x="39062" y="211238"/>
                  <a:pt x="34776" y="206189"/>
                  <a:pt x="35348" y="200094"/>
                </a:cubicBezTo>
                <a:cubicBezTo>
                  <a:pt x="35919" y="194569"/>
                  <a:pt x="40968" y="189902"/>
                  <a:pt x="48207" y="190950"/>
                </a:cubicBezTo>
                <a:cubicBezTo>
                  <a:pt x="42968" y="171328"/>
                  <a:pt x="34110" y="155326"/>
                  <a:pt x="20775" y="143801"/>
                </a:cubicBezTo>
                <a:cubicBezTo>
                  <a:pt x="19917" y="147611"/>
                  <a:pt x="17250" y="150468"/>
                  <a:pt x="13726" y="151516"/>
                </a:cubicBezTo>
                <a:cubicBezTo>
                  <a:pt x="5344" y="154183"/>
                  <a:pt x="-2181" y="146277"/>
                  <a:pt x="582" y="137990"/>
                </a:cubicBezTo>
                <a:cubicBezTo>
                  <a:pt x="2201" y="133228"/>
                  <a:pt x="6582" y="130275"/>
                  <a:pt x="11726" y="130752"/>
                </a:cubicBezTo>
                <a:cubicBezTo>
                  <a:pt x="16107" y="131133"/>
                  <a:pt x="19441" y="134466"/>
                  <a:pt x="20775" y="138657"/>
                </a:cubicBezTo>
                <a:cubicBezTo>
                  <a:pt x="34300" y="127894"/>
                  <a:pt x="43444" y="111511"/>
                  <a:pt x="48587" y="91794"/>
                </a:cubicBezTo>
                <a:cubicBezTo>
                  <a:pt x="41825" y="92842"/>
                  <a:pt x="36014" y="88937"/>
                  <a:pt x="35348" y="82746"/>
                </a:cubicBezTo>
                <a:cubicBezTo>
                  <a:pt x="34586" y="76078"/>
                  <a:pt x="39539" y="71315"/>
                  <a:pt x="44682" y="70744"/>
                </a:cubicBezTo>
                <a:cubicBezTo>
                  <a:pt x="50588" y="70173"/>
                  <a:pt x="55922" y="74363"/>
                  <a:pt x="56588" y="79888"/>
                </a:cubicBezTo>
                <a:cubicBezTo>
                  <a:pt x="57160" y="85222"/>
                  <a:pt x="54779" y="87889"/>
                  <a:pt x="51635" y="90365"/>
                </a:cubicBezTo>
                <a:cubicBezTo>
                  <a:pt x="70019" y="105701"/>
                  <a:pt x="92022" y="117512"/>
                  <a:pt x="121835" y="121417"/>
                </a:cubicBezTo>
                <a:cubicBezTo>
                  <a:pt x="120406" y="106558"/>
                  <a:pt x="115644" y="93890"/>
                  <a:pt x="110310" y="82460"/>
                </a:cubicBezTo>
                <a:cubicBezTo>
                  <a:pt x="104975" y="71030"/>
                  <a:pt x="97927" y="60933"/>
                  <a:pt x="90498" y="51504"/>
                </a:cubicBezTo>
                <a:cubicBezTo>
                  <a:pt x="89259" y="53123"/>
                  <a:pt x="88307" y="54266"/>
                  <a:pt x="86783" y="55218"/>
                </a:cubicBezTo>
                <a:cubicBezTo>
                  <a:pt x="79639" y="59504"/>
                  <a:pt x="71448" y="54075"/>
                  <a:pt x="70685" y="47408"/>
                </a:cubicBezTo>
                <a:cubicBezTo>
                  <a:pt x="69543" y="37502"/>
                  <a:pt x="80782" y="31882"/>
                  <a:pt x="88021" y="37787"/>
                </a:cubicBezTo>
                <a:cubicBezTo>
                  <a:pt x="90593" y="39883"/>
                  <a:pt x="92402" y="43312"/>
                  <a:pt x="91736" y="48265"/>
                </a:cubicBezTo>
                <a:cubicBezTo>
                  <a:pt x="111357" y="43026"/>
                  <a:pt x="127359" y="34168"/>
                  <a:pt x="138885" y="20833"/>
                </a:cubicBezTo>
                <a:cubicBezTo>
                  <a:pt x="133455" y="19309"/>
                  <a:pt x="130122" y="15213"/>
                  <a:pt x="130693" y="9403"/>
                </a:cubicBezTo>
                <a:cubicBezTo>
                  <a:pt x="131169" y="4736"/>
                  <a:pt x="134979" y="640"/>
                  <a:pt x="139837" y="68"/>
                </a:cubicBezTo>
                <a:cubicBezTo>
                  <a:pt x="146028" y="-598"/>
                  <a:pt x="151267" y="3688"/>
                  <a:pt x="151839" y="9212"/>
                </a:cubicBezTo>
                <a:cubicBezTo>
                  <a:pt x="152505" y="15499"/>
                  <a:pt x="148886" y="19118"/>
                  <a:pt x="143933" y="20833"/>
                </a:cubicBezTo>
                <a:close/>
                <a:moveTo>
                  <a:pt x="141361" y="36644"/>
                </a:moveTo>
                <a:cubicBezTo>
                  <a:pt x="139170" y="38264"/>
                  <a:pt x="136503" y="40550"/>
                  <a:pt x="134027" y="42455"/>
                </a:cubicBezTo>
                <a:cubicBezTo>
                  <a:pt x="126788" y="47789"/>
                  <a:pt x="118692" y="52265"/>
                  <a:pt x="109643" y="55694"/>
                </a:cubicBezTo>
                <a:cubicBezTo>
                  <a:pt x="110881" y="58076"/>
                  <a:pt x="112596" y="60266"/>
                  <a:pt x="114024" y="62648"/>
                </a:cubicBezTo>
                <a:cubicBezTo>
                  <a:pt x="115453" y="65029"/>
                  <a:pt x="116977" y="67506"/>
                  <a:pt x="118215" y="69982"/>
                </a:cubicBezTo>
                <a:cubicBezTo>
                  <a:pt x="125835" y="84365"/>
                  <a:pt x="132408" y="100557"/>
                  <a:pt x="134598" y="120083"/>
                </a:cubicBezTo>
                <a:cubicBezTo>
                  <a:pt x="134598" y="120941"/>
                  <a:pt x="134884" y="121798"/>
                  <a:pt x="134979" y="122655"/>
                </a:cubicBezTo>
                <a:cubicBezTo>
                  <a:pt x="135170" y="124560"/>
                  <a:pt x="135075" y="127037"/>
                  <a:pt x="135075" y="129323"/>
                </a:cubicBezTo>
                <a:cubicBezTo>
                  <a:pt x="135075" y="131037"/>
                  <a:pt x="135456" y="133037"/>
                  <a:pt x="135170" y="134276"/>
                </a:cubicBezTo>
                <a:cubicBezTo>
                  <a:pt x="135170" y="134752"/>
                  <a:pt x="134694" y="134847"/>
                  <a:pt x="134598" y="135419"/>
                </a:cubicBezTo>
                <a:cubicBezTo>
                  <a:pt x="102785" y="133609"/>
                  <a:pt x="78020" y="124370"/>
                  <a:pt x="57922" y="110939"/>
                </a:cubicBezTo>
                <a:cubicBezTo>
                  <a:pt x="57351" y="110558"/>
                  <a:pt x="56779" y="109892"/>
                  <a:pt x="55922" y="109796"/>
                </a:cubicBezTo>
                <a:cubicBezTo>
                  <a:pt x="51921" y="120464"/>
                  <a:pt x="46397" y="130085"/>
                  <a:pt x="39539" y="137990"/>
                </a:cubicBezTo>
                <a:cubicBezTo>
                  <a:pt x="39158" y="138467"/>
                  <a:pt x="36396" y="140848"/>
                  <a:pt x="36396" y="141419"/>
                </a:cubicBezTo>
                <a:cubicBezTo>
                  <a:pt x="36396" y="141610"/>
                  <a:pt x="37538" y="142467"/>
                  <a:pt x="37920" y="142944"/>
                </a:cubicBezTo>
                <a:cubicBezTo>
                  <a:pt x="45444" y="151516"/>
                  <a:pt x="51159" y="161803"/>
                  <a:pt x="55541" y="173042"/>
                </a:cubicBezTo>
                <a:cubicBezTo>
                  <a:pt x="70781" y="163327"/>
                  <a:pt x="88878" y="153611"/>
                  <a:pt x="110786" y="149421"/>
                </a:cubicBezTo>
                <a:cubicBezTo>
                  <a:pt x="116120" y="148468"/>
                  <a:pt x="122025" y="147801"/>
                  <a:pt x="128693" y="147611"/>
                </a:cubicBezTo>
                <a:cubicBezTo>
                  <a:pt x="130598" y="147611"/>
                  <a:pt x="133836" y="146754"/>
                  <a:pt x="134598" y="147420"/>
                </a:cubicBezTo>
                <a:cubicBezTo>
                  <a:pt x="134694" y="147515"/>
                  <a:pt x="134598" y="147896"/>
                  <a:pt x="134979" y="147801"/>
                </a:cubicBezTo>
                <a:cubicBezTo>
                  <a:pt x="134884" y="182091"/>
                  <a:pt x="122787" y="205618"/>
                  <a:pt x="109167" y="226763"/>
                </a:cubicBezTo>
                <a:cubicBezTo>
                  <a:pt x="119930" y="230669"/>
                  <a:pt x="129360" y="236384"/>
                  <a:pt x="137551" y="242956"/>
                </a:cubicBezTo>
                <a:cubicBezTo>
                  <a:pt x="138027" y="243337"/>
                  <a:pt x="140694" y="245909"/>
                  <a:pt x="141075" y="245909"/>
                </a:cubicBezTo>
                <a:cubicBezTo>
                  <a:pt x="141075" y="245909"/>
                  <a:pt x="142218" y="244766"/>
                  <a:pt x="142599" y="244385"/>
                </a:cubicBezTo>
                <a:cubicBezTo>
                  <a:pt x="151172" y="236860"/>
                  <a:pt x="161078" y="230573"/>
                  <a:pt x="172508" y="226478"/>
                </a:cubicBezTo>
                <a:cubicBezTo>
                  <a:pt x="172508" y="225811"/>
                  <a:pt x="172031" y="225335"/>
                  <a:pt x="171650" y="224763"/>
                </a:cubicBezTo>
                <a:cubicBezTo>
                  <a:pt x="158316" y="204665"/>
                  <a:pt x="148314" y="179424"/>
                  <a:pt x="147076" y="147801"/>
                </a:cubicBezTo>
                <a:cubicBezTo>
                  <a:pt x="147743" y="146944"/>
                  <a:pt x="148791" y="147325"/>
                  <a:pt x="149743" y="147420"/>
                </a:cubicBezTo>
                <a:cubicBezTo>
                  <a:pt x="153458" y="147611"/>
                  <a:pt x="158220" y="147325"/>
                  <a:pt x="160887" y="147801"/>
                </a:cubicBezTo>
                <a:cubicBezTo>
                  <a:pt x="163840" y="148373"/>
                  <a:pt x="166888" y="148468"/>
                  <a:pt x="169650" y="148944"/>
                </a:cubicBezTo>
                <a:cubicBezTo>
                  <a:pt x="191939" y="153135"/>
                  <a:pt x="209846" y="162279"/>
                  <a:pt x="225848" y="172566"/>
                </a:cubicBezTo>
                <a:cubicBezTo>
                  <a:pt x="225848" y="172757"/>
                  <a:pt x="226610" y="173423"/>
                  <a:pt x="226515" y="172852"/>
                </a:cubicBezTo>
                <a:cubicBezTo>
                  <a:pt x="230706" y="162470"/>
                  <a:pt x="236040" y="152659"/>
                  <a:pt x="242707" y="144563"/>
                </a:cubicBezTo>
                <a:cubicBezTo>
                  <a:pt x="243088" y="144086"/>
                  <a:pt x="245660" y="141610"/>
                  <a:pt x="245660" y="141134"/>
                </a:cubicBezTo>
                <a:cubicBezTo>
                  <a:pt x="245660" y="141038"/>
                  <a:pt x="244517" y="139991"/>
                  <a:pt x="244136" y="139610"/>
                </a:cubicBezTo>
                <a:cubicBezTo>
                  <a:pt x="236611" y="131037"/>
                  <a:pt x="230420" y="121131"/>
                  <a:pt x="226229" y="109701"/>
                </a:cubicBezTo>
                <a:cubicBezTo>
                  <a:pt x="225562" y="109701"/>
                  <a:pt x="225181" y="110273"/>
                  <a:pt x="224705" y="110558"/>
                </a:cubicBezTo>
                <a:cubicBezTo>
                  <a:pt x="222990" y="111702"/>
                  <a:pt x="221276" y="112749"/>
                  <a:pt x="219466" y="113797"/>
                </a:cubicBezTo>
                <a:cubicBezTo>
                  <a:pt x="203083" y="123798"/>
                  <a:pt x="183938" y="131228"/>
                  <a:pt x="160602" y="133990"/>
                </a:cubicBezTo>
                <a:cubicBezTo>
                  <a:pt x="159840" y="133800"/>
                  <a:pt x="160602" y="135133"/>
                  <a:pt x="159744" y="134847"/>
                </a:cubicBezTo>
                <a:cubicBezTo>
                  <a:pt x="157173" y="134847"/>
                  <a:pt x="153267" y="134847"/>
                  <a:pt x="150315" y="134942"/>
                </a:cubicBezTo>
                <a:cubicBezTo>
                  <a:pt x="148886" y="134942"/>
                  <a:pt x="147743" y="135323"/>
                  <a:pt x="147171" y="134657"/>
                </a:cubicBezTo>
                <a:cubicBezTo>
                  <a:pt x="146981" y="130847"/>
                  <a:pt x="147362" y="126370"/>
                  <a:pt x="147362" y="122274"/>
                </a:cubicBezTo>
                <a:cubicBezTo>
                  <a:pt x="147362" y="121703"/>
                  <a:pt x="148410" y="122274"/>
                  <a:pt x="148219" y="121417"/>
                </a:cubicBezTo>
                <a:cubicBezTo>
                  <a:pt x="150696" y="101414"/>
                  <a:pt x="156315" y="84460"/>
                  <a:pt x="164126" y="69887"/>
                </a:cubicBezTo>
                <a:cubicBezTo>
                  <a:pt x="166412" y="65505"/>
                  <a:pt x="169079" y="61409"/>
                  <a:pt x="171650" y="57600"/>
                </a:cubicBezTo>
                <a:cubicBezTo>
                  <a:pt x="171936" y="57123"/>
                  <a:pt x="172508" y="56552"/>
                  <a:pt x="172508" y="55885"/>
                </a:cubicBezTo>
                <a:cubicBezTo>
                  <a:pt x="160125" y="51313"/>
                  <a:pt x="149838" y="44645"/>
                  <a:pt x="140980" y="36549"/>
                </a:cubicBezTo>
                <a:close/>
              </a:path>
            </a:pathLst>
          </a:custGeom>
          <a:solidFill>
            <a:schemeClr val="accent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33571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10 points with a descri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D292CB1-E630-36EC-68E0-5F7D61667A17}"/>
              </a:ext>
            </a:extLst>
          </p:cNvPr>
          <p:cNvGrpSpPr/>
          <p:nvPr userDrawn="1"/>
        </p:nvGrpSpPr>
        <p:grpSpPr>
          <a:xfrm>
            <a:off x="-2368764" y="-2971800"/>
            <a:ext cx="19742364" cy="11842930"/>
            <a:chOff x="-2368764" y="-1780284"/>
            <a:chExt cx="18332664" cy="10651414"/>
          </a:xfrm>
        </p:grpSpPr>
        <p:cxnSp>
          <p:nvCxnSpPr>
            <p:cNvPr id="20" name="Straight Connector 19">
              <a:extLst>
                <a:ext uri="{FF2B5EF4-FFF2-40B4-BE49-F238E27FC236}">
                  <a16:creationId xmlns:a16="http://schemas.microsoft.com/office/drawing/2014/main" id="{698EB436-E85F-EFC6-412A-E5EC5F8BD4F8}"/>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935973EE-51AC-A848-5616-6EB8F5E80D46}"/>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2EA560AA-8E66-C1C9-F566-9AB2421BA105}"/>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4791649D-F7F4-5C53-81C2-BAE616D7A431}"/>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D2EDBC17-653E-5BB7-A0BE-FF787ACACDD4}"/>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85F8D6B8-690B-3676-6726-3523B0ED5640}"/>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32080AAD-5731-8781-D77C-CB8E6CB03B6B}"/>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C74867C7-AA63-0189-D5F4-B4B0549FF3C2}"/>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B4283427-F4A0-4084-1864-F709B7B16244}"/>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7690F26B-F60A-6CA7-0219-213934A60DB6}"/>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BA23CC25-2C27-8F38-B659-256006FD6ECF}"/>
              </a:ext>
            </a:extLst>
          </p:cNvPr>
          <p:cNvSpPr>
            <a:spLocks noGrp="1"/>
          </p:cNvSpPr>
          <p:nvPr>
            <p:ph type="title"/>
          </p:nvPr>
        </p:nvSpPr>
        <p:spPr>
          <a:xfrm>
            <a:off x="501650" y="472645"/>
            <a:ext cx="11188700" cy="51838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37C39AE9-2C77-275A-CA9D-12585BE47C02}"/>
              </a:ext>
            </a:extLst>
          </p:cNvPr>
          <p:cNvSpPr>
            <a:spLocks noGrp="1"/>
          </p:cNvSpPr>
          <p:nvPr>
            <p:ph type="ftr" sz="quarter" idx="10"/>
          </p:nvPr>
        </p:nvSpPr>
        <p:spPr/>
        <p:txBody>
          <a:bodyPr/>
          <a:lstStyle/>
          <a:p>
            <a:endParaRPr lang="en-US" dirty="0"/>
          </a:p>
        </p:txBody>
      </p:sp>
      <p:sp>
        <p:nvSpPr>
          <p:cNvPr id="5" name="Text Placeholder 9">
            <a:extLst>
              <a:ext uri="{FF2B5EF4-FFF2-40B4-BE49-F238E27FC236}">
                <a16:creationId xmlns:a16="http://schemas.microsoft.com/office/drawing/2014/main" id="{97A63175-B4F6-1FE4-2783-B01B8640CF35}"/>
              </a:ext>
            </a:extLst>
          </p:cNvPr>
          <p:cNvSpPr>
            <a:spLocks noGrp="1"/>
          </p:cNvSpPr>
          <p:nvPr>
            <p:ph type="body" sz="quarter" idx="13"/>
          </p:nvPr>
        </p:nvSpPr>
        <p:spPr>
          <a:xfrm>
            <a:off x="1009651" y="1477061"/>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6" name="Text Placeholder 9">
            <a:extLst>
              <a:ext uri="{FF2B5EF4-FFF2-40B4-BE49-F238E27FC236}">
                <a16:creationId xmlns:a16="http://schemas.microsoft.com/office/drawing/2014/main" id="{894E6EA7-2D50-67F1-2514-982D663ACB5F}"/>
              </a:ext>
            </a:extLst>
          </p:cNvPr>
          <p:cNvSpPr>
            <a:spLocks noGrp="1"/>
          </p:cNvSpPr>
          <p:nvPr>
            <p:ph type="body" sz="quarter" idx="14"/>
          </p:nvPr>
        </p:nvSpPr>
        <p:spPr>
          <a:xfrm>
            <a:off x="1009651" y="2401925"/>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7" name="Text Placeholder 9">
            <a:extLst>
              <a:ext uri="{FF2B5EF4-FFF2-40B4-BE49-F238E27FC236}">
                <a16:creationId xmlns:a16="http://schemas.microsoft.com/office/drawing/2014/main" id="{8AEE9A13-AF4C-B499-F7B2-560762D8AD82}"/>
              </a:ext>
            </a:extLst>
          </p:cNvPr>
          <p:cNvSpPr>
            <a:spLocks noGrp="1"/>
          </p:cNvSpPr>
          <p:nvPr>
            <p:ph type="body" sz="quarter" idx="15"/>
          </p:nvPr>
        </p:nvSpPr>
        <p:spPr>
          <a:xfrm>
            <a:off x="1009651" y="3326789"/>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8" name="Text Placeholder 9">
            <a:extLst>
              <a:ext uri="{FF2B5EF4-FFF2-40B4-BE49-F238E27FC236}">
                <a16:creationId xmlns:a16="http://schemas.microsoft.com/office/drawing/2014/main" id="{2FD1E071-C322-848F-C9E6-C39B7A877972}"/>
              </a:ext>
            </a:extLst>
          </p:cNvPr>
          <p:cNvSpPr>
            <a:spLocks noGrp="1"/>
          </p:cNvSpPr>
          <p:nvPr>
            <p:ph type="body" sz="quarter" idx="16"/>
          </p:nvPr>
        </p:nvSpPr>
        <p:spPr>
          <a:xfrm>
            <a:off x="1009651" y="4251653"/>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9" name="Text Placeholder 9">
            <a:extLst>
              <a:ext uri="{FF2B5EF4-FFF2-40B4-BE49-F238E27FC236}">
                <a16:creationId xmlns:a16="http://schemas.microsoft.com/office/drawing/2014/main" id="{3AE68E27-06BD-FDCA-F4E7-0B6B1369B4F0}"/>
              </a:ext>
            </a:extLst>
          </p:cNvPr>
          <p:cNvSpPr>
            <a:spLocks noGrp="1"/>
          </p:cNvSpPr>
          <p:nvPr>
            <p:ph type="body" sz="quarter" idx="17"/>
          </p:nvPr>
        </p:nvSpPr>
        <p:spPr>
          <a:xfrm>
            <a:off x="1009651" y="5176518"/>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ABA2520C-2727-41AA-1F7B-C35E61487D58}"/>
              </a:ext>
            </a:extLst>
          </p:cNvPr>
          <p:cNvSpPr>
            <a:spLocks noGrp="1"/>
          </p:cNvSpPr>
          <p:nvPr>
            <p:ph type="body" sz="quarter" idx="18"/>
          </p:nvPr>
        </p:nvSpPr>
        <p:spPr>
          <a:xfrm>
            <a:off x="1009651" y="1679145"/>
            <a:ext cx="4943220" cy="457492"/>
          </a:xfrm>
        </p:spPr>
        <p:txBody>
          <a:bodyPr anchor="t">
            <a:normAutofit/>
          </a:bodyPr>
          <a:lstStyle>
            <a:lvl1pPr>
              <a:defRPr sz="1400">
                <a:solidFill>
                  <a:schemeClr val="tx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5310AD0E-453D-D69E-7B6D-3F6E4CEAA9DB}"/>
              </a:ext>
            </a:extLst>
          </p:cNvPr>
          <p:cNvSpPr>
            <a:spLocks noGrp="1"/>
          </p:cNvSpPr>
          <p:nvPr>
            <p:ph type="body" sz="quarter" idx="19"/>
          </p:nvPr>
        </p:nvSpPr>
        <p:spPr>
          <a:xfrm>
            <a:off x="1009651" y="2604009"/>
            <a:ext cx="4943220" cy="457492"/>
          </a:xfrm>
        </p:spPr>
        <p:txBody>
          <a:bodyPr anchor="t">
            <a:normAutofit/>
          </a:bodyPr>
          <a:lstStyle>
            <a:lvl1pPr>
              <a:defRPr sz="1400">
                <a:solidFill>
                  <a:schemeClr val="tx1"/>
                </a:solidFill>
              </a:defRPr>
            </a:lvl1pPr>
          </a:lstStyle>
          <a:p>
            <a:pPr lvl="0"/>
            <a:r>
              <a:rPr lang="en-US" dirty="0"/>
              <a:t>Click to edit Master text styles</a:t>
            </a:r>
          </a:p>
        </p:txBody>
      </p:sp>
      <p:sp>
        <p:nvSpPr>
          <p:cNvPr id="12" name="Text Placeholder 9">
            <a:extLst>
              <a:ext uri="{FF2B5EF4-FFF2-40B4-BE49-F238E27FC236}">
                <a16:creationId xmlns:a16="http://schemas.microsoft.com/office/drawing/2014/main" id="{19A28579-B3BA-3B0C-EA73-F6ED347700B2}"/>
              </a:ext>
            </a:extLst>
          </p:cNvPr>
          <p:cNvSpPr>
            <a:spLocks noGrp="1"/>
          </p:cNvSpPr>
          <p:nvPr>
            <p:ph type="body" sz="quarter" idx="20"/>
          </p:nvPr>
        </p:nvSpPr>
        <p:spPr>
          <a:xfrm>
            <a:off x="1009651" y="3528873"/>
            <a:ext cx="4943220" cy="457492"/>
          </a:xfrm>
        </p:spPr>
        <p:txBody>
          <a:bodyPr anchor="t">
            <a:normAutofit/>
          </a:bodyPr>
          <a:lstStyle>
            <a:lvl1pPr>
              <a:defRPr sz="1400">
                <a:solidFill>
                  <a:schemeClr val="tx1"/>
                </a:solidFill>
              </a:defRPr>
            </a:lvl1pPr>
          </a:lstStyle>
          <a:p>
            <a:pPr lvl="0"/>
            <a:r>
              <a:rPr lang="en-US" dirty="0"/>
              <a:t>Click to edit Master text styles</a:t>
            </a:r>
          </a:p>
        </p:txBody>
      </p:sp>
      <p:sp>
        <p:nvSpPr>
          <p:cNvPr id="13" name="Text Placeholder 9">
            <a:extLst>
              <a:ext uri="{FF2B5EF4-FFF2-40B4-BE49-F238E27FC236}">
                <a16:creationId xmlns:a16="http://schemas.microsoft.com/office/drawing/2014/main" id="{7EA8A71B-1196-806F-57E9-6021E191E7AF}"/>
              </a:ext>
            </a:extLst>
          </p:cNvPr>
          <p:cNvSpPr>
            <a:spLocks noGrp="1"/>
          </p:cNvSpPr>
          <p:nvPr>
            <p:ph type="body" sz="quarter" idx="21"/>
          </p:nvPr>
        </p:nvSpPr>
        <p:spPr>
          <a:xfrm>
            <a:off x="1009651" y="4453737"/>
            <a:ext cx="4943220" cy="457492"/>
          </a:xfrm>
        </p:spPr>
        <p:txBody>
          <a:bodyPr anchor="t">
            <a:normAutofit/>
          </a:bodyPr>
          <a:lstStyle>
            <a:lvl1pPr>
              <a:defRPr sz="1400">
                <a:solidFill>
                  <a:schemeClr val="tx1"/>
                </a:solidFill>
              </a:defRPr>
            </a:lvl1pPr>
          </a:lstStyle>
          <a:p>
            <a:pPr lvl="0"/>
            <a:r>
              <a:rPr lang="en-US" dirty="0"/>
              <a:t>Click to edit Master text styles</a:t>
            </a:r>
          </a:p>
        </p:txBody>
      </p:sp>
      <p:sp>
        <p:nvSpPr>
          <p:cNvPr id="14" name="Text Placeholder 9">
            <a:extLst>
              <a:ext uri="{FF2B5EF4-FFF2-40B4-BE49-F238E27FC236}">
                <a16:creationId xmlns:a16="http://schemas.microsoft.com/office/drawing/2014/main" id="{0286040B-4E4E-7535-AA84-EB5A74D20585}"/>
              </a:ext>
            </a:extLst>
          </p:cNvPr>
          <p:cNvSpPr>
            <a:spLocks noGrp="1"/>
          </p:cNvSpPr>
          <p:nvPr>
            <p:ph type="body" sz="quarter" idx="22"/>
          </p:nvPr>
        </p:nvSpPr>
        <p:spPr>
          <a:xfrm>
            <a:off x="1009651" y="5378602"/>
            <a:ext cx="4943220" cy="457492"/>
          </a:xfrm>
        </p:spPr>
        <p:txBody>
          <a:bodyPr anchor="t">
            <a:normAutofit/>
          </a:bodyPr>
          <a:lstStyle>
            <a:lvl1pPr>
              <a:defRPr sz="1400">
                <a:solidFill>
                  <a:schemeClr val="tx1"/>
                </a:solidFill>
              </a:defRPr>
            </a:lvl1pPr>
          </a:lstStyle>
          <a:p>
            <a:pPr lvl="0"/>
            <a:r>
              <a:rPr lang="en-US" dirty="0"/>
              <a:t>Click to edit Master text styles</a:t>
            </a:r>
          </a:p>
        </p:txBody>
      </p:sp>
      <p:sp>
        <p:nvSpPr>
          <p:cNvPr id="156" name="Text Placeholder 9">
            <a:extLst>
              <a:ext uri="{FF2B5EF4-FFF2-40B4-BE49-F238E27FC236}">
                <a16:creationId xmlns:a16="http://schemas.microsoft.com/office/drawing/2014/main" id="{1833FCBE-1221-8559-8C09-FF3EFB2C1437}"/>
              </a:ext>
            </a:extLst>
          </p:cNvPr>
          <p:cNvSpPr>
            <a:spLocks noGrp="1"/>
          </p:cNvSpPr>
          <p:nvPr>
            <p:ph type="body" sz="quarter" idx="23"/>
          </p:nvPr>
        </p:nvSpPr>
        <p:spPr>
          <a:xfrm>
            <a:off x="6747521" y="1477061"/>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157" name="Text Placeholder 9">
            <a:extLst>
              <a:ext uri="{FF2B5EF4-FFF2-40B4-BE49-F238E27FC236}">
                <a16:creationId xmlns:a16="http://schemas.microsoft.com/office/drawing/2014/main" id="{9DB7CCBC-4DC8-1D62-CA91-BB972FA4AAE2}"/>
              </a:ext>
            </a:extLst>
          </p:cNvPr>
          <p:cNvSpPr>
            <a:spLocks noGrp="1"/>
          </p:cNvSpPr>
          <p:nvPr>
            <p:ph type="body" sz="quarter" idx="24"/>
          </p:nvPr>
        </p:nvSpPr>
        <p:spPr>
          <a:xfrm>
            <a:off x="6747521" y="2401925"/>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158" name="Text Placeholder 9">
            <a:extLst>
              <a:ext uri="{FF2B5EF4-FFF2-40B4-BE49-F238E27FC236}">
                <a16:creationId xmlns:a16="http://schemas.microsoft.com/office/drawing/2014/main" id="{1CC87A3C-3C13-A210-E901-A4FE0BF381AC}"/>
              </a:ext>
            </a:extLst>
          </p:cNvPr>
          <p:cNvSpPr>
            <a:spLocks noGrp="1"/>
          </p:cNvSpPr>
          <p:nvPr>
            <p:ph type="body" sz="quarter" idx="25"/>
          </p:nvPr>
        </p:nvSpPr>
        <p:spPr>
          <a:xfrm>
            <a:off x="6747521" y="3326789"/>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159" name="Text Placeholder 9">
            <a:extLst>
              <a:ext uri="{FF2B5EF4-FFF2-40B4-BE49-F238E27FC236}">
                <a16:creationId xmlns:a16="http://schemas.microsoft.com/office/drawing/2014/main" id="{ABBF8C31-FEB0-AEE7-1F05-EC0A939C3B85}"/>
              </a:ext>
            </a:extLst>
          </p:cNvPr>
          <p:cNvSpPr>
            <a:spLocks noGrp="1"/>
          </p:cNvSpPr>
          <p:nvPr>
            <p:ph type="body" sz="quarter" idx="26"/>
          </p:nvPr>
        </p:nvSpPr>
        <p:spPr>
          <a:xfrm>
            <a:off x="6747521" y="4251653"/>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160" name="Text Placeholder 9">
            <a:extLst>
              <a:ext uri="{FF2B5EF4-FFF2-40B4-BE49-F238E27FC236}">
                <a16:creationId xmlns:a16="http://schemas.microsoft.com/office/drawing/2014/main" id="{E5A2FD84-2009-3146-75AB-B1625E10E869}"/>
              </a:ext>
            </a:extLst>
          </p:cNvPr>
          <p:cNvSpPr>
            <a:spLocks noGrp="1"/>
          </p:cNvSpPr>
          <p:nvPr>
            <p:ph type="body" sz="quarter" idx="27"/>
          </p:nvPr>
        </p:nvSpPr>
        <p:spPr>
          <a:xfrm>
            <a:off x="6747521" y="5176518"/>
            <a:ext cx="4943220" cy="202084"/>
          </a:xfrm>
        </p:spPr>
        <p:txBody>
          <a:bodyPr anchor="ctr">
            <a:noAutofit/>
          </a:bodyPr>
          <a:lstStyle>
            <a:lvl1pPr>
              <a:defRPr sz="1600" b="0">
                <a:solidFill>
                  <a:schemeClr val="accent3"/>
                </a:solidFill>
              </a:defRPr>
            </a:lvl1pPr>
          </a:lstStyle>
          <a:p>
            <a:pPr lvl="0"/>
            <a:r>
              <a:rPr lang="en-US" dirty="0"/>
              <a:t>Click to edit Master text styles</a:t>
            </a:r>
          </a:p>
        </p:txBody>
      </p:sp>
      <p:sp>
        <p:nvSpPr>
          <p:cNvPr id="161" name="Text Placeholder 9">
            <a:extLst>
              <a:ext uri="{FF2B5EF4-FFF2-40B4-BE49-F238E27FC236}">
                <a16:creationId xmlns:a16="http://schemas.microsoft.com/office/drawing/2014/main" id="{E581A0B7-B864-57FE-0886-3DA980031A2D}"/>
              </a:ext>
            </a:extLst>
          </p:cNvPr>
          <p:cNvSpPr>
            <a:spLocks noGrp="1"/>
          </p:cNvSpPr>
          <p:nvPr>
            <p:ph type="body" sz="quarter" idx="28"/>
          </p:nvPr>
        </p:nvSpPr>
        <p:spPr>
          <a:xfrm>
            <a:off x="6747521" y="1679145"/>
            <a:ext cx="4943220" cy="457492"/>
          </a:xfrm>
        </p:spPr>
        <p:txBody>
          <a:bodyPr anchor="t">
            <a:normAutofit/>
          </a:bodyPr>
          <a:lstStyle>
            <a:lvl1pPr>
              <a:defRPr sz="1400">
                <a:solidFill>
                  <a:schemeClr val="tx1"/>
                </a:solidFill>
              </a:defRPr>
            </a:lvl1pPr>
          </a:lstStyle>
          <a:p>
            <a:pPr lvl="0"/>
            <a:r>
              <a:rPr lang="en-US" dirty="0"/>
              <a:t>Click to edit Master text styles</a:t>
            </a:r>
          </a:p>
        </p:txBody>
      </p:sp>
      <p:sp>
        <p:nvSpPr>
          <p:cNvPr id="162" name="Text Placeholder 9">
            <a:extLst>
              <a:ext uri="{FF2B5EF4-FFF2-40B4-BE49-F238E27FC236}">
                <a16:creationId xmlns:a16="http://schemas.microsoft.com/office/drawing/2014/main" id="{94F253D8-9A97-B37F-D6A5-2D7ECCC1A107}"/>
              </a:ext>
            </a:extLst>
          </p:cNvPr>
          <p:cNvSpPr>
            <a:spLocks noGrp="1"/>
          </p:cNvSpPr>
          <p:nvPr>
            <p:ph type="body" sz="quarter" idx="29"/>
          </p:nvPr>
        </p:nvSpPr>
        <p:spPr>
          <a:xfrm>
            <a:off x="6747521" y="2604009"/>
            <a:ext cx="4943220" cy="457492"/>
          </a:xfrm>
        </p:spPr>
        <p:txBody>
          <a:bodyPr anchor="t">
            <a:normAutofit/>
          </a:bodyPr>
          <a:lstStyle>
            <a:lvl1pPr>
              <a:defRPr sz="1400">
                <a:solidFill>
                  <a:schemeClr val="tx1"/>
                </a:solidFill>
              </a:defRPr>
            </a:lvl1pPr>
          </a:lstStyle>
          <a:p>
            <a:pPr lvl="0"/>
            <a:r>
              <a:rPr lang="en-US" dirty="0"/>
              <a:t>Click to edit Master text styles</a:t>
            </a:r>
          </a:p>
        </p:txBody>
      </p:sp>
      <p:sp>
        <p:nvSpPr>
          <p:cNvPr id="163" name="Text Placeholder 9">
            <a:extLst>
              <a:ext uri="{FF2B5EF4-FFF2-40B4-BE49-F238E27FC236}">
                <a16:creationId xmlns:a16="http://schemas.microsoft.com/office/drawing/2014/main" id="{DAFEAB03-29CA-0D0A-505D-3B9236E54326}"/>
              </a:ext>
            </a:extLst>
          </p:cNvPr>
          <p:cNvSpPr>
            <a:spLocks noGrp="1"/>
          </p:cNvSpPr>
          <p:nvPr>
            <p:ph type="body" sz="quarter" idx="30"/>
          </p:nvPr>
        </p:nvSpPr>
        <p:spPr>
          <a:xfrm>
            <a:off x="6747521" y="3528873"/>
            <a:ext cx="4943220" cy="457492"/>
          </a:xfrm>
        </p:spPr>
        <p:txBody>
          <a:bodyPr anchor="t">
            <a:normAutofit/>
          </a:bodyPr>
          <a:lstStyle>
            <a:lvl1pPr>
              <a:defRPr sz="1400">
                <a:solidFill>
                  <a:schemeClr val="tx1"/>
                </a:solidFill>
              </a:defRPr>
            </a:lvl1pPr>
          </a:lstStyle>
          <a:p>
            <a:pPr lvl="0"/>
            <a:r>
              <a:rPr lang="en-US" dirty="0"/>
              <a:t>Click to edit Master text styles</a:t>
            </a:r>
          </a:p>
        </p:txBody>
      </p:sp>
      <p:sp>
        <p:nvSpPr>
          <p:cNvPr id="164" name="Text Placeholder 9">
            <a:extLst>
              <a:ext uri="{FF2B5EF4-FFF2-40B4-BE49-F238E27FC236}">
                <a16:creationId xmlns:a16="http://schemas.microsoft.com/office/drawing/2014/main" id="{856D5F44-922B-35FE-25FD-072790CD3E9A}"/>
              </a:ext>
            </a:extLst>
          </p:cNvPr>
          <p:cNvSpPr>
            <a:spLocks noGrp="1"/>
          </p:cNvSpPr>
          <p:nvPr>
            <p:ph type="body" sz="quarter" idx="31"/>
          </p:nvPr>
        </p:nvSpPr>
        <p:spPr>
          <a:xfrm>
            <a:off x="6747521" y="4453737"/>
            <a:ext cx="4943220" cy="457492"/>
          </a:xfrm>
        </p:spPr>
        <p:txBody>
          <a:bodyPr anchor="t">
            <a:normAutofit/>
          </a:bodyPr>
          <a:lstStyle>
            <a:lvl1pPr>
              <a:defRPr sz="1400">
                <a:solidFill>
                  <a:schemeClr val="tx1"/>
                </a:solidFill>
              </a:defRPr>
            </a:lvl1pPr>
          </a:lstStyle>
          <a:p>
            <a:pPr lvl="0"/>
            <a:r>
              <a:rPr lang="en-US" dirty="0"/>
              <a:t>Click to edit Master text styles</a:t>
            </a:r>
          </a:p>
        </p:txBody>
      </p:sp>
      <p:sp>
        <p:nvSpPr>
          <p:cNvPr id="165" name="Text Placeholder 9">
            <a:extLst>
              <a:ext uri="{FF2B5EF4-FFF2-40B4-BE49-F238E27FC236}">
                <a16:creationId xmlns:a16="http://schemas.microsoft.com/office/drawing/2014/main" id="{211F9F26-0052-9E5D-4F72-1E82D9C0B090}"/>
              </a:ext>
            </a:extLst>
          </p:cNvPr>
          <p:cNvSpPr>
            <a:spLocks noGrp="1"/>
          </p:cNvSpPr>
          <p:nvPr>
            <p:ph type="body" sz="quarter" idx="32"/>
          </p:nvPr>
        </p:nvSpPr>
        <p:spPr>
          <a:xfrm>
            <a:off x="6747521" y="5378602"/>
            <a:ext cx="4943220" cy="457492"/>
          </a:xfrm>
        </p:spPr>
        <p:txBody>
          <a:bodyPr anchor="t">
            <a:normAutofit/>
          </a:bodyPr>
          <a:lstStyle>
            <a:lvl1pPr>
              <a:defRPr sz="1400">
                <a:solidFill>
                  <a:schemeClr val="tx1"/>
                </a:solidFill>
              </a:defRPr>
            </a:lvl1pPr>
          </a:lstStyle>
          <a:p>
            <a:pPr lvl="0"/>
            <a:r>
              <a:rPr lang="en-US" dirty="0"/>
              <a:t>Click to edit Master text styles</a:t>
            </a:r>
          </a:p>
        </p:txBody>
      </p:sp>
      <p:pic>
        <p:nvPicPr>
          <p:cNvPr id="4" name="Graphic 3">
            <a:extLst>
              <a:ext uri="{FF2B5EF4-FFF2-40B4-BE49-F238E27FC236}">
                <a16:creationId xmlns:a16="http://schemas.microsoft.com/office/drawing/2014/main" id="{7FE5B378-DE6F-B9BC-7F58-FE0D935DFA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46749" y="1397708"/>
            <a:ext cx="270592" cy="360789"/>
          </a:xfrm>
          <a:prstGeom prst="rect">
            <a:avLst/>
          </a:prstGeom>
        </p:spPr>
      </p:pic>
      <p:pic>
        <p:nvPicPr>
          <p:cNvPr id="15" name="Graphic 14">
            <a:extLst>
              <a:ext uri="{FF2B5EF4-FFF2-40B4-BE49-F238E27FC236}">
                <a16:creationId xmlns:a16="http://schemas.microsoft.com/office/drawing/2014/main" id="{03AE0425-BF43-47A8-13FA-BA396E976B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46749" y="2322573"/>
            <a:ext cx="270592" cy="360789"/>
          </a:xfrm>
          <a:prstGeom prst="rect">
            <a:avLst/>
          </a:prstGeom>
        </p:spPr>
      </p:pic>
      <p:pic>
        <p:nvPicPr>
          <p:cNvPr id="17" name="Graphic 16">
            <a:extLst>
              <a:ext uri="{FF2B5EF4-FFF2-40B4-BE49-F238E27FC236}">
                <a16:creationId xmlns:a16="http://schemas.microsoft.com/office/drawing/2014/main" id="{796D3F5E-3B66-2B6C-BDCC-BA5E045541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46749" y="3247438"/>
            <a:ext cx="270592" cy="360789"/>
          </a:xfrm>
          <a:prstGeom prst="rect">
            <a:avLst/>
          </a:prstGeom>
        </p:spPr>
      </p:pic>
      <p:pic>
        <p:nvPicPr>
          <p:cNvPr id="18" name="Graphic 17">
            <a:extLst>
              <a:ext uri="{FF2B5EF4-FFF2-40B4-BE49-F238E27FC236}">
                <a16:creationId xmlns:a16="http://schemas.microsoft.com/office/drawing/2014/main" id="{4B003D98-E11A-DF1C-AD33-24C9D396BC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46749" y="4172303"/>
            <a:ext cx="270592" cy="360789"/>
          </a:xfrm>
          <a:prstGeom prst="rect">
            <a:avLst/>
          </a:prstGeom>
        </p:spPr>
      </p:pic>
      <p:pic>
        <p:nvPicPr>
          <p:cNvPr id="21" name="Graphic 20">
            <a:extLst>
              <a:ext uri="{FF2B5EF4-FFF2-40B4-BE49-F238E27FC236}">
                <a16:creationId xmlns:a16="http://schemas.microsoft.com/office/drawing/2014/main" id="{B8B1863A-FC38-8451-C9A1-E1E762D068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46749" y="5097166"/>
            <a:ext cx="270592" cy="360789"/>
          </a:xfrm>
          <a:prstGeom prst="rect">
            <a:avLst/>
          </a:prstGeom>
        </p:spPr>
      </p:pic>
      <p:pic>
        <p:nvPicPr>
          <p:cNvPr id="27" name="Graphic 26">
            <a:extLst>
              <a:ext uri="{FF2B5EF4-FFF2-40B4-BE49-F238E27FC236}">
                <a16:creationId xmlns:a16="http://schemas.microsoft.com/office/drawing/2014/main" id="{936C22A1-051E-7059-27BC-A821152DCC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284230" y="1397708"/>
            <a:ext cx="270592" cy="360789"/>
          </a:xfrm>
          <a:prstGeom prst="rect">
            <a:avLst/>
          </a:prstGeom>
        </p:spPr>
      </p:pic>
      <p:pic>
        <p:nvPicPr>
          <p:cNvPr id="29" name="Graphic 28">
            <a:extLst>
              <a:ext uri="{FF2B5EF4-FFF2-40B4-BE49-F238E27FC236}">
                <a16:creationId xmlns:a16="http://schemas.microsoft.com/office/drawing/2014/main" id="{35E5EEB5-9423-FBB1-127E-90877649D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284230" y="2322572"/>
            <a:ext cx="270592" cy="360789"/>
          </a:xfrm>
          <a:prstGeom prst="rect">
            <a:avLst/>
          </a:prstGeom>
        </p:spPr>
      </p:pic>
      <p:pic>
        <p:nvPicPr>
          <p:cNvPr id="31" name="Graphic 30">
            <a:extLst>
              <a:ext uri="{FF2B5EF4-FFF2-40B4-BE49-F238E27FC236}">
                <a16:creationId xmlns:a16="http://schemas.microsoft.com/office/drawing/2014/main" id="{2698BD72-6853-350E-3014-BC08FF2565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284230" y="3247436"/>
            <a:ext cx="270592" cy="360789"/>
          </a:xfrm>
          <a:prstGeom prst="rect">
            <a:avLst/>
          </a:prstGeom>
        </p:spPr>
      </p:pic>
      <p:pic>
        <p:nvPicPr>
          <p:cNvPr id="32" name="Graphic 31">
            <a:extLst>
              <a:ext uri="{FF2B5EF4-FFF2-40B4-BE49-F238E27FC236}">
                <a16:creationId xmlns:a16="http://schemas.microsoft.com/office/drawing/2014/main" id="{802FB96E-DA63-07D0-0EB6-0D049B1644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284230" y="4172300"/>
            <a:ext cx="270592" cy="360789"/>
          </a:xfrm>
          <a:prstGeom prst="rect">
            <a:avLst/>
          </a:prstGeom>
        </p:spPr>
      </p:pic>
      <p:pic>
        <p:nvPicPr>
          <p:cNvPr id="33" name="Graphic 32">
            <a:extLst>
              <a:ext uri="{FF2B5EF4-FFF2-40B4-BE49-F238E27FC236}">
                <a16:creationId xmlns:a16="http://schemas.microsoft.com/office/drawing/2014/main" id="{69464E5B-EF66-B606-CF35-62B0CA7AC8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284230" y="5097166"/>
            <a:ext cx="270592" cy="360789"/>
          </a:xfrm>
          <a:prstGeom prst="rect">
            <a:avLst/>
          </a:prstGeom>
        </p:spPr>
      </p:pic>
      <p:sp>
        <p:nvSpPr>
          <p:cNvPr id="16" name="Slide Number Placeholder 15">
            <a:extLst>
              <a:ext uri="{FF2B5EF4-FFF2-40B4-BE49-F238E27FC236}">
                <a16:creationId xmlns:a16="http://schemas.microsoft.com/office/drawing/2014/main" id="{00E37D27-337B-1053-399C-D3CBA497BA0D}"/>
              </a:ext>
            </a:extLst>
          </p:cNvPr>
          <p:cNvSpPr>
            <a:spLocks noGrp="1"/>
          </p:cNvSpPr>
          <p:nvPr>
            <p:ph type="sldNum" sz="quarter" idx="33"/>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1674861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act U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DFE3D7-C939-B505-C904-D4483100389C}"/>
              </a:ext>
            </a:extLst>
          </p:cNvPr>
          <p:cNvGrpSpPr/>
          <p:nvPr userDrawn="1"/>
        </p:nvGrpSpPr>
        <p:grpSpPr>
          <a:xfrm>
            <a:off x="-2368764" y="-1780284"/>
            <a:ext cx="18332664" cy="10651414"/>
            <a:chOff x="-2368764" y="-1780284"/>
            <a:chExt cx="18332664" cy="10651414"/>
          </a:xfrm>
        </p:grpSpPr>
        <p:cxnSp>
          <p:nvCxnSpPr>
            <p:cNvPr id="4" name="Straight Connector 3">
              <a:extLst>
                <a:ext uri="{FF2B5EF4-FFF2-40B4-BE49-F238E27FC236}">
                  <a16:creationId xmlns:a16="http://schemas.microsoft.com/office/drawing/2014/main" id="{B8010F38-4001-B729-6563-A0B98F8954A5}"/>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5" name="Straight Connector 4">
              <a:extLst>
                <a:ext uri="{FF2B5EF4-FFF2-40B4-BE49-F238E27FC236}">
                  <a16:creationId xmlns:a16="http://schemas.microsoft.com/office/drawing/2014/main" id="{027D4201-BFDC-0551-84CE-97D49797A80B}"/>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643A58FF-F3F5-8333-7F9D-AFFD7F81E887}"/>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519D22F0-9C6F-F099-7883-9594BD5771E5}"/>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9F0104F0-1FB1-C4C3-6AD2-6389A343B2BA}"/>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811718C9-4047-3435-F552-29CA6AF40C2E}"/>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44E56295-BCFC-2252-CED6-C57698CA3DB5}"/>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22CD6DF0-A265-BE0E-C3CD-AC8EE083D946}"/>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5FAB5A30-7F45-5150-5187-6A6C891AB685}"/>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E388D457-A274-FB08-CCD3-F388A80A403E}"/>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pic>
        <p:nvPicPr>
          <p:cNvPr id="6" name="Picture 5" descr="A black and white image of a city&#10;&#10;Description automatically generated with low confidence">
            <a:extLst>
              <a:ext uri="{FF2B5EF4-FFF2-40B4-BE49-F238E27FC236}">
                <a16:creationId xmlns:a16="http://schemas.microsoft.com/office/drawing/2014/main" id="{71C6E6E0-C8CF-750B-F536-0B34E61C411F}"/>
              </a:ext>
            </a:extLst>
          </p:cNvPr>
          <p:cNvPicPr>
            <a:picLocks noChangeAspect="1"/>
          </p:cNvPicPr>
          <p:nvPr userDrawn="1"/>
        </p:nvPicPr>
        <p:blipFill rotWithShape="1">
          <a:blip r:embed="rId2">
            <a:alphaModFix amt="13000"/>
            <a:extLst>
              <a:ext uri="{28A0092B-C50C-407E-A947-70E740481C1C}">
                <a14:useLocalDpi xmlns:a14="http://schemas.microsoft.com/office/drawing/2010/main" val="0"/>
              </a:ext>
            </a:extLst>
          </a:blip>
          <a:srcRect l="3915" r="3915"/>
          <a:stretch/>
        </p:blipFill>
        <p:spPr>
          <a:xfrm>
            <a:off x="0" y="0"/>
            <a:ext cx="12192000" cy="6858000"/>
          </a:xfrm>
          <a:prstGeom prst="rect">
            <a:avLst/>
          </a:prstGeom>
        </p:spPr>
      </p:pic>
      <p:sp>
        <p:nvSpPr>
          <p:cNvPr id="2" name="Title 1">
            <a:extLst>
              <a:ext uri="{FF2B5EF4-FFF2-40B4-BE49-F238E27FC236}">
                <a16:creationId xmlns:a16="http://schemas.microsoft.com/office/drawing/2014/main" id="{0D88BE74-CFCE-5002-BA7A-0A1DA1875839}"/>
              </a:ext>
            </a:extLst>
          </p:cNvPr>
          <p:cNvSpPr>
            <a:spLocks noGrp="1"/>
          </p:cNvSpPr>
          <p:nvPr>
            <p:ph type="title" hasCustomPrompt="1"/>
          </p:nvPr>
        </p:nvSpPr>
        <p:spPr>
          <a:xfrm>
            <a:off x="501650" y="472645"/>
            <a:ext cx="4498975" cy="1053412"/>
          </a:xfrm>
        </p:spPr>
        <p:txBody>
          <a:bodyPr>
            <a:noAutofit/>
          </a:bodyPr>
          <a:lstStyle>
            <a:lvl1pPr>
              <a:defRPr sz="8000" b="0">
                <a:solidFill>
                  <a:schemeClr val="accent4"/>
                </a:solidFill>
              </a:defRPr>
            </a:lvl1pPr>
          </a:lstStyle>
          <a:p>
            <a:r>
              <a:rPr lang="en-US" dirty="0"/>
              <a:t>Contact us</a:t>
            </a:r>
          </a:p>
        </p:txBody>
      </p:sp>
      <p:sp>
        <p:nvSpPr>
          <p:cNvPr id="115" name="Text Placeholder 282">
            <a:extLst>
              <a:ext uri="{FF2B5EF4-FFF2-40B4-BE49-F238E27FC236}">
                <a16:creationId xmlns:a16="http://schemas.microsoft.com/office/drawing/2014/main" id="{C3685BA9-F583-B874-E28C-8CF5EB894455}"/>
              </a:ext>
            </a:extLst>
          </p:cNvPr>
          <p:cNvSpPr>
            <a:spLocks noGrp="1"/>
          </p:cNvSpPr>
          <p:nvPr>
            <p:ph type="body" sz="quarter" idx="19" hasCustomPrompt="1"/>
          </p:nvPr>
        </p:nvSpPr>
        <p:spPr>
          <a:xfrm>
            <a:off x="1016000" y="1947683"/>
            <a:ext cx="4498975" cy="230224"/>
          </a:xfrm>
        </p:spPr>
        <p:txBody>
          <a:bodyPr anchor="ctr">
            <a:noAutofit/>
          </a:bodyPr>
          <a:lstStyle>
            <a:lvl1pPr algn="l">
              <a:defRPr sz="2000" b="0"/>
            </a:lvl1pPr>
          </a:lstStyle>
          <a:p>
            <a:pPr lvl="0"/>
            <a:r>
              <a:rPr lang="en-US" dirty="0"/>
              <a:t>Edit title</a:t>
            </a:r>
          </a:p>
        </p:txBody>
      </p:sp>
      <p:sp>
        <p:nvSpPr>
          <p:cNvPr id="116" name="Text Placeholder 282">
            <a:extLst>
              <a:ext uri="{FF2B5EF4-FFF2-40B4-BE49-F238E27FC236}">
                <a16:creationId xmlns:a16="http://schemas.microsoft.com/office/drawing/2014/main" id="{0906B58E-A2A1-6AB7-869D-04B43D4ACDA1}"/>
              </a:ext>
            </a:extLst>
          </p:cNvPr>
          <p:cNvSpPr>
            <a:spLocks noGrp="1"/>
          </p:cNvSpPr>
          <p:nvPr>
            <p:ph type="body" sz="quarter" idx="20" hasCustomPrompt="1"/>
          </p:nvPr>
        </p:nvSpPr>
        <p:spPr>
          <a:xfrm>
            <a:off x="1016000" y="2332002"/>
            <a:ext cx="4498975" cy="230224"/>
          </a:xfrm>
        </p:spPr>
        <p:txBody>
          <a:bodyPr anchor="ctr">
            <a:noAutofit/>
          </a:bodyPr>
          <a:lstStyle>
            <a:lvl1pPr algn="l">
              <a:defRPr sz="2000" b="0"/>
            </a:lvl1pPr>
          </a:lstStyle>
          <a:p>
            <a:pPr lvl="0"/>
            <a:r>
              <a:rPr lang="en-US" dirty="0"/>
              <a:t>Edit title</a:t>
            </a:r>
          </a:p>
        </p:txBody>
      </p:sp>
      <p:sp>
        <p:nvSpPr>
          <p:cNvPr id="117" name="Text Placeholder 282">
            <a:extLst>
              <a:ext uri="{FF2B5EF4-FFF2-40B4-BE49-F238E27FC236}">
                <a16:creationId xmlns:a16="http://schemas.microsoft.com/office/drawing/2014/main" id="{556057AC-32E8-202A-FF39-B357EDA2AA12}"/>
              </a:ext>
            </a:extLst>
          </p:cNvPr>
          <p:cNvSpPr>
            <a:spLocks noGrp="1"/>
          </p:cNvSpPr>
          <p:nvPr>
            <p:ph type="body" sz="quarter" idx="21" hasCustomPrompt="1"/>
          </p:nvPr>
        </p:nvSpPr>
        <p:spPr>
          <a:xfrm>
            <a:off x="1016000" y="2716321"/>
            <a:ext cx="4498975" cy="230224"/>
          </a:xfrm>
        </p:spPr>
        <p:txBody>
          <a:bodyPr anchor="ctr">
            <a:noAutofit/>
          </a:bodyPr>
          <a:lstStyle>
            <a:lvl1pPr algn="l">
              <a:defRPr sz="2000" b="0"/>
            </a:lvl1pPr>
          </a:lstStyle>
          <a:p>
            <a:pPr lvl="0"/>
            <a:r>
              <a:rPr lang="en-US" dirty="0"/>
              <a:t>Edit title</a:t>
            </a:r>
          </a:p>
        </p:txBody>
      </p:sp>
      <p:sp>
        <p:nvSpPr>
          <p:cNvPr id="118" name="Text Placeholder 282">
            <a:extLst>
              <a:ext uri="{FF2B5EF4-FFF2-40B4-BE49-F238E27FC236}">
                <a16:creationId xmlns:a16="http://schemas.microsoft.com/office/drawing/2014/main" id="{99D3EC17-F859-86CC-17C4-A01A83C87667}"/>
              </a:ext>
            </a:extLst>
          </p:cNvPr>
          <p:cNvSpPr>
            <a:spLocks noGrp="1"/>
          </p:cNvSpPr>
          <p:nvPr>
            <p:ph type="body" sz="quarter" idx="22" hasCustomPrompt="1"/>
          </p:nvPr>
        </p:nvSpPr>
        <p:spPr>
          <a:xfrm>
            <a:off x="1016000" y="3100640"/>
            <a:ext cx="4498975" cy="230224"/>
          </a:xfrm>
        </p:spPr>
        <p:txBody>
          <a:bodyPr anchor="ctr">
            <a:noAutofit/>
          </a:bodyPr>
          <a:lstStyle>
            <a:lvl1pPr algn="l">
              <a:defRPr sz="2000" b="0"/>
            </a:lvl1pPr>
          </a:lstStyle>
          <a:p>
            <a:pPr lvl="0"/>
            <a:r>
              <a:rPr lang="en-US" dirty="0"/>
              <a:t>Edit title</a:t>
            </a:r>
          </a:p>
        </p:txBody>
      </p:sp>
      <p:sp>
        <p:nvSpPr>
          <p:cNvPr id="119" name="Text Placeholder 282">
            <a:extLst>
              <a:ext uri="{FF2B5EF4-FFF2-40B4-BE49-F238E27FC236}">
                <a16:creationId xmlns:a16="http://schemas.microsoft.com/office/drawing/2014/main" id="{EA194701-52D1-08B5-A99D-419B0348E517}"/>
              </a:ext>
            </a:extLst>
          </p:cNvPr>
          <p:cNvSpPr>
            <a:spLocks noGrp="1"/>
          </p:cNvSpPr>
          <p:nvPr>
            <p:ph type="body" sz="quarter" idx="23" hasCustomPrompt="1"/>
          </p:nvPr>
        </p:nvSpPr>
        <p:spPr>
          <a:xfrm>
            <a:off x="1016000" y="3484957"/>
            <a:ext cx="4498975" cy="230224"/>
          </a:xfrm>
        </p:spPr>
        <p:txBody>
          <a:bodyPr anchor="ctr">
            <a:noAutofit/>
          </a:bodyPr>
          <a:lstStyle>
            <a:lvl1pPr algn="l">
              <a:defRPr sz="2000" b="0"/>
            </a:lvl1pPr>
          </a:lstStyle>
          <a:p>
            <a:pPr lvl="0"/>
            <a:r>
              <a:rPr lang="en-US" dirty="0"/>
              <a:t>Edit title</a:t>
            </a:r>
          </a:p>
        </p:txBody>
      </p:sp>
      <p:sp>
        <p:nvSpPr>
          <p:cNvPr id="153" name="Picture Placeholder 152">
            <a:extLst>
              <a:ext uri="{FF2B5EF4-FFF2-40B4-BE49-F238E27FC236}">
                <a16:creationId xmlns:a16="http://schemas.microsoft.com/office/drawing/2014/main" id="{BF5717B9-E9DB-25B0-D687-F46FE0519CF8}"/>
              </a:ext>
            </a:extLst>
          </p:cNvPr>
          <p:cNvSpPr>
            <a:spLocks noGrp="1"/>
          </p:cNvSpPr>
          <p:nvPr userDrawn="1">
            <p:ph type="pic" sz="quarter" idx="24" hasCustomPrompt="1"/>
          </p:nvPr>
        </p:nvSpPr>
        <p:spPr>
          <a:xfrm>
            <a:off x="6096001" y="472644"/>
            <a:ext cx="5689600" cy="6385355"/>
          </a:xfrm>
          <a:prstGeom prst="rect">
            <a:avLst/>
          </a:prstGeom>
        </p:spPr>
        <p:txBody>
          <a:bodyPr anchor="ctr"/>
          <a:lstStyle>
            <a:lvl1pPr algn="ctr">
              <a:defRPr/>
            </a:lvl1pPr>
          </a:lstStyle>
          <a:p>
            <a:r>
              <a:rPr lang="en-US" dirty="0"/>
              <a:t>Image should be under fire. Arrange it to the background after you add it.</a:t>
            </a:r>
          </a:p>
        </p:txBody>
      </p:sp>
      <p:pic>
        <p:nvPicPr>
          <p:cNvPr id="7" name="Graphic 6">
            <a:extLst>
              <a:ext uri="{FF2B5EF4-FFF2-40B4-BE49-F238E27FC236}">
                <a16:creationId xmlns:a16="http://schemas.microsoft.com/office/drawing/2014/main" id="{70B3FCAA-4287-95D7-1FE4-BD62961E9B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546749" y="1882401"/>
            <a:ext cx="270592" cy="360789"/>
          </a:xfrm>
          <a:prstGeom prst="rect">
            <a:avLst/>
          </a:prstGeom>
        </p:spPr>
      </p:pic>
      <p:pic>
        <p:nvPicPr>
          <p:cNvPr id="8" name="Graphic 7">
            <a:extLst>
              <a:ext uri="{FF2B5EF4-FFF2-40B4-BE49-F238E27FC236}">
                <a16:creationId xmlns:a16="http://schemas.microsoft.com/office/drawing/2014/main" id="{16DAF358-C4A3-D7F1-AE94-EBE4C6CB1DC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546750" y="2266719"/>
            <a:ext cx="270592" cy="360789"/>
          </a:xfrm>
          <a:prstGeom prst="rect">
            <a:avLst/>
          </a:prstGeom>
        </p:spPr>
      </p:pic>
      <p:pic>
        <p:nvPicPr>
          <p:cNvPr id="9" name="Graphic 8">
            <a:extLst>
              <a:ext uri="{FF2B5EF4-FFF2-40B4-BE49-F238E27FC236}">
                <a16:creationId xmlns:a16="http://schemas.microsoft.com/office/drawing/2014/main" id="{1A8747E5-C8EA-E44F-45B5-DB23F6849F0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546751" y="2651037"/>
            <a:ext cx="270592" cy="360789"/>
          </a:xfrm>
          <a:prstGeom prst="rect">
            <a:avLst/>
          </a:prstGeom>
        </p:spPr>
      </p:pic>
      <p:pic>
        <p:nvPicPr>
          <p:cNvPr id="10" name="Graphic 9">
            <a:extLst>
              <a:ext uri="{FF2B5EF4-FFF2-40B4-BE49-F238E27FC236}">
                <a16:creationId xmlns:a16="http://schemas.microsoft.com/office/drawing/2014/main" id="{344307BD-9ED5-5F68-4C29-9379680CA8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546752" y="3035355"/>
            <a:ext cx="270592" cy="360789"/>
          </a:xfrm>
          <a:prstGeom prst="rect">
            <a:avLst/>
          </a:prstGeom>
        </p:spPr>
      </p:pic>
      <p:pic>
        <p:nvPicPr>
          <p:cNvPr id="11" name="Graphic 10">
            <a:extLst>
              <a:ext uri="{FF2B5EF4-FFF2-40B4-BE49-F238E27FC236}">
                <a16:creationId xmlns:a16="http://schemas.microsoft.com/office/drawing/2014/main" id="{CC3D57E7-5FD8-C9C8-2B2E-AFABF99DDA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546753" y="3419675"/>
            <a:ext cx="270592" cy="360789"/>
          </a:xfrm>
          <a:prstGeom prst="rect">
            <a:avLst/>
          </a:prstGeom>
        </p:spPr>
      </p:pic>
    </p:spTree>
    <p:extLst>
      <p:ext uri="{BB962C8B-B14F-4D97-AF65-F5344CB8AC3E}">
        <p14:creationId xmlns:p14="http://schemas.microsoft.com/office/powerpoint/2010/main" val="2335338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78DF-B541-3776-5E47-42167FB70176}"/>
              </a:ext>
            </a:extLst>
          </p:cNvPr>
          <p:cNvSpPr>
            <a:spLocks noGrp="1"/>
          </p:cNvSpPr>
          <p:nvPr userDrawn="1">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09B0D246-50C1-4DFB-9E97-2A9B584A406D}"/>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965791DE-8DE6-0437-9102-7038A1827EC9}"/>
              </a:ext>
            </a:extLst>
          </p:cNvPr>
          <p:cNvSpPr>
            <a:spLocks noGrp="1"/>
          </p:cNvSpPr>
          <p:nvPr>
            <p:ph type="sldNum" sz="quarter" idx="11"/>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1692072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ss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D124-19BB-AFD4-B841-EADE84D23A4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81C69F83-8A52-6C3F-65F5-B7C0CF7DC145}"/>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A8BD1027-B784-8BA2-6FB1-06954883DBF2}"/>
              </a:ext>
            </a:extLst>
          </p:cNvPr>
          <p:cNvSpPr>
            <a:spLocks noGrp="1"/>
          </p:cNvSpPr>
          <p:nvPr>
            <p:ph type="sldNum" sz="quarter" idx="11"/>
          </p:nvPr>
        </p:nvSpPr>
        <p:spPr/>
        <p:txBody>
          <a:bodyPr/>
          <a:lstStyle/>
          <a:p>
            <a:r>
              <a:rPr lang="en-US">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pic>
        <p:nvPicPr>
          <p:cNvPr id="6" name="Picture 5" descr="A picture containing indoor, keyboard&#10;&#10;Description automatically generated">
            <a:extLst>
              <a:ext uri="{FF2B5EF4-FFF2-40B4-BE49-F238E27FC236}">
                <a16:creationId xmlns:a16="http://schemas.microsoft.com/office/drawing/2014/main" id="{361D6571-E733-A627-0971-6E9008133E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A7ED467E-B3D4-56A4-9DCA-1661FB785E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3557" y="0"/>
            <a:ext cx="11024886" cy="6858000"/>
          </a:xfrm>
          <a:prstGeom prst="rect">
            <a:avLst/>
          </a:prstGeom>
        </p:spPr>
      </p:pic>
      <p:pic>
        <p:nvPicPr>
          <p:cNvPr id="10" name="Picture 9" descr="A picture containing keyboard, electronics&#10;&#10;Description automatically generated">
            <a:extLst>
              <a:ext uri="{FF2B5EF4-FFF2-40B4-BE49-F238E27FC236}">
                <a16:creationId xmlns:a16="http://schemas.microsoft.com/office/drawing/2014/main" id="{CC02B67B-8233-D863-7510-C715AFEF21B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1836" y="0"/>
            <a:ext cx="10408327" cy="6858000"/>
          </a:xfrm>
          <a:prstGeom prst="rect">
            <a:avLst/>
          </a:prstGeom>
        </p:spPr>
      </p:pic>
      <p:grpSp>
        <p:nvGrpSpPr>
          <p:cNvPr id="13" name="Group 12">
            <a:extLst>
              <a:ext uri="{FF2B5EF4-FFF2-40B4-BE49-F238E27FC236}">
                <a16:creationId xmlns:a16="http://schemas.microsoft.com/office/drawing/2014/main" id="{C1184C93-AFD9-03B2-4E7F-BE3793291698}"/>
              </a:ext>
            </a:extLst>
          </p:cNvPr>
          <p:cNvGrpSpPr/>
          <p:nvPr userDrawn="1"/>
        </p:nvGrpSpPr>
        <p:grpSpPr>
          <a:xfrm>
            <a:off x="654051" y="1834738"/>
            <a:ext cx="10166350" cy="620227"/>
            <a:chOff x="-158750" y="2368138"/>
            <a:chExt cx="12191999" cy="743808"/>
          </a:xfrm>
        </p:grpSpPr>
        <p:sp>
          <p:nvSpPr>
            <p:cNvPr id="14" name="Freeform: Shape 13">
              <a:extLst>
                <a:ext uri="{FF2B5EF4-FFF2-40B4-BE49-F238E27FC236}">
                  <a16:creationId xmlns:a16="http://schemas.microsoft.com/office/drawing/2014/main" id="{F6F42A18-3B41-EA43-1846-C5806FCDA505}"/>
                </a:ext>
              </a:extLst>
            </p:cNvPr>
            <p:cNvSpPr/>
            <p:nvPr/>
          </p:nvSpPr>
          <p:spPr>
            <a:xfrm rot="10800000">
              <a:off x="5080252"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DF38697-F823-67C1-2368-682FB55B27EC}"/>
                </a:ext>
              </a:extLst>
            </p:cNvPr>
            <p:cNvSpPr/>
            <p:nvPr/>
          </p:nvSpPr>
          <p:spPr>
            <a:xfrm rot="10800000">
              <a:off x="4110067"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682B03A-3C96-53AC-854A-41028473B9C4}"/>
                </a:ext>
              </a:extLst>
            </p:cNvPr>
            <p:cNvSpPr/>
            <p:nvPr/>
          </p:nvSpPr>
          <p:spPr>
            <a:xfrm rot="10800000">
              <a:off x="3916030"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268595D-344B-058A-1423-AEEDB2BA429F}"/>
                </a:ext>
              </a:extLst>
            </p:cNvPr>
            <p:cNvSpPr/>
            <p:nvPr/>
          </p:nvSpPr>
          <p:spPr>
            <a:xfrm rot="10800000">
              <a:off x="3139882"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E4A57A1-A6E7-7581-6AF6-8E05D9D3EB52}"/>
                </a:ext>
              </a:extLst>
            </p:cNvPr>
            <p:cNvSpPr/>
            <p:nvPr/>
          </p:nvSpPr>
          <p:spPr>
            <a:xfrm rot="10800000">
              <a:off x="2945845"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6118A3-8486-C6E2-4199-7A53EAC4F68F}"/>
                </a:ext>
              </a:extLst>
            </p:cNvPr>
            <p:cNvSpPr/>
            <p:nvPr/>
          </p:nvSpPr>
          <p:spPr>
            <a:xfrm rot="10800000">
              <a:off x="1587585"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411B5AC-0BB6-083D-FF56-6F223E8EECEF}"/>
                </a:ext>
              </a:extLst>
            </p:cNvPr>
            <p:cNvSpPr/>
            <p:nvPr/>
          </p:nvSpPr>
          <p:spPr>
            <a:xfrm rot="10800000">
              <a:off x="1393548"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FC297E8-2D7D-DC5F-BEA9-E4E44ABFC0AB}"/>
                </a:ext>
              </a:extLst>
            </p:cNvPr>
            <p:cNvSpPr/>
            <p:nvPr/>
          </p:nvSpPr>
          <p:spPr>
            <a:xfrm rot="10800000">
              <a:off x="811436"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803FD8F-308F-ED12-3F4B-7265EDF84115}"/>
                </a:ext>
              </a:extLst>
            </p:cNvPr>
            <p:cNvSpPr/>
            <p:nvPr/>
          </p:nvSpPr>
          <p:spPr>
            <a:xfrm rot="10800000">
              <a:off x="423362"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3BCA0CD-9736-0524-66CE-BB534602E2A3}"/>
                </a:ext>
              </a:extLst>
            </p:cNvPr>
            <p:cNvSpPr/>
            <p:nvPr/>
          </p:nvSpPr>
          <p:spPr>
            <a:xfrm rot="10800000">
              <a:off x="5856401"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902914B-9DEF-A9A6-9090-3C8059CB0D49}"/>
                </a:ext>
              </a:extLst>
            </p:cNvPr>
            <p:cNvSpPr/>
            <p:nvPr/>
          </p:nvSpPr>
          <p:spPr>
            <a:xfrm rot="10800000">
              <a:off x="5856401"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A9C1110-DAAC-151F-72EB-958DEAE7E600}"/>
                </a:ext>
              </a:extLst>
            </p:cNvPr>
            <p:cNvSpPr/>
            <p:nvPr/>
          </p:nvSpPr>
          <p:spPr>
            <a:xfrm rot="10800000">
              <a:off x="5274289"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DC06C90-B61E-1374-71B8-39ECAFD7BD33}"/>
                </a:ext>
              </a:extLst>
            </p:cNvPr>
            <p:cNvSpPr/>
            <p:nvPr/>
          </p:nvSpPr>
          <p:spPr>
            <a:xfrm rot="10800000">
              <a:off x="5080252"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7FCE273-6575-4A11-9FD1-F3AEEFC08112}"/>
                </a:ext>
              </a:extLst>
            </p:cNvPr>
            <p:cNvSpPr/>
            <p:nvPr/>
          </p:nvSpPr>
          <p:spPr>
            <a:xfrm rot="10800000">
              <a:off x="4886216"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86B8901-014F-6A3B-1C99-14BBEF71F2C4}"/>
                </a:ext>
              </a:extLst>
            </p:cNvPr>
            <p:cNvSpPr/>
            <p:nvPr/>
          </p:nvSpPr>
          <p:spPr>
            <a:xfrm rot="10800000">
              <a:off x="4304105"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5AB1F3E-EAAA-41E2-DA53-33F878ADFA2F}"/>
                </a:ext>
              </a:extLst>
            </p:cNvPr>
            <p:cNvSpPr/>
            <p:nvPr/>
          </p:nvSpPr>
          <p:spPr>
            <a:xfrm rot="10800000">
              <a:off x="4110067"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2D0A2C0-17D0-8726-9744-240DFE7FE4EF}"/>
                </a:ext>
              </a:extLst>
            </p:cNvPr>
            <p:cNvSpPr/>
            <p:nvPr/>
          </p:nvSpPr>
          <p:spPr>
            <a:xfrm rot="10800000">
              <a:off x="3916030"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CBADB17-F5F3-B735-6BD8-55871ADC0299}"/>
                </a:ext>
              </a:extLst>
            </p:cNvPr>
            <p:cNvSpPr/>
            <p:nvPr/>
          </p:nvSpPr>
          <p:spPr>
            <a:xfrm rot="10800000">
              <a:off x="3721993"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95FCB4A-7449-A0CC-A58E-9601E7EBB426}"/>
                </a:ext>
              </a:extLst>
            </p:cNvPr>
            <p:cNvSpPr/>
            <p:nvPr/>
          </p:nvSpPr>
          <p:spPr>
            <a:xfrm rot="10800000">
              <a:off x="3333919"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7866A9B-7FC4-690D-709A-7F01AE7707A5}"/>
                </a:ext>
              </a:extLst>
            </p:cNvPr>
            <p:cNvSpPr/>
            <p:nvPr/>
          </p:nvSpPr>
          <p:spPr>
            <a:xfrm rot="10800000">
              <a:off x="3139882"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9F66811-E970-434D-F5E8-B6A92F8F1888}"/>
                </a:ext>
              </a:extLst>
            </p:cNvPr>
            <p:cNvSpPr/>
            <p:nvPr/>
          </p:nvSpPr>
          <p:spPr>
            <a:xfrm rot="10800000">
              <a:off x="2945845"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6305228-7907-F7B5-A922-92E1D225BD69}"/>
                </a:ext>
              </a:extLst>
            </p:cNvPr>
            <p:cNvSpPr/>
            <p:nvPr/>
          </p:nvSpPr>
          <p:spPr>
            <a:xfrm rot="10800000">
              <a:off x="2751808"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134751E-DFF3-C9F6-03D7-F9A3ADB6FC6C}"/>
                </a:ext>
              </a:extLst>
            </p:cNvPr>
            <p:cNvSpPr/>
            <p:nvPr/>
          </p:nvSpPr>
          <p:spPr>
            <a:xfrm rot="10800000">
              <a:off x="2169696"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C16495D-0447-7056-A94C-1363794FCEB7}"/>
                </a:ext>
              </a:extLst>
            </p:cNvPr>
            <p:cNvSpPr/>
            <p:nvPr/>
          </p:nvSpPr>
          <p:spPr>
            <a:xfrm rot="10800000">
              <a:off x="1587585"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D0C3CB5-0001-CE46-3419-ACFFE4A7F976}"/>
                </a:ext>
              </a:extLst>
            </p:cNvPr>
            <p:cNvSpPr/>
            <p:nvPr/>
          </p:nvSpPr>
          <p:spPr>
            <a:xfrm rot="10800000">
              <a:off x="1393548"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9EADE1E-A776-5817-7AD8-859170842F2C}"/>
                </a:ext>
              </a:extLst>
            </p:cNvPr>
            <p:cNvSpPr/>
            <p:nvPr/>
          </p:nvSpPr>
          <p:spPr>
            <a:xfrm rot="10800000">
              <a:off x="1199510"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128A243-5B70-E821-C957-FFB27A5C0EDC}"/>
                </a:ext>
              </a:extLst>
            </p:cNvPr>
            <p:cNvSpPr/>
            <p:nvPr/>
          </p:nvSpPr>
          <p:spPr>
            <a:xfrm rot="10800000">
              <a:off x="1005473"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A9BBC4A-1BED-3D40-F9F9-9F271522C1EB}"/>
                </a:ext>
              </a:extLst>
            </p:cNvPr>
            <p:cNvSpPr/>
            <p:nvPr/>
          </p:nvSpPr>
          <p:spPr>
            <a:xfrm rot="10800000">
              <a:off x="811436"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01DFA22-C39E-EF9E-26A8-B5F705095536}"/>
                </a:ext>
              </a:extLst>
            </p:cNvPr>
            <p:cNvSpPr/>
            <p:nvPr/>
          </p:nvSpPr>
          <p:spPr>
            <a:xfrm rot="10800000">
              <a:off x="617399"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013FE4D-4325-7DC8-7521-BAE8E6EB3A3A}"/>
                </a:ext>
              </a:extLst>
            </p:cNvPr>
            <p:cNvSpPr/>
            <p:nvPr/>
          </p:nvSpPr>
          <p:spPr>
            <a:xfrm rot="10800000">
              <a:off x="423362"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4ED2286-BC29-62AF-DB80-1C40AAC5204C}"/>
                </a:ext>
              </a:extLst>
            </p:cNvPr>
            <p:cNvSpPr/>
            <p:nvPr/>
          </p:nvSpPr>
          <p:spPr>
            <a:xfrm rot="10800000">
              <a:off x="229325"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2AEB1E8-98BB-1A25-EE41-8F195FE1808B}"/>
                </a:ext>
              </a:extLst>
            </p:cNvPr>
            <p:cNvSpPr/>
            <p:nvPr/>
          </p:nvSpPr>
          <p:spPr>
            <a:xfrm rot="10800000">
              <a:off x="-158750"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B5EAEB5-D074-B0CA-EB8D-F50DF4A1FC5D}"/>
                </a:ext>
              </a:extLst>
            </p:cNvPr>
            <p:cNvSpPr/>
            <p:nvPr/>
          </p:nvSpPr>
          <p:spPr>
            <a:xfrm rot="10800000">
              <a:off x="5856401"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70D7FA7-BC7B-2F1E-AFBA-9B61EE6DDB53}"/>
                </a:ext>
              </a:extLst>
            </p:cNvPr>
            <p:cNvSpPr/>
            <p:nvPr/>
          </p:nvSpPr>
          <p:spPr>
            <a:xfrm rot="10800000">
              <a:off x="5856401"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DC0D62B-F669-1BE3-1AC3-E8728D0986CA}"/>
                </a:ext>
              </a:extLst>
            </p:cNvPr>
            <p:cNvSpPr/>
            <p:nvPr/>
          </p:nvSpPr>
          <p:spPr>
            <a:xfrm rot="10800000">
              <a:off x="5662364"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1641993-959A-9A57-03A9-B2FC51A7FFEE}"/>
                </a:ext>
              </a:extLst>
            </p:cNvPr>
            <p:cNvSpPr/>
            <p:nvPr/>
          </p:nvSpPr>
          <p:spPr>
            <a:xfrm rot="10800000">
              <a:off x="5468326"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B91082F-798C-32CD-CAE8-CD497118BA5F}"/>
                </a:ext>
              </a:extLst>
            </p:cNvPr>
            <p:cNvSpPr/>
            <p:nvPr/>
          </p:nvSpPr>
          <p:spPr>
            <a:xfrm rot="10800000">
              <a:off x="5274289"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8DABB30-E06A-F1AD-63FF-A1E2FB549A71}"/>
                </a:ext>
              </a:extLst>
            </p:cNvPr>
            <p:cNvSpPr/>
            <p:nvPr/>
          </p:nvSpPr>
          <p:spPr>
            <a:xfrm rot="10800000">
              <a:off x="5080252"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94DBC15-5786-C9E1-B80F-5659C9F50CAD}"/>
                </a:ext>
              </a:extLst>
            </p:cNvPr>
            <p:cNvSpPr/>
            <p:nvPr/>
          </p:nvSpPr>
          <p:spPr>
            <a:xfrm rot="10800000">
              <a:off x="4886216"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ACCAF4E-01FF-95B9-6A5B-82E267107587}"/>
                </a:ext>
              </a:extLst>
            </p:cNvPr>
            <p:cNvSpPr/>
            <p:nvPr/>
          </p:nvSpPr>
          <p:spPr>
            <a:xfrm rot="10800000">
              <a:off x="4692179"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558E4D8-31AF-7472-15D7-23A660B2C511}"/>
                </a:ext>
              </a:extLst>
            </p:cNvPr>
            <p:cNvSpPr/>
            <p:nvPr/>
          </p:nvSpPr>
          <p:spPr>
            <a:xfrm rot="10800000">
              <a:off x="4304105"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92E04B9-FF09-7E8C-6EEC-82478AE03354}"/>
                </a:ext>
              </a:extLst>
            </p:cNvPr>
            <p:cNvSpPr/>
            <p:nvPr/>
          </p:nvSpPr>
          <p:spPr>
            <a:xfrm rot="10800000">
              <a:off x="4110067"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60E8281-EE27-7CD5-C3A9-43BAE86555DA}"/>
                </a:ext>
              </a:extLst>
            </p:cNvPr>
            <p:cNvSpPr/>
            <p:nvPr/>
          </p:nvSpPr>
          <p:spPr>
            <a:xfrm rot="10800000">
              <a:off x="3916030"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FDF183F-83B9-F115-0E46-61C3F37E742B}"/>
                </a:ext>
              </a:extLst>
            </p:cNvPr>
            <p:cNvSpPr/>
            <p:nvPr/>
          </p:nvSpPr>
          <p:spPr>
            <a:xfrm rot="10800000">
              <a:off x="3721993"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7D0119D-E3E9-6A7B-53B2-BCEF75991B6D}"/>
                </a:ext>
              </a:extLst>
            </p:cNvPr>
            <p:cNvSpPr/>
            <p:nvPr/>
          </p:nvSpPr>
          <p:spPr>
            <a:xfrm rot="10800000">
              <a:off x="3333919"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A26CC05-4589-3BB5-BD13-5A137CE683AB}"/>
                </a:ext>
              </a:extLst>
            </p:cNvPr>
            <p:cNvSpPr/>
            <p:nvPr/>
          </p:nvSpPr>
          <p:spPr>
            <a:xfrm rot="10800000">
              <a:off x="3139882"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3C0E84E-374E-F17C-CF3A-1296A3F15140}"/>
                </a:ext>
              </a:extLst>
            </p:cNvPr>
            <p:cNvSpPr/>
            <p:nvPr/>
          </p:nvSpPr>
          <p:spPr>
            <a:xfrm rot="10800000">
              <a:off x="2945845"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F97A291-74E8-4FD7-1EE5-C538EB2C23A4}"/>
                </a:ext>
              </a:extLst>
            </p:cNvPr>
            <p:cNvSpPr/>
            <p:nvPr/>
          </p:nvSpPr>
          <p:spPr>
            <a:xfrm rot="10800000">
              <a:off x="2751808"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5F08BF6-647E-5E37-6AE8-5E255B9213A3}"/>
                </a:ext>
              </a:extLst>
            </p:cNvPr>
            <p:cNvSpPr/>
            <p:nvPr/>
          </p:nvSpPr>
          <p:spPr>
            <a:xfrm rot="10800000">
              <a:off x="2557770"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29A6D58-5116-5728-34F4-D35904974582}"/>
                </a:ext>
              </a:extLst>
            </p:cNvPr>
            <p:cNvSpPr/>
            <p:nvPr/>
          </p:nvSpPr>
          <p:spPr>
            <a:xfrm rot="10800000">
              <a:off x="2363733"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A2FDD78-CF0B-1C13-90B1-6D1ED9639CC4}"/>
                </a:ext>
              </a:extLst>
            </p:cNvPr>
            <p:cNvSpPr/>
            <p:nvPr/>
          </p:nvSpPr>
          <p:spPr>
            <a:xfrm rot="10800000">
              <a:off x="2169696"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AB9BEEB-B724-6AEC-4E3F-396B53CA5FEC}"/>
                </a:ext>
              </a:extLst>
            </p:cNvPr>
            <p:cNvSpPr/>
            <p:nvPr/>
          </p:nvSpPr>
          <p:spPr>
            <a:xfrm rot="10800000">
              <a:off x="1587585"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5B2CD3C-2D07-8395-F1E5-E225ACC718EA}"/>
                </a:ext>
              </a:extLst>
            </p:cNvPr>
            <p:cNvSpPr/>
            <p:nvPr/>
          </p:nvSpPr>
          <p:spPr>
            <a:xfrm rot="10800000">
              <a:off x="1393548"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FBA3683-2E2E-E93B-AD98-34FA7A085DFD}"/>
                </a:ext>
              </a:extLst>
            </p:cNvPr>
            <p:cNvSpPr/>
            <p:nvPr/>
          </p:nvSpPr>
          <p:spPr>
            <a:xfrm rot="10800000">
              <a:off x="811436"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45E28EB-742A-08E3-E738-99AD52DF5188}"/>
                </a:ext>
              </a:extLst>
            </p:cNvPr>
            <p:cNvSpPr/>
            <p:nvPr/>
          </p:nvSpPr>
          <p:spPr>
            <a:xfrm rot="10800000">
              <a:off x="617399"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EE28100-4441-C958-D493-6EAA3E24F654}"/>
                </a:ext>
              </a:extLst>
            </p:cNvPr>
            <p:cNvSpPr/>
            <p:nvPr/>
          </p:nvSpPr>
          <p:spPr>
            <a:xfrm rot="10800000">
              <a:off x="423362"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2701BCD-A40C-8735-34B4-7C6FC51D02B8}"/>
                </a:ext>
              </a:extLst>
            </p:cNvPr>
            <p:cNvSpPr/>
            <p:nvPr/>
          </p:nvSpPr>
          <p:spPr>
            <a:xfrm rot="10800000">
              <a:off x="229325"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B6B08A-628D-6419-A9A0-9EC856965669}"/>
                </a:ext>
              </a:extLst>
            </p:cNvPr>
            <p:cNvSpPr/>
            <p:nvPr/>
          </p:nvSpPr>
          <p:spPr>
            <a:xfrm rot="10800000">
              <a:off x="-158750"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745747C-22CE-FC55-9817-CE3DC869598F}"/>
                </a:ext>
              </a:extLst>
            </p:cNvPr>
            <p:cNvSpPr/>
            <p:nvPr/>
          </p:nvSpPr>
          <p:spPr>
            <a:xfrm rot="10800000">
              <a:off x="5856401"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03CC14E-5B7E-F627-75D3-76C27F6B6DDE}"/>
                </a:ext>
              </a:extLst>
            </p:cNvPr>
            <p:cNvSpPr/>
            <p:nvPr/>
          </p:nvSpPr>
          <p:spPr>
            <a:xfrm rot="10800000">
              <a:off x="5856401"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7E036FE-86FA-C61C-C3C8-2A21F8901E4B}"/>
                </a:ext>
              </a:extLst>
            </p:cNvPr>
            <p:cNvSpPr/>
            <p:nvPr/>
          </p:nvSpPr>
          <p:spPr>
            <a:xfrm rot="10800000">
              <a:off x="5662364"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142D002-FC46-9486-4DA8-52B1205D5878}"/>
                </a:ext>
              </a:extLst>
            </p:cNvPr>
            <p:cNvSpPr/>
            <p:nvPr/>
          </p:nvSpPr>
          <p:spPr>
            <a:xfrm rot="10800000">
              <a:off x="5468326"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33E064F-A1F0-2C94-DE8A-93B0521F2BD1}"/>
                </a:ext>
              </a:extLst>
            </p:cNvPr>
            <p:cNvSpPr/>
            <p:nvPr/>
          </p:nvSpPr>
          <p:spPr>
            <a:xfrm rot="10800000">
              <a:off x="5274289"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C818872-75ED-3304-B179-69F7F1044973}"/>
                </a:ext>
              </a:extLst>
            </p:cNvPr>
            <p:cNvSpPr/>
            <p:nvPr/>
          </p:nvSpPr>
          <p:spPr>
            <a:xfrm rot="10800000">
              <a:off x="508025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C29B01B-E543-28EA-7010-0D99843FADE4}"/>
                </a:ext>
              </a:extLst>
            </p:cNvPr>
            <p:cNvSpPr/>
            <p:nvPr/>
          </p:nvSpPr>
          <p:spPr>
            <a:xfrm rot="10800000">
              <a:off x="4886216"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BDA16CA-4D5D-2938-298A-9F110D831B7D}"/>
                </a:ext>
              </a:extLst>
            </p:cNvPr>
            <p:cNvSpPr/>
            <p:nvPr/>
          </p:nvSpPr>
          <p:spPr>
            <a:xfrm rot="10800000">
              <a:off x="4692179"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A8D75FC-A54C-0CEC-4D8D-08A5C47523EB}"/>
                </a:ext>
              </a:extLst>
            </p:cNvPr>
            <p:cNvSpPr/>
            <p:nvPr/>
          </p:nvSpPr>
          <p:spPr>
            <a:xfrm rot="10800000">
              <a:off x="449814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90017A8-549F-62E0-C4A4-4282FC4D23C1}"/>
                </a:ext>
              </a:extLst>
            </p:cNvPr>
            <p:cNvSpPr/>
            <p:nvPr/>
          </p:nvSpPr>
          <p:spPr>
            <a:xfrm rot="10800000">
              <a:off x="4304105"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B37AF97-5B2B-68F6-CA44-13335BE91FFE}"/>
                </a:ext>
              </a:extLst>
            </p:cNvPr>
            <p:cNvSpPr/>
            <p:nvPr/>
          </p:nvSpPr>
          <p:spPr>
            <a:xfrm rot="10800000">
              <a:off x="4110067"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A0A2368-4D5C-4778-4BE4-B1C9B7266461}"/>
                </a:ext>
              </a:extLst>
            </p:cNvPr>
            <p:cNvSpPr/>
            <p:nvPr/>
          </p:nvSpPr>
          <p:spPr>
            <a:xfrm rot="10800000">
              <a:off x="3916030"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CD5A2BD-B615-B8B1-D6F1-0E94BA603398}"/>
                </a:ext>
              </a:extLst>
            </p:cNvPr>
            <p:cNvSpPr/>
            <p:nvPr/>
          </p:nvSpPr>
          <p:spPr>
            <a:xfrm rot="10800000">
              <a:off x="3721993"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8EDD9E7-645A-B9CB-086C-B0C4B783CA42}"/>
                </a:ext>
              </a:extLst>
            </p:cNvPr>
            <p:cNvSpPr/>
            <p:nvPr/>
          </p:nvSpPr>
          <p:spPr>
            <a:xfrm rot="10800000">
              <a:off x="3527956"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075818E-5933-9BD8-ABE8-BBBE9316E0BF}"/>
                </a:ext>
              </a:extLst>
            </p:cNvPr>
            <p:cNvSpPr/>
            <p:nvPr/>
          </p:nvSpPr>
          <p:spPr>
            <a:xfrm rot="10800000">
              <a:off x="3333919"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DE0C162-578D-F2EA-1F2B-F62492033C4C}"/>
                </a:ext>
              </a:extLst>
            </p:cNvPr>
            <p:cNvSpPr/>
            <p:nvPr/>
          </p:nvSpPr>
          <p:spPr>
            <a:xfrm rot="10800000">
              <a:off x="313988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8DFC934-3859-8CBF-E208-D51DF35B9490}"/>
                </a:ext>
              </a:extLst>
            </p:cNvPr>
            <p:cNvSpPr/>
            <p:nvPr/>
          </p:nvSpPr>
          <p:spPr>
            <a:xfrm rot="10800000">
              <a:off x="2945845"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7320284-D79F-20AD-2741-95814F0ED587}"/>
                </a:ext>
              </a:extLst>
            </p:cNvPr>
            <p:cNvSpPr/>
            <p:nvPr/>
          </p:nvSpPr>
          <p:spPr>
            <a:xfrm rot="10800000">
              <a:off x="2751808"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C9F91D7-478D-681C-0DFD-C06F0DD35442}"/>
                </a:ext>
              </a:extLst>
            </p:cNvPr>
            <p:cNvSpPr/>
            <p:nvPr/>
          </p:nvSpPr>
          <p:spPr>
            <a:xfrm rot="10800000">
              <a:off x="2557770"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B137572-0BD2-733F-B97A-5E2ABD72B02B}"/>
                </a:ext>
              </a:extLst>
            </p:cNvPr>
            <p:cNvSpPr/>
            <p:nvPr/>
          </p:nvSpPr>
          <p:spPr>
            <a:xfrm rot="10800000">
              <a:off x="2363733"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743A0F8-EADD-9091-4C6E-E56071DB0D3A}"/>
                </a:ext>
              </a:extLst>
            </p:cNvPr>
            <p:cNvSpPr/>
            <p:nvPr/>
          </p:nvSpPr>
          <p:spPr>
            <a:xfrm rot="10800000">
              <a:off x="2169696"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683CED2-A032-5817-1957-36D1BE346E69}"/>
                </a:ext>
              </a:extLst>
            </p:cNvPr>
            <p:cNvSpPr/>
            <p:nvPr/>
          </p:nvSpPr>
          <p:spPr>
            <a:xfrm rot="10800000">
              <a:off x="1975659"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102C09B-F002-150F-C654-4B535D38EB25}"/>
                </a:ext>
              </a:extLst>
            </p:cNvPr>
            <p:cNvSpPr/>
            <p:nvPr/>
          </p:nvSpPr>
          <p:spPr>
            <a:xfrm rot="10800000">
              <a:off x="1587585"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138CB035-ED60-0B2A-DB0F-BB4EA5C5AAA6}"/>
                </a:ext>
              </a:extLst>
            </p:cNvPr>
            <p:cNvSpPr/>
            <p:nvPr/>
          </p:nvSpPr>
          <p:spPr>
            <a:xfrm rot="10800000">
              <a:off x="1393548"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FC83ABD-F19C-DBB1-95A3-E7C870D08FCB}"/>
                </a:ext>
              </a:extLst>
            </p:cNvPr>
            <p:cNvSpPr/>
            <p:nvPr/>
          </p:nvSpPr>
          <p:spPr>
            <a:xfrm rot="10800000">
              <a:off x="1199510"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61B4544-F9BF-D761-9924-1CA8C1045C63}"/>
                </a:ext>
              </a:extLst>
            </p:cNvPr>
            <p:cNvSpPr/>
            <p:nvPr/>
          </p:nvSpPr>
          <p:spPr>
            <a:xfrm rot="10800000">
              <a:off x="811436"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745123-0289-B81B-A39E-5608D7C541DB}"/>
                </a:ext>
              </a:extLst>
            </p:cNvPr>
            <p:cNvSpPr/>
            <p:nvPr/>
          </p:nvSpPr>
          <p:spPr>
            <a:xfrm rot="10800000">
              <a:off x="617399"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15CF433-51B7-76D7-6100-48321E1B361F}"/>
                </a:ext>
              </a:extLst>
            </p:cNvPr>
            <p:cNvSpPr/>
            <p:nvPr/>
          </p:nvSpPr>
          <p:spPr>
            <a:xfrm rot="10800000">
              <a:off x="42336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C53578A-17E0-2071-6DD6-8EE78F9585A8}"/>
                </a:ext>
              </a:extLst>
            </p:cNvPr>
            <p:cNvSpPr/>
            <p:nvPr/>
          </p:nvSpPr>
          <p:spPr>
            <a:xfrm rot="10800000">
              <a:off x="229325"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A09D32E-C188-AC49-FC3C-C1C1B6270F2F}"/>
                </a:ext>
              </a:extLst>
            </p:cNvPr>
            <p:cNvSpPr/>
            <p:nvPr/>
          </p:nvSpPr>
          <p:spPr>
            <a:xfrm rot="10800000">
              <a:off x="35288"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D0EC1DD-CDB3-23C1-4902-69D587B5F18A}"/>
                </a:ext>
              </a:extLst>
            </p:cNvPr>
            <p:cNvSpPr/>
            <p:nvPr/>
          </p:nvSpPr>
          <p:spPr>
            <a:xfrm rot="10800000">
              <a:off x="-158750"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3C48250-E98D-FA3E-B224-8AFE5D72B87A}"/>
                </a:ext>
              </a:extLst>
            </p:cNvPr>
            <p:cNvSpPr/>
            <p:nvPr/>
          </p:nvSpPr>
          <p:spPr>
            <a:xfrm>
              <a:off x="6632549"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C8126D1-2FA5-F12E-A3E8-E362E6FE9E97}"/>
                </a:ext>
              </a:extLst>
            </p:cNvPr>
            <p:cNvSpPr/>
            <p:nvPr/>
          </p:nvSpPr>
          <p:spPr>
            <a:xfrm>
              <a:off x="7602735"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DB063D6-B738-019B-2A66-178D82B5EC76}"/>
                </a:ext>
              </a:extLst>
            </p:cNvPr>
            <p:cNvSpPr/>
            <p:nvPr/>
          </p:nvSpPr>
          <p:spPr>
            <a:xfrm>
              <a:off x="7796772"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47D2277-E473-C53F-25CF-ACFD55FC5F92}"/>
                </a:ext>
              </a:extLst>
            </p:cNvPr>
            <p:cNvSpPr/>
            <p:nvPr/>
          </p:nvSpPr>
          <p:spPr>
            <a:xfrm>
              <a:off x="8572921"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5995AD4-8E54-F51E-9766-B0AB5D5A2036}"/>
                </a:ext>
              </a:extLst>
            </p:cNvPr>
            <p:cNvSpPr/>
            <p:nvPr/>
          </p:nvSpPr>
          <p:spPr>
            <a:xfrm>
              <a:off x="8766958"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1DF2B66-0709-DBEC-34D7-BDDA92516F45}"/>
                </a:ext>
              </a:extLst>
            </p:cNvPr>
            <p:cNvSpPr/>
            <p:nvPr/>
          </p:nvSpPr>
          <p:spPr>
            <a:xfrm>
              <a:off x="10125218"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5629EF-F652-7F45-1C5D-2E71AD8E95AC}"/>
                </a:ext>
              </a:extLst>
            </p:cNvPr>
            <p:cNvSpPr/>
            <p:nvPr/>
          </p:nvSpPr>
          <p:spPr>
            <a:xfrm>
              <a:off x="10319255"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DA08909-35D4-C561-9EEA-E3B226AAEEA3}"/>
                </a:ext>
              </a:extLst>
            </p:cNvPr>
            <p:cNvSpPr/>
            <p:nvPr/>
          </p:nvSpPr>
          <p:spPr>
            <a:xfrm>
              <a:off x="10901366"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C0C5690-4CD5-0DE9-54CA-EA9376C40F58}"/>
                </a:ext>
              </a:extLst>
            </p:cNvPr>
            <p:cNvSpPr/>
            <p:nvPr/>
          </p:nvSpPr>
          <p:spPr>
            <a:xfrm>
              <a:off x="11289440" y="2368138"/>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DAB1DF0-8EAE-88DD-F00F-241D2DB52E7C}"/>
                </a:ext>
              </a:extLst>
            </p:cNvPr>
            <p:cNvSpPr/>
            <p:nvPr/>
          </p:nvSpPr>
          <p:spPr>
            <a:xfrm>
              <a:off x="5856401"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D007CB4-9B78-165A-211A-AB41A8111B97}"/>
                </a:ext>
              </a:extLst>
            </p:cNvPr>
            <p:cNvSpPr/>
            <p:nvPr/>
          </p:nvSpPr>
          <p:spPr>
            <a:xfrm>
              <a:off x="5856401"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F948E76-6091-8A94-A373-B810EE73B9E8}"/>
                </a:ext>
              </a:extLst>
            </p:cNvPr>
            <p:cNvSpPr/>
            <p:nvPr/>
          </p:nvSpPr>
          <p:spPr>
            <a:xfrm>
              <a:off x="6438512"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D626F35-2499-1682-B6CC-8B1559FE9917}"/>
                </a:ext>
              </a:extLst>
            </p:cNvPr>
            <p:cNvSpPr/>
            <p:nvPr/>
          </p:nvSpPr>
          <p:spPr>
            <a:xfrm>
              <a:off x="6632549"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351A685-3179-57A2-5A45-3413A599B6CD}"/>
                </a:ext>
              </a:extLst>
            </p:cNvPr>
            <p:cNvSpPr/>
            <p:nvPr/>
          </p:nvSpPr>
          <p:spPr>
            <a:xfrm>
              <a:off x="6826586"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25FD323-4813-26A0-25A0-77C1471022C3}"/>
                </a:ext>
              </a:extLst>
            </p:cNvPr>
            <p:cNvSpPr/>
            <p:nvPr/>
          </p:nvSpPr>
          <p:spPr>
            <a:xfrm>
              <a:off x="7408698"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19C748A-5B74-3BB2-5916-78C73B7B4896}"/>
                </a:ext>
              </a:extLst>
            </p:cNvPr>
            <p:cNvSpPr/>
            <p:nvPr/>
          </p:nvSpPr>
          <p:spPr>
            <a:xfrm>
              <a:off x="7602735"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E77794E-D147-5D2F-F317-8C6C3077F453}"/>
                </a:ext>
              </a:extLst>
            </p:cNvPr>
            <p:cNvSpPr/>
            <p:nvPr/>
          </p:nvSpPr>
          <p:spPr>
            <a:xfrm>
              <a:off x="7796772"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12D2CF0-5A7D-788F-3149-BD530B94BDD9}"/>
                </a:ext>
              </a:extLst>
            </p:cNvPr>
            <p:cNvSpPr/>
            <p:nvPr/>
          </p:nvSpPr>
          <p:spPr>
            <a:xfrm>
              <a:off x="7990809"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6A9DD2C-37D1-3FE2-75CB-5023A1B130ED}"/>
                </a:ext>
              </a:extLst>
            </p:cNvPr>
            <p:cNvSpPr/>
            <p:nvPr/>
          </p:nvSpPr>
          <p:spPr>
            <a:xfrm>
              <a:off x="8378883"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E37FB50-3F74-9D78-210E-4FD8EC860D4B}"/>
                </a:ext>
              </a:extLst>
            </p:cNvPr>
            <p:cNvSpPr/>
            <p:nvPr/>
          </p:nvSpPr>
          <p:spPr>
            <a:xfrm>
              <a:off x="8572921"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E22F03A-96FC-41F1-82D8-70754D42D11D}"/>
                </a:ext>
              </a:extLst>
            </p:cNvPr>
            <p:cNvSpPr/>
            <p:nvPr/>
          </p:nvSpPr>
          <p:spPr>
            <a:xfrm>
              <a:off x="8766958"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A3C6840-1EC7-F5F9-FDE7-B05A8D94121C}"/>
                </a:ext>
              </a:extLst>
            </p:cNvPr>
            <p:cNvSpPr/>
            <p:nvPr/>
          </p:nvSpPr>
          <p:spPr>
            <a:xfrm>
              <a:off x="8960995"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30A4C4B-D824-09AB-711A-A070BD4CBAC3}"/>
                </a:ext>
              </a:extLst>
            </p:cNvPr>
            <p:cNvSpPr/>
            <p:nvPr/>
          </p:nvSpPr>
          <p:spPr>
            <a:xfrm>
              <a:off x="9543106"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FC7C63C-7A36-7AD8-0BB0-6B4053CDCE06}"/>
                </a:ext>
              </a:extLst>
            </p:cNvPr>
            <p:cNvSpPr/>
            <p:nvPr/>
          </p:nvSpPr>
          <p:spPr>
            <a:xfrm>
              <a:off x="10125218"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59A06B3-8986-0BC0-1C6B-4CC002E33A5B}"/>
                </a:ext>
              </a:extLst>
            </p:cNvPr>
            <p:cNvSpPr/>
            <p:nvPr/>
          </p:nvSpPr>
          <p:spPr>
            <a:xfrm>
              <a:off x="10319255"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8356E7D-1DAD-F866-A1D3-A53696E2B4F2}"/>
                </a:ext>
              </a:extLst>
            </p:cNvPr>
            <p:cNvSpPr/>
            <p:nvPr/>
          </p:nvSpPr>
          <p:spPr>
            <a:xfrm>
              <a:off x="10513292"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7F0F322-4C1C-18FE-3054-B88EC6766A69}"/>
                </a:ext>
              </a:extLst>
            </p:cNvPr>
            <p:cNvSpPr/>
            <p:nvPr/>
          </p:nvSpPr>
          <p:spPr>
            <a:xfrm>
              <a:off x="10707329"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D2C6124-D707-D6E1-903E-95AC43F34F29}"/>
                </a:ext>
              </a:extLst>
            </p:cNvPr>
            <p:cNvSpPr/>
            <p:nvPr/>
          </p:nvSpPr>
          <p:spPr>
            <a:xfrm>
              <a:off x="10901366"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6A33F3E-862C-03D1-E451-D37F2AC60E46}"/>
                </a:ext>
              </a:extLst>
            </p:cNvPr>
            <p:cNvSpPr/>
            <p:nvPr/>
          </p:nvSpPr>
          <p:spPr>
            <a:xfrm>
              <a:off x="11095403"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B7126F3-C667-03D9-728F-55072438CD2B}"/>
                </a:ext>
              </a:extLst>
            </p:cNvPr>
            <p:cNvSpPr/>
            <p:nvPr/>
          </p:nvSpPr>
          <p:spPr>
            <a:xfrm>
              <a:off x="11289440"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E5D0FD9-AA42-A26B-83E1-943A199FA607}"/>
                </a:ext>
              </a:extLst>
            </p:cNvPr>
            <p:cNvSpPr/>
            <p:nvPr/>
          </p:nvSpPr>
          <p:spPr>
            <a:xfrm>
              <a:off x="11483478"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FAE2C84-D460-C749-09E3-FBE1BE06BF14}"/>
                </a:ext>
              </a:extLst>
            </p:cNvPr>
            <p:cNvSpPr/>
            <p:nvPr/>
          </p:nvSpPr>
          <p:spPr>
            <a:xfrm>
              <a:off x="11871552" y="2562175"/>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AF6E9C4-D4EE-6AD9-2E06-4A483FA1BAA5}"/>
                </a:ext>
              </a:extLst>
            </p:cNvPr>
            <p:cNvSpPr/>
            <p:nvPr/>
          </p:nvSpPr>
          <p:spPr>
            <a:xfrm>
              <a:off x="5856401"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74DC56C-22E0-402F-BF2B-ABD2D91455DF}"/>
                </a:ext>
              </a:extLst>
            </p:cNvPr>
            <p:cNvSpPr/>
            <p:nvPr/>
          </p:nvSpPr>
          <p:spPr>
            <a:xfrm>
              <a:off x="5856401"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7A6B54A-AAD7-38E5-C48D-C028BEF4A8F3}"/>
                </a:ext>
              </a:extLst>
            </p:cNvPr>
            <p:cNvSpPr/>
            <p:nvPr/>
          </p:nvSpPr>
          <p:spPr>
            <a:xfrm>
              <a:off x="6050438"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5DEF7FEF-AADE-CAB2-7183-406DB1A26AB5}"/>
                </a:ext>
              </a:extLst>
            </p:cNvPr>
            <p:cNvSpPr/>
            <p:nvPr/>
          </p:nvSpPr>
          <p:spPr>
            <a:xfrm>
              <a:off x="6244475"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4827B4B-4001-49D0-282E-9DE08B1F7053}"/>
                </a:ext>
              </a:extLst>
            </p:cNvPr>
            <p:cNvSpPr/>
            <p:nvPr/>
          </p:nvSpPr>
          <p:spPr>
            <a:xfrm>
              <a:off x="6438512"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12041EB-A880-01FA-70AA-31E68F32E210}"/>
                </a:ext>
              </a:extLst>
            </p:cNvPr>
            <p:cNvSpPr/>
            <p:nvPr/>
          </p:nvSpPr>
          <p:spPr>
            <a:xfrm>
              <a:off x="6632549"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8F541E6-0268-F2C2-C421-28771508A001}"/>
                </a:ext>
              </a:extLst>
            </p:cNvPr>
            <p:cNvSpPr/>
            <p:nvPr/>
          </p:nvSpPr>
          <p:spPr>
            <a:xfrm>
              <a:off x="6826586"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C29C200-6173-A637-D41E-2D1CA58367EC}"/>
                </a:ext>
              </a:extLst>
            </p:cNvPr>
            <p:cNvSpPr/>
            <p:nvPr/>
          </p:nvSpPr>
          <p:spPr>
            <a:xfrm>
              <a:off x="7020624"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26CFD9C-F4C5-4B41-3776-DE0743705CDE}"/>
                </a:ext>
              </a:extLst>
            </p:cNvPr>
            <p:cNvSpPr/>
            <p:nvPr/>
          </p:nvSpPr>
          <p:spPr>
            <a:xfrm>
              <a:off x="7408698"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4EF8780-F5DD-7584-0609-F9EE203CC65C}"/>
                </a:ext>
              </a:extLst>
            </p:cNvPr>
            <p:cNvSpPr/>
            <p:nvPr/>
          </p:nvSpPr>
          <p:spPr>
            <a:xfrm>
              <a:off x="7602735"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65DD1CE-B812-8F28-72C8-F13D0A20C0A8}"/>
                </a:ext>
              </a:extLst>
            </p:cNvPr>
            <p:cNvSpPr/>
            <p:nvPr/>
          </p:nvSpPr>
          <p:spPr>
            <a:xfrm>
              <a:off x="7796772"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6280D2E-5FB5-1AA2-AB1B-FF9D83CB1136}"/>
                </a:ext>
              </a:extLst>
            </p:cNvPr>
            <p:cNvSpPr/>
            <p:nvPr/>
          </p:nvSpPr>
          <p:spPr>
            <a:xfrm>
              <a:off x="7990809"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19DDCC6-61D7-7184-3999-BC8AE98422D2}"/>
                </a:ext>
              </a:extLst>
            </p:cNvPr>
            <p:cNvSpPr/>
            <p:nvPr/>
          </p:nvSpPr>
          <p:spPr>
            <a:xfrm>
              <a:off x="8378883"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3E44A4F-1AC2-60E7-CD44-4F6E459F900A}"/>
                </a:ext>
              </a:extLst>
            </p:cNvPr>
            <p:cNvSpPr/>
            <p:nvPr/>
          </p:nvSpPr>
          <p:spPr>
            <a:xfrm>
              <a:off x="8572921"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E1DC18F-B4C4-C0AF-D901-4D6236E77874}"/>
                </a:ext>
              </a:extLst>
            </p:cNvPr>
            <p:cNvSpPr/>
            <p:nvPr/>
          </p:nvSpPr>
          <p:spPr>
            <a:xfrm>
              <a:off x="8766958"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04A6C09-10CB-50F0-02F7-E8CB98CE7DD9}"/>
                </a:ext>
              </a:extLst>
            </p:cNvPr>
            <p:cNvSpPr/>
            <p:nvPr/>
          </p:nvSpPr>
          <p:spPr>
            <a:xfrm>
              <a:off x="8960995"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EA49180-B01C-9230-E9C3-A8299D605C8D}"/>
                </a:ext>
              </a:extLst>
            </p:cNvPr>
            <p:cNvSpPr/>
            <p:nvPr/>
          </p:nvSpPr>
          <p:spPr>
            <a:xfrm>
              <a:off x="9155032"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1341993-E351-D7D3-92EB-9FC003D60C0B}"/>
                </a:ext>
              </a:extLst>
            </p:cNvPr>
            <p:cNvSpPr/>
            <p:nvPr/>
          </p:nvSpPr>
          <p:spPr>
            <a:xfrm>
              <a:off x="9349069"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FE300756-C8A4-2D97-74F9-3660E8B7F2DF}"/>
                </a:ext>
              </a:extLst>
            </p:cNvPr>
            <p:cNvSpPr/>
            <p:nvPr/>
          </p:nvSpPr>
          <p:spPr>
            <a:xfrm>
              <a:off x="9543106"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A04AF37-8FB5-02B3-2CCF-B6799C4ADC36}"/>
                </a:ext>
              </a:extLst>
            </p:cNvPr>
            <p:cNvSpPr/>
            <p:nvPr/>
          </p:nvSpPr>
          <p:spPr>
            <a:xfrm>
              <a:off x="10125218"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2BE04D2C-004D-CEBA-52C8-37C1E950F868}"/>
                </a:ext>
              </a:extLst>
            </p:cNvPr>
            <p:cNvSpPr/>
            <p:nvPr/>
          </p:nvSpPr>
          <p:spPr>
            <a:xfrm>
              <a:off x="10319255"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1BA0DD2-1381-E14F-B87E-26558E43B297}"/>
                </a:ext>
              </a:extLst>
            </p:cNvPr>
            <p:cNvSpPr/>
            <p:nvPr/>
          </p:nvSpPr>
          <p:spPr>
            <a:xfrm>
              <a:off x="10901366"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0A0B89E-EBE1-E94A-3B82-C7B5FFB7870B}"/>
                </a:ext>
              </a:extLst>
            </p:cNvPr>
            <p:cNvSpPr/>
            <p:nvPr/>
          </p:nvSpPr>
          <p:spPr>
            <a:xfrm>
              <a:off x="11095403"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C7E3AA2-8456-DA58-7C1A-1E39558DF9C5}"/>
                </a:ext>
              </a:extLst>
            </p:cNvPr>
            <p:cNvSpPr/>
            <p:nvPr/>
          </p:nvSpPr>
          <p:spPr>
            <a:xfrm>
              <a:off x="11289440"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394F9F5-9613-EB6D-36CB-6921AB492072}"/>
                </a:ext>
              </a:extLst>
            </p:cNvPr>
            <p:cNvSpPr/>
            <p:nvPr/>
          </p:nvSpPr>
          <p:spPr>
            <a:xfrm>
              <a:off x="11483478"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7411111-F0D6-2230-3BB0-4FDC3A3780E6}"/>
                </a:ext>
              </a:extLst>
            </p:cNvPr>
            <p:cNvSpPr/>
            <p:nvPr/>
          </p:nvSpPr>
          <p:spPr>
            <a:xfrm>
              <a:off x="11871552" y="2756212"/>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13D5161-901F-E161-0BC5-C291C793C1ED}"/>
                </a:ext>
              </a:extLst>
            </p:cNvPr>
            <p:cNvSpPr/>
            <p:nvPr/>
          </p:nvSpPr>
          <p:spPr>
            <a:xfrm>
              <a:off x="5856401"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128E3DC-70CB-8FC7-2D5C-B2504BB37B52}"/>
                </a:ext>
              </a:extLst>
            </p:cNvPr>
            <p:cNvSpPr/>
            <p:nvPr/>
          </p:nvSpPr>
          <p:spPr>
            <a:xfrm>
              <a:off x="5856401"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C9C3CA5B-9709-1B2E-48B0-24D83C914007}"/>
                </a:ext>
              </a:extLst>
            </p:cNvPr>
            <p:cNvSpPr/>
            <p:nvPr/>
          </p:nvSpPr>
          <p:spPr>
            <a:xfrm>
              <a:off x="6050438"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271A979-B510-FA47-DD44-B7C037DAE90A}"/>
                </a:ext>
              </a:extLst>
            </p:cNvPr>
            <p:cNvSpPr/>
            <p:nvPr/>
          </p:nvSpPr>
          <p:spPr>
            <a:xfrm>
              <a:off x="6244475"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1058590-E0D7-9C7C-C15F-8081E959691F}"/>
                </a:ext>
              </a:extLst>
            </p:cNvPr>
            <p:cNvSpPr/>
            <p:nvPr/>
          </p:nvSpPr>
          <p:spPr>
            <a:xfrm>
              <a:off x="643851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A798184-55BC-9F85-C65C-56120B6DF78B}"/>
                </a:ext>
              </a:extLst>
            </p:cNvPr>
            <p:cNvSpPr/>
            <p:nvPr/>
          </p:nvSpPr>
          <p:spPr>
            <a:xfrm>
              <a:off x="6632549"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DA8E3E9-C73A-C24D-5992-09CABB41923C}"/>
                </a:ext>
              </a:extLst>
            </p:cNvPr>
            <p:cNvSpPr/>
            <p:nvPr/>
          </p:nvSpPr>
          <p:spPr>
            <a:xfrm>
              <a:off x="6826586"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5A41718-4BFC-3D75-4CE1-ADA96D7F9D2E}"/>
                </a:ext>
              </a:extLst>
            </p:cNvPr>
            <p:cNvSpPr/>
            <p:nvPr/>
          </p:nvSpPr>
          <p:spPr>
            <a:xfrm>
              <a:off x="7020624"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DED70F7-C6CA-8D52-97B0-04B3152DE62F}"/>
                </a:ext>
              </a:extLst>
            </p:cNvPr>
            <p:cNvSpPr/>
            <p:nvPr/>
          </p:nvSpPr>
          <p:spPr>
            <a:xfrm>
              <a:off x="7214661"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FA458C6-D709-6075-D3A9-B82DF25807C6}"/>
                </a:ext>
              </a:extLst>
            </p:cNvPr>
            <p:cNvSpPr/>
            <p:nvPr/>
          </p:nvSpPr>
          <p:spPr>
            <a:xfrm>
              <a:off x="7408698"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3341BB2-C9DA-14DE-66E6-F22475A221B7}"/>
                </a:ext>
              </a:extLst>
            </p:cNvPr>
            <p:cNvSpPr/>
            <p:nvPr/>
          </p:nvSpPr>
          <p:spPr>
            <a:xfrm>
              <a:off x="7602735"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67683C3-2012-4704-50CA-2727EFE0D965}"/>
                </a:ext>
              </a:extLst>
            </p:cNvPr>
            <p:cNvSpPr/>
            <p:nvPr/>
          </p:nvSpPr>
          <p:spPr>
            <a:xfrm>
              <a:off x="779677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19CBAFD-32B4-15EE-E9E8-43220683E14A}"/>
                </a:ext>
              </a:extLst>
            </p:cNvPr>
            <p:cNvSpPr/>
            <p:nvPr/>
          </p:nvSpPr>
          <p:spPr>
            <a:xfrm>
              <a:off x="7990809"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1C97E5F-2E6A-6047-10B6-4394C8059DDE}"/>
                </a:ext>
              </a:extLst>
            </p:cNvPr>
            <p:cNvSpPr/>
            <p:nvPr/>
          </p:nvSpPr>
          <p:spPr>
            <a:xfrm>
              <a:off x="8184846"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74DE89E-77B6-EA55-1A56-055EE7FB84A9}"/>
                </a:ext>
              </a:extLst>
            </p:cNvPr>
            <p:cNvSpPr/>
            <p:nvPr/>
          </p:nvSpPr>
          <p:spPr>
            <a:xfrm>
              <a:off x="8378883"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0DC4418-A7D3-036C-D167-3A9B923667B1}"/>
                </a:ext>
              </a:extLst>
            </p:cNvPr>
            <p:cNvSpPr/>
            <p:nvPr/>
          </p:nvSpPr>
          <p:spPr>
            <a:xfrm>
              <a:off x="8572921"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10A60C5-7F0D-8E3C-A38A-1AD0A08E7828}"/>
                </a:ext>
              </a:extLst>
            </p:cNvPr>
            <p:cNvSpPr/>
            <p:nvPr/>
          </p:nvSpPr>
          <p:spPr>
            <a:xfrm>
              <a:off x="8766958"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E0AE949-69DE-8DBC-5443-A6FDC6FBD6A1}"/>
                </a:ext>
              </a:extLst>
            </p:cNvPr>
            <p:cNvSpPr/>
            <p:nvPr/>
          </p:nvSpPr>
          <p:spPr>
            <a:xfrm>
              <a:off x="8960995"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A6FF34C-E851-AE6D-AC05-90C819BFF591}"/>
                </a:ext>
              </a:extLst>
            </p:cNvPr>
            <p:cNvSpPr/>
            <p:nvPr/>
          </p:nvSpPr>
          <p:spPr>
            <a:xfrm>
              <a:off x="915503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51345E8-4A1E-F464-EE3B-36C05B94A19D}"/>
                </a:ext>
              </a:extLst>
            </p:cNvPr>
            <p:cNvSpPr/>
            <p:nvPr/>
          </p:nvSpPr>
          <p:spPr>
            <a:xfrm>
              <a:off x="9349069"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8A31084-B9AD-C6E4-3552-BDA955EC02FB}"/>
                </a:ext>
              </a:extLst>
            </p:cNvPr>
            <p:cNvSpPr/>
            <p:nvPr/>
          </p:nvSpPr>
          <p:spPr>
            <a:xfrm>
              <a:off x="9543106"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8BE23C8-C286-6856-583A-F89AA88DE278}"/>
                </a:ext>
              </a:extLst>
            </p:cNvPr>
            <p:cNvSpPr/>
            <p:nvPr/>
          </p:nvSpPr>
          <p:spPr>
            <a:xfrm>
              <a:off x="9737143"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3D0224E-8340-9DF7-156E-ED4ACD3D02D1}"/>
                </a:ext>
              </a:extLst>
            </p:cNvPr>
            <p:cNvSpPr/>
            <p:nvPr/>
          </p:nvSpPr>
          <p:spPr>
            <a:xfrm>
              <a:off x="10125218"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42792F9-4F62-E004-1C50-8DD09040A258}"/>
                </a:ext>
              </a:extLst>
            </p:cNvPr>
            <p:cNvSpPr/>
            <p:nvPr/>
          </p:nvSpPr>
          <p:spPr>
            <a:xfrm>
              <a:off x="10319255"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A62B706-F855-F939-BA0F-498142B9EFB3}"/>
                </a:ext>
              </a:extLst>
            </p:cNvPr>
            <p:cNvSpPr/>
            <p:nvPr/>
          </p:nvSpPr>
          <p:spPr>
            <a:xfrm>
              <a:off x="1051329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8406670-1993-A462-9448-1FF30EBBE418}"/>
                </a:ext>
              </a:extLst>
            </p:cNvPr>
            <p:cNvSpPr/>
            <p:nvPr/>
          </p:nvSpPr>
          <p:spPr>
            <a:xfrm>
              <a:off x="10707329"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9F0BBE15-BDA5-05C8-1870-4BD0962F349C}"/>
                </a:ext>
              </a:extLst>
            </p:cNvPr>
            <p:cNvSpPr/>
            <p:nvPr/>
          </p:nvSpPr>
          <p:spPr>
            <a:xfrm>
              <a:off x="10901366"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ECFA45D-DB21-7180-6AC2-223F0AE96BC2}"/>
                </a:ext>
              </a:extLst>
            </p:cNvPr>
            <p:cNvSpPr/>
            <p:nvPr/>
          </p:nvSpPr>
          <p:spPr>
            <a:xfrm>
              <a:off x="11095403"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FBA2564-5C6F-FEE1-C743-D7932259C86B}"/>
                </a:ext>
              </a:extLst>
            </p:cNvPr>
            <p:cNvSpPr/>
            <p:nvPr/>
          </p:nvSpPr>
          <p:spPr>
            <a:xfrm>
              <a:off x="11289440"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94E79E7-C422-DBA4-FBD1-8DB88FE75E40}"/>
                </a:ext>
              </a:extLst>
            </p:cNvPr>
            <p:cNvSpPr/>
            <p:nvPr/>
          </p:nvSpPr>
          <p:spPr>
            <a:xfrm>
              <a:off x="11483478"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856DFEA-A2AE-5371-D72C-975470A3BA78}"/>
                </a:ext>
              </a:extLst>
            </p:cNvPr>
            <p:cNvSpPr/>
            <p:nvPr/>
          </p:nvSpPr>
          <p:spPr>
            <a:xfrm>
              <a:off x="11677515"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4183955F-FD9E-B229-5DB7-E308989E9011}"/>
                </a:ext>
              </a:extLst>
            </p:cNvPr>
            <p:cNvSpPr/>
            <p:nvPr/>
          </p:nvSpPr>
          <p:spPr>
            <a:xfrm>
              <a:off x="1187155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solidFill>
              <a:schemeClr val="tx1"/>
            </a:solidFill>
            <a:ln w="8085" cap="flat">
              <a:noFill/>
              <a:prstDash val="solid"/>
              <a:miter/>
            </a:ln>
          </p:spPr>
          <p:txBody>
            <a:bodyPr rtlCol="0" anchor="ctr"/>
            <a:lstStyle/>
            <a:p>
              <a:endParaRPr lang="en-US"/>
            </a:p>
          </p:txBody>
        </p:sp>
        <p:sp>
          <p:nvSpPr>
            <p:cNvPr id="193" name="[Key Object Highlight]">
              <a:extLst>
                <a:ext uri="{FF2B5EF4-FFF2-40B4-BE49-F238E27FC236}">
                  <a16:creationId xmlns:a16="http://schemas.microsoft.com/office/drawing/2014/main" id="{8A92D97D-CA7D-7DE3-FC13-4510BA1690CD}"/>
                </a:ext>
              </a:extLst>
            </p:cNvPr>
            <p:cNvSpPr/>
            <p:nvPr userDrawn="1"/>
          </p:nvSpPr>
          <p:spPr>
            <a:xfrm>
              <a:off x="11871552" y="2950249"/>
              <a:ext cx="161697" cy="161697"/>
            </a:xfrm>
            <a:custGeom>
              <a:avLst/>
              <a:gdLst>
                <a:gd name="connsiteX0" fmla="*/ 0 w 161697"/>
                <a:gd name="connsiteY0" fmla="*/ 0 h 161697"/>
                <a:gd name="connsiteX1" fmla="*/ 161698 w 161697"/>
                <a:gd name="connsiteY1" fmla="*/ 0 h 161697"/>
                <a:gd name="connsiteX2" fmla="*/ 161698 w 161697"/>
                <a:gd name="connsiteY2" fmla="*/ 161698 h 161697"/>
                <a:gd name="connsiteX3" fmla="*/ 0 w 161697"/>
                <a:gd name="connsiteY3" fmla="*/ 161698 h 161697"/>
              </a:gdLst>
              <a:ahLst/>
              <a:cxnLst>
                <a:cxn ang="0">
                  <a:pos x="connsiteX0" y="connsiteY0"/>
                </a:cxn>
                <a:cxn ang="0">
                  <a:pos x="connsiteX1" y="connsiteY1"/>
                </a:cxn>
                <a:cxn ang="0">
                  <a:pos x="connsiteX2" y="connsiteY2"/>
                </a:cxn>
                <a:cxn ang="0">
                  <a:pos x="connsiteX3" y="connsiteY3"/>
                </a:cxn>
              </a:cxnLst>
              <a:rect l="l" t="t" r="r" b="b"/>
              <a:pathLst>
                <a:path w="161697" h="161697">
                  <a:moveTo>
                    <a:pt x="0" y="0"/>
                  </a:moveTo>
                  <a:lnTo>
                    <a:pt x="161698" y="0"/>
                  </a:lnTo>
                  <a:lnTo>
                    <a:pt x="161698" y="161698"/>
                  </a:lnTo>
                  <a:lnTo>
                    <a:pt x="0" y="161698"/>
                  </a:lnTo>
                  <a:close/>
                </a:path>
              </a:pathLst>
            </a:custGeom>
            <a:noFill/>
            <a:ln w="38100" cap="flat">
              <a:noFill/>
              <a:prstDash val="solid"/>
              <a:miter/>
            </a:ln>
            <a:extLst>
              <a:ext uri="{909E8E84-426E-40DD-AFC4-6F175D3DCCD1}">
                <a14:hiddenFill xmlns:a14="http://schemas.microsoft.com/office/drawing/2010/main">
                  <a:solidFill>
                    <a:schemeClr val="tx1"/>
                  </a:solidFill>
                </a14:hiddenFill>
              </a:ext>
            </a:extLst>
          </p:spPr>
          <p:txBody>
            <a:bodyPr rtlCol="0" anchor="ctr"/>
            <a:lstStyle/>
            <a:p>
              <a:endParaRPr lang="en-US">
                <a:noFill/>
              </a:endParaRPr>
            </a:p>
          </p:txBody>
        </p:sp>
      </p:grpSp>
      <p:sp>
        <p:nvSpPr>
          <p:cNvPr id="194" name="Freeform: Shape 193">
            <a:extLst>
              <a:ext uri="{FF2B5EF4-FFF2-40B4-BE49-F238E27FC236}">
                <a16:creationId xmlns:a16="http://schemas.microsoft.com/office/drawing/2014/main" id="{F32EE7CA-FCA9-3906-7D59-60D0EF184EE5}"/>
              </a:ext>
            </a:extLst>
          </p:cNvPr>
          <p:cNvSpPr/>
          <p:nvPr userDrawn="1"/>
        </p:nvSpPr>
        <p:spPr>
          <a:xfrm rot="10800000">
            <a:off x="654064" y="3380920"/>
            <a:ext cx="10166339" cy="620229"/>
          </a:xfrm>
          <a:custGeom>
            <a:avLst/>
            <a:gdLst>
              <a:gd name="connsiteX0" fmla="*/ 134833 w 10166339"/>
              <a:gd name="connsiteY0" fmla="*/ 134833 h 620229"/>
              <a:gd name="connsiteX1" fmla="*/ 0 w 10166339"/>
              <a:gd name="connsiteY1" fmla="*/ 134833 h 620229"/>
              <a:gd name="connsiteX2" fmla="*/ 0 w 10166339"/>
              <a:gd name="connsiteY2" fmla="*/ 0 h 620229"/>
              <a:gd name="connsiteX3" fmla="*/ 134833 w 10166339"/>
              <a:gd name="connsiteY3" fmla="*/ 0 h 620229"/>
              <a:gd name="connsiteX4" fmla="*/ 296631 w 10166339"/>
              <a:gd name="connsiteY4" fmla="*/ 134833 h 620229"/>
              <a:gd name="connsiteX5" fmla="*/ 161798 w 10166339"/>
              <a:gd name="connsiteY5" fmla="*/ 134833 h 620229"/>
              <a:gd name="connsiteX6" fmla="*/ 161798 w 10166339"/>
              <a:gd name="connsiteY6" fmla="*/ 0 h 620229"/>
              <a:gd name="connsiteX7" fmla="*/ 296631 w 10166339"/>
              <a:gd name="connsiteY7" fmla="*/ 0 h 620229"/>
              <a:gd name="connsiteX8" fmla="*/ 458430 w 10166339"/>
              <a:gd name="connsiteY8" fmla="*/ 134833 h 620229"/>
              <a:gd name="connsiteX9" fmla="*/ 323597 w 10166339"/>
              <a:gd name="connsiteY9" fmla="*/ 134833 h 620229"/>
              <a:gd name="connsiteX10" fmla="*/ 323597 w 10166339"/>
              <a:gd name="connsiteY10" fmla="*/ 0 h 620229"/>
              <a:gd name="connsiteX11" fmla="*/ 458430 w 10166339"/>
              <a:gd name="connsiteY11" fmla="*/ 0 h 620229"/>
              <a:gd name="connsiteX12" fmla="*/ 620229 w 10166339"/>
              <a:gd name="connsiteY12" fmla="*/ 134833 h 620229"/>
              <a:gd name="connsiteX13" fmla="*/ 485396 w 10166339"/>
              <a:gd name="connsiteY13" fmla="*/ 134833 h 620229"/>
              <a:gd name="connsiteX14" fmla="*/ 485396 w 10166339"/>
              <a:gd name="connsiteY14" fmla="*/ 0 h 620229"/>
              <a:gd name="connsiteX15" fmla="*/ 620229 w 10166339"/>
              <a:gd name="connsiteY15" fmla="*/ 0 h 620229"/>
              <a:gd name="connsiteX16" fmla="*/ 782028 w 10166339"/>
              <a:gd name="connsiteY16" fmla="*/ 134833 h 620229"/>
              <a:gd name="connsiteX17" fmla="*/ 647195 w 10166339"/>
              <a:gd name="connsiteY17" fmla="*/ 134833 h 620229"/>
              <a:gd name="connsiteX18" fmla="*/ 647195 w 10166339"/>
              <a:gd name="connsiteY18" fmla="*/ 0 h 620229"/>
              <a:gd name="connsiteX19" fmla="*/ 782028 w 10166339"/>
              <a:gd name="connsiteY19" fmla="*/ 0 h 620229"/>
              <a:gd name="connsiteX20" fmla="*/ 943826 w 10166339"/>
              <a:gd name="connsiteY20" fmla="*/ 134833 h 620229"/>
              <a:gd name="connsiteX21" fmla="*/ 808993 w 10166339"/>
              <a:gd name="connsiteY21" fmla="*/ 134833 h 620229"/>
              <a:gd name="connsiteX22" fmla="*/ 808993 w 10166339"/>
              <a:gd name="connsiteY22" fmla="*/ 0 h 620229"/>
              <a:gd name="connsiteX23" fmla="*/ 943826 w 10166339"/>
              <a:gd name="connsiteY23" fmla="*/ 0 h 620229"/>
              <a:gd name="connsiteX24" fmla="*/ 1105625 w 10166339"/>
              <a:gd name="connsiteY24" fmla="*/ 134833 h 620229"/>
              <a:gd name="connsiteX25" fmla="*/ 970792 w 10166339"/>
              <a:gd name="connsiteY25" fmla="*/ 134833 h 620229"/>
              <a:gd name="connsiteX26" fmla="*/ 970792 w 10166339"/>
              <a:gd name="connsiteY26" fmla="*/ 0 h 620229"/>
              <a:gd name="connsiteX27" fmla="*/ 1105625 w 10166339"/>
              <a:gd name="connsiteY27" fmla="*/ 0 h 620229"/>
              <a:gd name="connsiteX28" fmla="*/ 1267424 w 10166339"/>
              <a:gd name="connsiteY28" fmla="*/ 134833 h 620229"/>
              <a:gd name="connsiteX29" fmla="*/ 1132591 w 10166339"/>
              <a:gd name="connsiteY29" fmla="*/ 134833 h 620229"/>
              <a:gd name="connsiteX30" fmla="*/ 1132591 w 10166339"/>
              <a:gd name="connsiteY30" fmla="*/ 0 h 620229"/>
              <a:gd name="connsiteX31" fmla="*/ 1267424 w 10166339"/>
              <a:gd name="connsiteY31" fmla="*/ 0 h 620229"/>
              <a:gd name="connsiteX32" fmla="*/ 1429222 w 10166339"/>
              <a:gd name="connsiteY32" fmla="*/ 134833 h 620229"/>
              <a:gd name="connsiteX33" fmla="*/ 1294389 w 10166339"/>
              <a:gd name="connsiteY33" fmla="*/ 134833 h 620229"/>
              <a:gd name="connsiteX34" fmla="*/ 1294389 w 10166339"/>
              <a:gd name="connsiteY34" fmla="*/ 0 h 620229"/>
              <a:gd name="connsiteX35" fmla="*/ 1429222 w 10166339"/>
              <a:gd name="connsiteY35" fmla="*/ 0 h 620229"/>
              <a:gd name="connsiteX36" fmla="*/ 1591021 w 10166339"/>
              <a:gd name="connsiteY36" fmla="*/ 134833 h 620229"/>
              <a:gd name="connsiteX37" fmla="*/ 1456188 w 10166339"/>
              <a:gd name="connsiteY37" fmla="*/ 134833 h 620229"/>
              <a:gd name="connsiteX38" fmla="*/ 1456188 w 10166339"/>
              <a:gd name="connsiteY38" fmla="*/ 0 h 620229"/>
              <a:gd name="connsiteX39" fmla="*/ 1591021 w 10166339"/>
              <a:gd name="connsiteY39" fmla="*/ 0 h 620229"/>
              <a:gd name="connsiteX40" fmla="*/ 1914619 w 10166339"/>
              <a:gd name="connsiteY40" fmla="*/ 134833 h 620229"/>
              <a:gd name="connsiteX41" fmla="*/ 1779786 w 10166339"/>
              <a:gd name="connsiteY41" fmla="*/ 134833 h 620229"/>
              <a:gd name="connsiteX42" fmla="*/ 1779786 w 10166339"/>
              <a:gd name="connsiteY42" fmla="*/ 0 h 620229"/>
              <a:gd name="connsiteX43" fmla="*/ 1914619 w 10166339"/>
              <a:gd name="connsiteY43" fmla="*/ 0 h 620229"/>
              <a:gd name="connsiteX44" fmla="*/ 2076417 w 10166339"/>
              <a:gd name="connsiteY44" fmla="*/ 134833 h 620229"/>
              <a:gd name="connsiteX45" fmla="*/ 1941584 w 10166339"/>
              <a:gd name="connsiteY45" fmla="*/ 134833 h 620229"/>
              <a:gd name="connsiteX46" fmla="*/ 1941584 w 10166339"/>
              <a:gd name="connsiteY46" fmla="*/ 0 h 620229"/>
              <a:gd name="connsiteX47" fmla="*/ 2076417 w 10166339"/>
              <a:gd name="connsiteY47" fmla="*/ 0 h 620229"/>
              <a:gd name="connsiteX48" fmla="*/ 2238216 w 10166339"/>
              <a:gd name="connsiteY48" fmla="*/ 134833 h 620229"/>
              <a:gd name="connsiteX49" fmla="*/ 2103383 w 10166339"/>
              <a:gd name="connsiteY49" fmla="*/ 134833 h 620229"/>
              <a:gd name="connsiteX50" fmla="*/ 2103383 w 10166339"/>
              <a:gd name="connsiteY50" fmla="*/ 0 h 620229"/>
              <a:gd name="connsiteX51" fmla="*/ 2238216 w 10166339"/>
              <a:gd name="connsiteY51" fmla="*/ 0 h 620229"/>
              <a:gd name="connsiteX52" fmla="*/ 2400014 w 10166339"/>
              <a:gd name="connsiteY52" fmla="*/ 134833 h 620229"/>
              <a:gd name="connsiteX53" fmla="*/ 2265181 w 10166339"/>
              <a:gd name="connsiteY53" fmla="*/ 134833 h 620229"/>
              <a:gd name="connsiteX54" fmla="*/ 2265181 w 10166339"/>
              <a:gd name="connsiteY54" fmla="*/ 0 h 620229"/>
              <a:gd name="connsiteX55" fmla="*/ 2400014 w 10166339"/>
              <a:gd name="connsiteY55" fmla="*/ 0 h 620229"/>
              <a:gd name="connsiteX56" fmla="*/ 2561813 w 10166339"/>
              <a:gd name="connsiteY56" fmla="*/ 134833 h 620229"/>
              <a:gd name="connsiteX57" fmla="*/ 2426980 w 10166339"/>
              <a:gd name="connsiteY57" fmla="*/ 134833 h 620229"/>
              <a:gd name="connsiteX58" fmla="*/ 2426980 w 10166339"/>
              <a:gd name="connsiteY58" fmla="*/ 0 h 620229"/>
              <a:gd name="connsiteX59" fmla="*/ 2561813 w 10166339"/>
              <a:gd name="connsiteY59" fmla="*/ 0 h 620229"/>
              <a:gd name="connsiteX60" fmla="*/ 2723612 w 10166339"/>
              <a:gd name="connsiteY60" fmla="*/ 134833 h 620229"/>
              <a:gd name="connsiteX61" fmla="*/ 2588779 w 10166339"/>
              <a:gd name="connsiteY61" fmla="*/ 134833 h 620229"/>
              <a:gd name="connsiteX62" fmla="*/ 2588779 w 10166339"/>
              <a:gd name="connsiteY62" fmla="*/ 0 h 620229"/>
              <a:gd name="connsiteX63" fmla="*/ 2723612 w 10166339"/>
              <a:gd name="connsiteY63" fmla="*/ 0 h 620229"/>
              <a:gd name="connsiteX64" fmla="*/ 2885410 w 10166339"/>
              <a:gd name="connsiteY64" fmla="*/ 134833 h 620229"/>
              <a:gd name="connsiteX65" fmla="*/ 2750577 w 10166339"/>
              <a:gd name="connsiteY65" fmla="*/ 134833 h 620229"/>
              <a:gd name="connsiteX66" fmla="*/ 2750577 w 10166339"/>
              <a:gd name="connsiteY66" fmla="*/ 0 h 620229"/>
              <a:gd name="connsiteX67" fmla="*/ 2885410 w 10166339"/>
              <a:gd name="connsiteY67" fmla="*/ 0 h 620229"/>
              <a:gd name="connsiteX68" fmla="*/ 3047210 w 10166339"/>
              <a:gd name="connsiteY68" fmla="*/ 134833 h 620229"/>
              <a:gd name="connsiteX69" fmla="*/ 2912377 w 10166339"/>
              <a:gd name="connsiteY69" fmla="*/ 134833 h 620229"/>
              <a:gd name="connsiteX70" fmla="*/ 2912377 w 10166339"/>
              <a:gd name="connsiteY70" fmla="*/ 0 h 620229"/>
              <a:gd name="connsiteX71" fmla="*/ 3047210 w 10166339"/>
              <a:gd name="connsiteY71" fmla="*/ 0 h 620229"/>
              <a:gd name="connsiteX72" fmla="*/ 3209008 w 10166339"/>
              <a:gd name="connsiteY72" fmla="*/ 134833 h 620229"/>
              <a:gd name="connsiteX73" fmla="*/ 3074175 w 10166339"/>
              <a:gd name="connsiteY73" fmla="*/ 134833 h 620229"/>
              <a:gd name="connsiteX74" fmla="*/ 3074175 w 10166339"/>
              <a:gd name="connsiteY74" fmla="*/ 0 h 620229"/>
              <a:gd name="connsiteX75" fmla="*/ 3209008 w 10166339"/>
              <a:gd name="connsiteY75" fmla="*/ 0 h 620229"/>
              <a:gd name="connsiteX76" fmla="*/ 3370807 w 10166339"/>
              <a:gd name="connsiteY76" fmla="*/ 134833 h 620229"/>
              <a:gd name="connsiteX77" fmla="*/ 3235974 w 10166339"/>
              <a:gd name="connsiteY77" fmla="*/ 134833 h 620229"/>
              <a:gd name="connsiteX78" fmla="*/ 3235974 w 10166339"/>
              <a:gd name="connsiteY78" fmla="*/ 0 h 620229"/>
              <a:gd name="connsiteX79" fmla="*/ 3370807 w 10166339"/>
              <a:gd name="connsiteY79" fmla="*/ 0 h 620229"/>
              <a:gd name="connsiteX80" fmla="*/ 3532605 w 10166339"/>
              <a:gd name="connsiteY80" fmla="*/ 134833 h 620229"/>
              <a:gd name="connsiteX81" fmla="*/ 3397772 w 10166339"/>
              <a:gd name="connsiteY81" fmla="*/ 134833 h 620229"/>
              <a:gd name="connsiteX82" fmla="*/ 3397772 w 10166339"/>
              <a:gd name="connsiteY82" fmla="*/ 0 h 620229"/>
              <a:gd name="connsiteX83" fmla="*/ 3532605 w 10166339"/>
              <a:gd name="connsiteY83" fmla="*/ 0 h 620229"/>
              <a:gd name="connsiteX84" fmla="*/ 3694404 w 10166339"/>
              <a:gd name="connsiteY84" fmla="*/ 134833 h 620229"/>
              <a:gd name="connsiteX85" fmla="*/ 3559571 w 10166339"/>
              <a:gd name="connsiteY85" fmla="*/ 134833 h 620229"/>
              <a:gd name="connsiteX86" fmla="*/ 3559571 w 10166339"/>
              <a:gd name="connsiteY86" fmla="*/ 0 h 620229"/>
              <a:gd name="connsiteX87" fmla="*/ 3694404 w 10166339"/>
              <a:gd name="connsiteY87" fmla="*/ 0 h 620229"/>
              <a:gd name="connsiteX88" fmla="*/ 3856202 w 10166339"/>
              <a:gd name="connsiteY88" fmla="*/ 134833 h 620229"/>
              <a:gd name="connsiteX89" fmla="*/ 3721369 w 10166339"/>
              <a:gd name="connsiteY89" fmla="*/ 134833 h 620229"/>
              <a:gd name="connsiteX90" fmla="*/ 3721369 w 10166339"/>
              <a:gd name="connsiteY90" fmla="*/ 0 h 620229"/>
              <a:gd name="connsiteX91" fmla="*/ 3856202 w 10166339"/>
              <a:gd name="connsiteY91" fmla="*/ 0 h 620229"/>
              <a:gd name="connsiteX92" fmla="*/ 4018001 w 10166339"/>
              <a:gd name="connsiteY92" fmla="*/ 134833 h 620229"/>
              <a:gd name="connsiteX93" fmla="*/ 3883168 w 10166339"/>
              <a:gd name="connsiteY93" fmla="*/ 134833 h 620229"/>
              <a:gd name="connsiteX94" fmla="*/ 3883168 w 10166339"/>
              <a:gd name="connsiteY94" fmla="*/ 0 h 620229"/>
              <a:gd name="connsiteX95" fmla="*/ 4018001 w 10166339"/>
              <a:gd name="connsiteY95" fmla="*/ 0 h 620229"/>
              <a:gd name="connsiteX96" fmla="*/ 4179800 w 10166339"/>
              <a:gd name="connsiteY96" fmla="*/ 134833 h 620229"/>
              <a:gd name="connsiteX97" fmla="*/ 4044967 w 10166339"/>
              <a:gd name="connsiteY97" fmla="*/ 134833 h 620229"/>
              <a:gd name="connsiteX98" fmla="*/ 4044967 w 10166339"/>
              <a:gd name="connsiteY98" fmla="*/ 0 h 620229"/>
              <a:gd name="connsiteX99" fmla="*/ 4179800 w 10166339"/>
              <a:gd name="connsiteY99" fmla="*/ 0 h 620229"/>
              <a:gd name="connsiteX100" fmla="*/ 4341599 w 10166339"/>
              <a:gd name="connsiteY100" fmla="*/ 134833 h 620229"/>
              <a:gd name="connsiteX101" fmla="*/ 4206766 w 10166339"/>
              <a:gd name="connsiteY101" fmla="*/ 134833 h 620229"/>
              <a:gd name="connsiteX102" fmla="*/ 4206766 w 10166339"/>
              <a:gd name="connsiteY102" fmla="*/ 0 h 620229"/>
              <a:gd name="connsiteX103" fmla="*/ 4341599 w 10166339"/>
              <a:gd name="connsiteY103" fmla="*/ 0 h 620229"/>
              <a:gd name="connsiteX104" fmla="*/ 4503398 w 10166339"/>
              <a:gd name="connsiteY104" fmla="*/ 134833 h 620229"/>
              <a:gd name="connsiteX105" fmla="*/ 4368565 w 10166339"/>
              <a:gd name="connsiteY105" fmla="*/ 134833 h 620229"/>
              <a:gd name="connsiteX106" fmla="*/ 4368565 w 10166339"/>
              <a:gd name="connsiteY106" fmla="*/ 0 h 620229"/>
              <a:gd name="connsiteX107" fmla="*/ 4503398 w 10166339"/>
              <a:gd name="connsiteY107" fmla="*/ 0 h 620229"/>
              <a:gd name="connsiteX108" fmla="*/ 4665196 w 10166339"/>
              <a:gd name="connsiteY108" fmla="*/ 134833 h 620229"/>
              <a:gd name="connsiteX109" fmla="*/ 4530363 w 10166339"/>
              <a:gd name="connsiteY109" fmla="*/ 134833 h 620229"/>
              <a:gd name="connsiteX110" fmla="*/ 4530363 w 10166339"/>
              <a:gd name="connsiteY110" fmla="*/ 0 h 620229"/>
              <a:gd name="connsiteX111" fmla="*/ 4665196 w 10166339"/>
              <a:gd name="connsiteY111" fmla="*/ 0 h 620229"/>
              <a:gd name="connsiteX112" fmla="*/ 4826995 w 10166339"/>
              <a:gd name="connsiteY112" fmla="*/ 134833 h 620229"/>
              <a:gd name="connsiteX113" fmla="*/ 4692162 w 10166339"/>
              <a:gd name="connsiteY113" fmla="*/ 134833 h 620229"/>
              <a:gd name="connsiteX114" fmla="*/ 4692162 w 10166339"/>
              <a:gd name="connsiteY114" fmla="*/ 0 h 620229"/>
              <a:gd name="connsiteX115" fmla="*/ 4826995 w 10166339"/>
              <a:gd name="connsiteY115" fmla="*/ 0 h 620229"/>
              <a:gd name="connsiteX116" fmla="*/ 4988793 w 10166339"/>
              <a:gd name="connsiteY116" fmla="*/ 134833 h 620229"/>
              <a:gd name="connsiteX117" fmla="*/ 4853960 w 10166339"/>
              <a:gd name="connsiteY117" fmla="*/ 134833 h 620229"/>
              <a:gd name="connsiteX118" fmla="*/ 4853960 w 10166339"/>
              <a:gd name="connsiteY118" fmla="*/ 0 h 620229"/>
              <a:gd name="connsiteX119" fmla="*/ 4988793 w 10166339"/>
              <a:gd name="connsiteY119" fmla="*/ 0 h 620229"/>
              <a:gd name="connsiteX120" fmla="*/ 5150593 w 10166339"/>
              <a:gd name="connsiteY120" fmla="*/ 134834 h 620229"/>
              <a:gd name="connsiteX121" fmla="*/ 5015760 w 10166339"/>
              <a:gd name="connsiteY121" fmla="*/ 134834 h 620229"/>
              <a:gd name="connsiteX122" fmla="*/ 5015760 w 10166339"/>
              <a:gd name="connsiteY122" fmla="*/ 134833 h 620229"/>
              <a:gd name="connsiteX123" fmla="*/ 5015759 w 10166339"/>
              <a:gd name="connsiteY123" fmla="*/ 134833 h 620229"/>
              <a:gd name="connsiteX124" fmla="*/ 5015759 w 10166339"/>
              <a:gd name="connsiteY124" fmla="*/ 0 h 620229"/>
              <a:gd name="connsiteX125" fmla="*/ 5150592 w 10166339"/>
              <a:gd name="connsiteY125" fmla="*/ 0 h 620229"/>
              <a:gd name="connsiteX126" fmla="*/ 5150592 w 10166339"/>
              <a:gd name="connsiteY126" fmla="*/ 1 h 620229"/>
              <a:gd name="connsiteX127" fmla="*/ 5150593 w 10166339"/>
              <a:gd name="connsiteY127" fmla="*/ 1 h 620229"/>
              <a:gd name="connsiteX128" fmla="*/ 5312391 w 10166339"/>
              <a:gd name="connsiteY128" fmla="*/ 134834 h 620229"/>
              <a:gd name="connsiteX129" fmla="*/ 5177558 w 10166339"/>
              <a:gd name="connsiteY129" fmla="*/ 134834 h 620229"/>
              <a:gd name="connsiteX130" fmla="*/ 5177558 w 10166339"/>
              <a:gd name="connsiteY130" fmla="*/ 1 h 620229"/>
              <a:gd name="connsiteX131" fmla="*/ 5312391 w 10166339"/>
              <a:gd name="connsiteY131" fmla="*/ 1 h 620229"/>
              <a:gd name="connsiteX132" fmla="*/ 5474191 w 10166339"/>
              <a:gd name="connsiteY132" fmla="*/ 134834 h 620229"/>
              <a:gd name="connsiteX133" fmla="*/ 5339358 w 10166339"/>
              <a:gd name="connsiteY133" fmla="*/ 134834 h 620229"/>
              <a:gd name="connsiteX134" fmla="*/ 5339358 w 10166339"/>
              <a:gd name="connsiteY134" fmla="*/ 1 h 620229"/>
              <a:gd name="connsiteX135" fmla="*/ 5474191 w 10166339"/>
              <a:gd name="connsiteY135" fmla="*/ 1 h 620229"/>
              <a:gd name="connsiteX136" fmla="*/ 5635989 w 10166339"/>
              <a:gd name="connsiteY136" fmla="*/ 134834 h 620229"/>
              <a:gd name="connsiteX137" fmla="*/ 5501156 w 10166339"/>
              <a:gd name="connsiteY137" fmla="*/ 134834 h 620229"/>
              <a:gd name="connsiteX138" fmla="*/ 5501156 w 10166339"/>
              <a:gd name="connsiteY138" fmla="*/ 1 h 620229"/>
              <a:gd name="connsiteX139" fmla="*/ 5635989 w 10166339"/>
              <a:gd name="connsiteY139" fmla="*/ 1 h 620229"/>
              <a:gd name="connsiteX140" fmla="*/ 5797788 w 10166339"/>
              <a:gd name="connsiteY140" fmla="*/ 134834 h 620229"/>
              <a:gd name="connsiteX141" fmla="*/ 5662955 w 10166339"/>
              <a:gd name="connsiteY141" fmla="*/ 134834 h 620229"/>
              <a:gd name="connsiteX142" fmla="*/ 5662955 w 10166339"/>
              <a:gd name="connsiteY142" fmla="*/ 1 h 620229"/>
              <a:gd name="connsiteX143" fmla="*/ 5797788 w 10166339"/>
              <a:gd name="connsiteY143" fmla="*/ 1 h 620229"/>
              <a:gd name="connsiteX144" fmla="*/ 5959586 w 10166339"/>
              <a:gd name="connsiteY144" fmla="*/ 134834 h 620229"/>
              <a:gd name="connsiteX145" fmla="*/ 5824753 w 10166339"/>
              <a:gd name="connsiteY145" fmla="*/ 134834 h 620229"/>
              <a:gd name="connsiteX146" fmla="*/ 5824753 w 10166339"/>
              <a:gd name="connsiteY146" fmla="*/ 1 h 620229"/>
              <a:gd name="connsiteX147" fmla="*/ 5959586 w 10166339"/>
              <a:gd name="connsiteY147" fmla="*/ 1 h 620229"/>
              <a:gd name="connsiteX148" fmla="*/ 6121384 w 10166339"/>
              <a:gd name="connsiteY148" fmla="*/ 134834 h 620229"/>
              <a:gd name="connsiteX149" fmla="*/ 5986551 w 10166339"/>
              <a:gd name="connsiteY149" fmla="*/ 134834 h 620229"/>
              <a:gd name="connsiteX150" fmla="*/ 5986551 w 10166339"/>
              <a:gd name="connsiteY150" fmla="*/ 1 h 620229"/>
              <a:gd name="connsiteX151" fmla="*/ 6121384 w 10166339"/>
              <a:gd name="connsiteY151" fmla="*/ 1 h 620229"/>
              <a:gd name="connsiteX152" fmla="*/ 6283183 w 10166339"/>
              <a:gd name="connsiteY152" fmla="*/ 134834 h 620229"/>
              <a:gd name="connsiteX153" fmla="*/ 6148350 w 10166339"/>
              <a:gd name="connsiteY153" fmla="*/ 134834 h 620229"/>
              <a:gd name="connsiteX154" fmla="*/ 6148350 w 10166339"/>
              <a:gd name="connsiteY154" fmla="*/ 1 h 620229"/>
              <a:gd name="connsiteX155" fmla="*/ 6283183 w 10166339"/>
              <a:gd name="connsiteY155" fmla="*/ 1 h 620229"/>
              <a:gd name="connsiteX156" fmla="*/ 6444981 w 10166339"/>
              <a:gd name="connsiteY156" fmla="*/ 134834 h 620229"/>
              <a:gd name="connsiteX157" fmla="*/ 6310148 w 10166339"/>
              <a:gd name="connsiteY157" fmla="*/ 134834 h 620229"/>
              <a:gd name="connsiteX158" fmla="*/ 6310148 w 10166339"/>
              <a:gd name="connsiteY158" fmla="*/ 1 h 620229"/>
              <a:gd name="connsiteX159" fmla="*/ 6444981 w 10166339"/>
              <a:gd name="connsiteY159" fmla="*/ 1 h 620229"/>
              <a:gd name="connsiteX160" fmla="*/ 6606781 w 10166339"/>
              <a:gd name="connsiteY160" fmla="*/ 134834 h 620229"/>
              <a:gd name="connsiteX161" fmla="*/ 6471948 w 10166339"/>
              <a:gd name="connsiteY161" fmla="*/ 134834 h 620229"/>
              <a:gd name="connsiteX162" fmla="*/ 6471948 w 10166339"/>
              <a:gd name="connsiteY162" fmla="*/ 1 h 620229"/>
              <a:gd name="connsiteX163" fmla="*/ 6606781 w 10166339"/>
              <a:gd name="connsiteY163" fmla="*/ 1 h 620229"/>
              <a:gd name="connsiteX164" fmla="*/ 6768560 w 10166339"/>
              <a:gd name="connsiteY164" fmla="*/ 134834 h 620229"/>
              <a:gd name="connsiteX165" fmla="*/ 6633726 w 10166339"/>
              <a:gd name="connsiteY165" fmla="*/ 134834 h 620229"/>
              <a:gd name="connsiteX166" fmla="*/ 6633726 w 10166339"/>
              <a:gd name="connsiteY166" fmla="*/ 1 h 620229"/>
              <a:gd name="connsiteX167" fmla="*/ 6768560 w 10166339"/>
              <a:gd name="connsiteY167" fmla="*/ 1 h 620229"/>
              <a:gd name="connsiteX168" fmla="*/ 6930359 w 10166339"/>
              <a:gd name="connsiteY168" fmla="*/ 134834 h 620229"/>
              <a:gd name="connsiteX169" fmla="*/ 6795526 w 10166339"/>
              <a:gd name="connsiteY169" fmla="*/ 134834 h 620229"/>
              <a:gd name="connsiteX170" fmla="*/ 6795526 w 10166339"/>
              <a:gd name="connsiteY170" fmla="*/ 1 h 620229"/>
              <a:gd name="connsiteX171" fmla="*/ 6930359 w 10166339"/>
              <a:gd name="connsiteY171" fmla="*/ 1 h 620229"/>
              <a:gd name="connsiteX172" fmla="*/ 7092157 w 10166339"/>
              <a:gd name="connsiteY172" fmla="*/ 134834 h 620229"/>
              <a:gd name="connsiteX173" fmla="*/ 6957324 w 10166339"/>
              <a:gd name="connsiteY173" fmla="*/ 134834 h 620229"/>
              <a:gd name="connsiteX174" fmla="*/ 6957324 w 10166339"/>
              <a:gd name="connsiteY174" fmla="*/ 1 h 620229"/>
              <a:gd name="connsiteX175" fmla="*/ 7092157 w 10166339"/>
              <a:gd name="connsiteY175" fmla="*/ 1 h 620229"/>
              <a:gd name="connsiteX176" fmla="*/ 7253956 w 10166339"/>
              <a:gd name="connsiteY176" fmla="*/ 134834 h 620229"/>
              <a:gd name="connsiteX177" fmla="*/ 7119123 w 10166339"/>
              <a:gd name="connsiteY177" fmla="*/ 134834 h 620229"/>
              <a:gd name="connsiteX178" fmla="*/ 7119123 w 10166339"/>
              <a:gd name="connsiteY178" fmla="*/ 1 h 620229"/>
              <a:gd name="connsiteX179" fmla="*/ 7253956 w 10166339"/>
              <a:gd name="connsiteY179" fmla="*/ 1 h 620229"/>
              <a:gd name="connsiteX180" fmla="*/ 7415755 w 10166339"/>
              <a:gd name="connsiteY180" fmla="*/ 134834 h 620229"/>
              <a:gd name="connsiteX181" fmla="*/ 7280923 w 10166339"/>
              <a:gd name="connsiteY181" fmla="*/ 134834 h 620229"/>
              <a:gd name="connsiteX182" fmla="*/ 7280923 w 10166339"/>
              <a:gd name="connsiteY182" fmla="*/ 1 h 620229"/>
              <a:gd name="connsiteX183" fmla="*/ 7415755 w 10166339"/>
              <a:gd name="connsiteY183" fmla="*/ 1 h 620229"/>
              <a:gd name="connsiteX184" fmla="*/ 7577554 w 10166339"/>
              <a:gd name="connsiteY184" fmla="*/ 134834 h 620229"/>
              <a:gd name="connsiteX185" fmla="*/ 7442720 w 10166339"/>
              <a:gd name="connsiteY185" fmla="*/ 134834 h 620229"/>
              <a:gd name="connsiteX186" fmla="*/ 7442720 w 10166339"/>
              <a:gd name="connsiteY186" fmla="*/ 1 h 620229"/>
              <a:gd name="connsiteX187" fmla="*/ 7577554 w 10166339"/>
              <a:gd name="connsiteY187" fmla="*/ 1 h 620229"/>
              <a:gd name="connsiteX188" fmla="*/ 7739353 w 10166339"/>
              <a:gd name="connsiteY188" fmla="*/ 134834 h 620229"/>
              <a:gd name="connsiteX189" fmla="*/ 7604519 w 10166339"/>
              <a:gd name="connsiteY189" fmla="*/ 134834 h 620229"/>
              <a:gd name="connsiteX190" fmla="*/ 7604519 w 10166339"/>
              <a:gd name="connsiteY190" fmla="*/ 1 h 620229"/>
              <a:gd name="connsiteX191" fmla="*/ 7739353 w 10166339"/>
              <a:gd name="connsiteY191" fmla="*/ 1 h 620229"/>
              <a:gd name="connsiteX192" fmla="*/ 7901152 w 10166339"/>
              <a:gd name="connsiteY192" fmla="*/ 134834 h 620229"/>
              <a:gd name="connsiteX193" fmla="*/ 7766320 w 10166339"/>
              <a:gd name="connsiteY193" fmla="*/ 134834 h 620229"/>
              <a:gd name="connsiteX194" fmla="*/ 7766320 w 10166339"/>
              <a:gd name="connsiteY194" fmla="*/ 1 h 620229"/>
              <a:gd name="connsiteX195" fmla="*/ 7901152 w 10166339"/>
              <a:gd name="connsiteY195" fmla="*/ 1 h 620229"/>
              <a:gd name="connsiteX196" fmla="*/ 8062952 w 10166339"/>
              <a:gd name="connsiteY196" fmla="*/ 134834 h 620229"/>
              <a:gd name="connsiteX197" fmla="*/ 7928119 w 10166339"/>
              <a:gd name="connsiteY197" fmla="*/ 134834 h 620229"/>
              <a:gd name="connsiteX198" fmla="*/ 7928119 w 10166339"/>
              <a:gd name="connsiteY198" fmla="*/ 1 h 620229"/>
              <a:gd name="connsiteX199" fmla="*/ 8062952 w 10166339"/>
              <a:gd name="connsiteY199" fmla="*/ 1 h 620229"/>
              <a:gd name="connsiteX200" fmla="*/ 8224751 w 10166339"/>
              <a:gd name="connsiteY200" fmla="*/ 134834 h 620229"/>
              <a:gd name="connsiteX201" fmla="*/ 8089917 w 10166339"/>
              <a:gd name="connsiteY201" fmla="*/ 134834 h 620229"/>
              <a:gd name="connsiteX202" fmla="*/ 8089917 w 10166339"/>
              <a:gd name="connsiteY202" fmla="*/ 1 h 620229"/>
              <a:gd name="connsiteX203" fmla="*/ 8224751 w 10166339"/>
              <a:gd name="connsiteY203" fmla="*/ 1 h 620229"/>
              <a:gd name="connsiteX204" fmla="*/ 8386550 w 10166339"/>
              <a:gd name="connsiteY204" fmla="*/ 134834 h 620229"/>
              <a:gd name="connsiteX205" fmla="*/ 8251717 w 10166339"/>
              <a:gd name="connsiteY205" fmla="*/ 134834 h 620229"/>
              <a:gd name="connsiteX206" fmla="*/ 8251717 w 10166339"/>
              <a:gd name="connsiteY206" fmla="*/ 1 h 620229"/>
              <a:gd name="connsiteX207" fmla="*/ 8386550 w 10166339"/>
              <a:gd name="connsiteY207" fmla="*/ 1 h 620229"/>
              <a:gd name="connsiteX208" fmla="*/ 8710149 w 10166339"/>
              <a:gd name="connsiteY208" fmla="*/ 134834 h 620229"/>
              <a:gd name="connsiteX209" fmla="*/ 8575316 w 10166339"/>
              <a:gd name="connsiteY209" fmla="*/ 134834 h 620229"/>
              <a:gd name="connsiteX210" fmla="*/ 8575316 w 10166339"/>
              <a:gd name="connsiteY210" fmla="*/ 1 h 620229"/>
              <a:gd name="connsiteX211" fmla="*/ 8710149 w 10166339"/>
              <a:gd name="connsiteY211" fmla="*/ 1 h 620229"/>
              <a:gd name="connsiteX212" fmla="*/ 8871948 w 10166339"/>
              <a:gd name="connsiteY212" fmla="*/ 134834 h 620229"/>
              <a:gd name="connsiteX213" fmla="*/ 8737114 w 10166339"/>
              <a:gd name="connsiteY213" fmla="*/ 134834 h 620229"/>
              <a:gd name="connsiteX214" fmla="*/ 8737114 w 10166339"/>
              <a:gd name="connsiteY214" fmla="*/ 1 h 620229"/>
              <a:gd name="connsiteX215" fmla="*/ 8871948 w 10166339"/>
              <a:gd name="connsiteY215" fmla="*/ 1 h 620229"/>
              <a:gd name="connsiteX216" fmla="*/ 9033748 w 10166339"/>
              <a:gd name="connsiteY216" fmla="*/ 134834 h 620229"/>
              <a:gd name="connsiteX217" fmla="*/ 8898915 w 10166339"/>
              <a:gd name="connsiteY217" fmla="*/ 134834 h 620229"/>
              <a:gd name="connsiteX218" fmla="*/ 8898915 w 10166339"/>
              <a:gd name="connsiteY218" fmla="*/ 1 h 620229"/>
              <a:gd name="connsiteX219" fmla="*/ 9033748 w 10166339"/>
              <a:gd name="connsiteY219" fmla="*/ 1 h 620229"/>
              <a:gd name="connsiteX220" fmla="*/ 9357345 w 10166339"/>
              <a:gd name="connsiteY220" fmla="*/ 134834 h 620229"/>
              <a:gd name="connsiteX221" fmla="*/ 9222513 w 10166339"/>
              <a:gd name="connsiteY221" fmla="*/ 134834 h 620229"/>
              <a:gd name="connsiteX222" fmla="*/ 9222513 w 10166339"/>
              <a:gd name="connsiteY222" fmla="*/ 1 h 620229"/>
              <a:gd name="connsiteX223" fmla="*/ 9357345 w 10166339"/>
              <a:gd name="connsiteY223" fmla="*/ 1 h 620229"/>
              <a:gd name="connsiteX224" fmla="*/ 9519144 w 10166339"/>
              <a:gd name="connsiteY224" fmla="*/ 134834 h 620229"/>
              <a:gd name="connsiteX225" fmla="*/ 9384312 w 10166339"/>
              <a:gd name="connsiteY225" fmla="*/ 134834 h 620229"/>
              <a:gd name="connsiteX226" fmla="*/ 9384312 w 10166339"/>
              <a:gd name="connsiteY226" fmla="*/ 1 h 620229"/>
              <a:gd name="connsiteX227" fmla="*/ 9519144 w 10166339"/>
              <a:gd name="connsiteY227" fmla="*/ 1 h 620229"/>
              <a:gd name="connsiteX228" fmla="*/ 9680942 w 10166339"/>
              <a:gd name="connsiteY228" fmla="*/ 134834 h 620229"/>
              <a:gd name="connsiteX229" fmla="*/ 9546109 w 10166339"/>
              <a:gd name="connsiteY229" fmla="*/ 134834 h 620229"/>
              <a:gd name="connsiteX230" fmla="*/ 9546109 w 10166339"/>
              <a:gd name="connsiteY230" fmla="*/ 1 h 620229"/>
              <a:gd name="connsiteX231" fmla="*/ 9680942 w 10166339"/>
              <a:gd name="connsiteY231" fmla="*/ 1 h 620229"/>
              <a:gd name="connsiteX232" fmla="*/ 9842741 w 10166339"/>
              <a:gd name="connsiteY232" fmla="*/ 134834 h 620229"/>
              <a:gd name="connsiteX233" fmla="*/ 9707908 w 10166339"/>
              <a:gd name="connsiteY233" fmla="*/ 134834 h 620229"/>
              <a:gd name="connsiteX234" fmla="*/ 9707908 w 10166339"/>
              <a:gd name="connsiteY234" fmla="*/ 1 h 620229"/>
              <a:gd name="connsiteX235" fmla="*/ 9842741 w 10166339"/>
              <a:gd name="connsiteY235" fmla="*/ 1 h 620229"/>
              <a:gd name="connsiteX236" fmla="*/ 10004540 w 10166339"/>
              <a:gd name="connsiteY236" fmla="*/ 134834 h 620229"/>
              <a:gd name="connsiteX237" fmla="*/ 9869707 w 10166339"/>
              <a:gd name="connsiteY237" fmla="*/ 134834 h 620229"/>
              <a:gd name="connsiteX238" fmla="*/ 9869707 w 10166339"/>
              <a:gd name="connsiteY238" fmla="*/ 1 h 620229"/>
              <a:gd name="connsiteX239" fmla="*/ 10004540 w 10166339"/>
              <a:gd name="connsiteY239" fmla="*/ 1 h 620229"/>
              <a:gd name="connsiteX240" fmla="*/ 10166339 w 10166339"/>
              <a:gd name="connsiteY240" fmla="*/ 134834 h 620229"/>
              <a:gd name="connsiteX241" fmla="*/ 10031506 w 10166339"/>
              <a:gd name="connsiteY241" fmla="*/ 134834 h 620229"/>
              <a:gd name="connsiteX242" fmla="*/ 10031506 w 10166339"/>
              <a:gd name="connsiteY242" fmla="*/ 1 h 620229"/>
              <a:gd name="connsiteX243" fmla="*/ 10166339 w 10166339"/>
              <a:gd name="connsiteY243" fmla="*/ 1 h 620229"/>
              <a:gd name="connsiteX244" fmla="*/ 134833 w 10166339"/>
              <a:gd name="connsiteY244" fmla="*/ 296631 h 620229"/>
              <a:gd name="connsiteX245" fmla="*/ 0 w 10166339"/>
              <a:gd name="connsiteY245" fmla="*/ 296631 h 620229"/>
              <a:gd name="connsiteX246" fmla="*/ 0 w 10166339"/>
              <a:gd name="connsiteY246" fmla="*/ 161798 h 620229"/>
              <a:gd name="connsiteX247" fmla="*/ 134833 w 10166339"/>
              <a:gd name="connsiteY247" fmla="*/ 161798 h 620229"/>
              <a:gd name="connsiteX248" fmla="*/ 458430 w 10166339"/>
              <a:gd name="connsiteY248" fmla="*/ 296631 h 620229"/>
              <a:gd name="connsiteX249" fmla="*/ 323597 w 10166339"/>
              <a:gd name="connsiteY249" fmla="*/ 296631 h 620229"/>
              <a:gd name="connsiteX250" fmla="*/ 323597 w 10166339"/>
              <a:gd name="connsiteY250" fmla="*/ 161798 h 620229"/>
              <a:gd name="connsiteX251" fmla="*/ 458430 w 10166339"/>
              <a:gd name="connsiteY251" fmla="*/ 161798 h 620229"/>
              <a:gd name="connsiteX252" fmla="*/ 620229 w 10166339"/>
              <a:gd name="connsiteY252" fmla="*/ 296631 h 620229"/>
              <a:gd name="connsiteX253" fmla="*/ 485396 w 10166339"/>
              <a:gd name="connsiteY253" fmla="*/ 296631 h 620229"/>
              <a:gd name="connsiteX254" fmla="*/ 485396 w 10166339"/>
              <a:gd name="connsiteY254" fmla="*/ 161798 h 620229"/>
              <a:gd name="connsiteX255" fmla="*/ 620229 w 10166339"/>
              <a:gd name="connsiteY255" fmla="*/ 161798 h 620229"/>
              <a:gd name="connsiteX256" fmla="*/ 782028 w 10166339"/>
              <a:gd name="connsiteY256" fmla="*/ 296631 h 620229"/>
              <a:gd name="connsiteX257" fmla="*/ 647195 w 10166339"/>
              <a:gd name="connsiteY257" fmla="*/ 296631 h 620229"/>
              <a:gd name="connsiteX258" fmla="*/ 647195 w 10166339"/>
              <a:gd name="connsiteY258" fmla="*/ 161798 h 620229"/>
              <a:gd name="connsiteX259" fmla="*/ 782028 w 10166339"/>
              <a:gd name="connsiteY259" fmla="*/ 161798 h 620229"/>
              <a:gd name="connsiteX260" fmla="*/ 943826 w 10166339"/>
              <a:gd name="connsiteY260" fmla="*/ 296631 h 620229"/>
              <a:gd name="connsiteX261" fmla="*/ 808993 w 10166339"/>
              <a:gd name="connsiteY261" fmla="*/ 296631 h 620229"/>
              <a:gd name="connsiteX262" fmla="*/ 808993 w 10166339"/>
              <a:gd name="connsiteY262" fmla="*/ 161798 h 620229"/>
              <a:gd name="connsiteX263" fmla="*/ 943826 w 10166339"/>
              <a:gd name="connsiteY263" fmla="*/ 161798 h 620229"/>
              <a:gd name="connsiteX264" fmla="*/ 1429222 w 10166339"/>
              <a:gd name="connsiteY264" fmla="*/ 296631 h 620229"/>
              <a:gd name="connsiteX265" fmla="*/ 1294389 w 10166339"/>
              <a:gd name="connsiteY265" fmla="*/ 296631 h 620229"/>
              <a:gd name="connsiteX266" fmla="*/ 1294389 w 10166339"/>
              <a:gd name="connsiteY266" fmla="*/ 161798 h 620229"/>
              <a:gd name="connsiteX267" fmla="*/ 1429222 w 10166339"/>
              <a:gd name="connsiteY267" fmla="*/ 161798 h 620229"/>
              <a:gd name="connsiteX268" fmla="*/ 1591021 w 10166339"/>
              <a:gd name="connsiteY268" fmla="*/ 296631 h 620229"/>
              <a:gd name="connsiteX269" fmla="*/ 1456188 w 10166339"/>
              <a:gd name="connsiteY269" fmla="*/ 296631 h 620229"/>
              <a:gd name="connsiteX270" fmla="*/ 1456188 w 10166339"/>
              <a:gd name="connsiteY270" fmla="*/ 161798 h 620229"/>
              <a:gd name="connsiteX271" fmla="*/ 1591021 w 10166339"/>
              <a:gd name="connsiteY271" fmla="*/ 161798 h 620229"/>
              <a:gd name="connsiteX272" fmla="*/ 2076417 w 10166339"/>
              <a:gd name="connsiteY272" fmla="*/ 296631 h 620229"/>
              <a:gd name="connsiteX273" fmla="*/ 1941584 w 10166339"/>
              <a:gd name="connsiteY273" fmla="*/ 296631 h 620229"/>
              <a:gd name="connsiteX274" fmla="*/ 1941584 w 10166339"/>
              <a:gd name="connsiteY274" fmla="*/ 161798 h 620229"/>
              <a:gd name="connsiteX275" fmla="*/ 2076417 w 10166339"/>
              <a:gd name="connsiteY275" fmla="*/ 161798 h 620229"/>
              <a:gd name="connsiteX276" fmla="*/ 2238216 w 10166339"/>
              <a:gd name="connsiteY276" fmla="*/ 296631 h 620229"/>
              <a:gd name="connsiteX277" fmla="*/ 2103383 w 10166339"/>
              <a:gd name="connsiteY277" fmla="*/ 296631 h 620229"/>
              <a:gd name="connsiteX278" fmla="*/ 2103383 w 10166339"/>
              <a:gd name="connsiteY278" fmla="*/ 161798 h 620229"/>
              <a:gd name="connsiteX279" fmla="*/ 2238216 w 10166339"/>
              <a:gd name="connsiteY279" fmla="*/ 161798 h 620229"/>
              <a:gd name="connsiteX280" fmla="*/ 2400014 w 10166339"/>
              <a:gd name="connsiteY280" fmla="*/ 296631 h 620229"/>
              <a:gd name="connsiteX281" fmla="*/ 2265181 w 10166339"/>
              <a:gd name="connsiteY281" fmla="*/ 296631 h 620229"/>
              <a:gd name="connsiteX282" fmla="*/ 2265181 w 10166339"/>
              <a:gd name="connsiteY282" fmla="*/ 161798 h 620229"/>
              <a:gd name="connsiteX283" fmla="*/ 2400014 w 10166339"/>
              <a:gd name="connsiteY283" fmla="*/ 161798 h 620229"/>
              <a:gd name="connsiteX284" fmla="*/ 2561813 w 10166339"/>
              <a:gd name="connsiteY284" fmla="*/ 296631 h 620229"/>
              <a:gd name="connsiteX285" fmla="*/ 2426980 w 10166339"/>
              <a:gd name="connsiteY285" fmla="*/ 296631 h 620229"/>
              <a:gd name="connsiteX286" fmla="*/ 2426980 w 10166339"/>
              <a:gd name="connsiteY286" fmla="*/ 161798 h 620229"/>
              <a:gd name="connsiteX287" fmla="*/ 2561813 w 10166339"/>
              <a:gd name="connsiteY287" fmla="*/ 161798 h 620229"/>
              <a:gd name="connsiteX288" fmla="*/ 2723612 w 10166339"/>
              <a:gd name="connsiteY288" fmla="*/ 296631 h 620229"/>
              <a:gd name="connsiteX289" fmla="*/ 2588779 w 10166339"/>
              <a:gd name="connsiteY289" fmla="*/ 296631 h 620229"/>
              <a:gd name="connsiteX290" fmla="*/ 2588779 w 10166339"/>
              <a:gd name="connsiteY290" fmla="*/ 161798 h 620229"/>
              <a:gd name="connsiteX291" fmla="*/ 2723612 w 10166339"/>
              <a:gd name="connsiteY291" fmla="*/ 161798 h 620229"/>
              <a:gd name="connsiteX292" fmla="*/ 2885410 w 10166339"/>
              <a:gd name="connsiteY292" fmla="*/ 296631 h 620229"/>
              <a:gd name="connsiteX293" fmla="*/ 2750577 w 10166339"/>
              <a:gd name="connsiteY293" fmla="*/ 296631 h 620229"/>
              <a:gd name="connsiteX294" fmla="*/ 2750577 w 10166339"/>
              <a:gd name="connsiteY294" fmla="*/ 161798 h 620229"/>
              <a:gd name="connsiteX295" fmla="*/ 2885410 w 10166339"/>
              <a:gd name="connsiteY295" fmla="*/ 161798 h 620229"/>
              <a:gd name="connsiteX296" fmla="*/ 3047210 w 10166339"/>
              <a:gd name="connsiteY296" fmla="*/ 296631 h 620229"/>
              <a:gd name="connsiteX297" fmla="*/ 2912377 w 10166339"/>
              <a:gd name="connsiteY297" fmla="*/ 296631 h 620229"/>
              <a:gd name="connsiteX298" fmla="*/ 2912377 w 10166339"/>
              <a:gd name="connsiteY298" fmla="*/ 161798 h 620229"/>
              <a:gd name="connsiteX299" fmla="*/ 3047210 w 10166339"/>
              <a:gd name="connsiteY299" fmla="*/ 161798 h 620229"/>
              <a:gd name="connsiteX300" fmla="*/ 3370807 w 10166339"/>
              <a:gd name="connsiteY300" fmla="*/ 296631 h 620229"/>
              <a:gd name="connsiteX301" fmla="*/ 3235974 w 10166339"/>
              <a:gd name="connsiteY301" fmla="*/ 296631 h 620229"/>
              <a:gd name="connsiteX302" fmla="*/ 3235974 w 10166339"/>
              <a:gd name="connsiteY302" fmla="*/ 161798 h 620229"/>
              <a:gd name="connsiteX303" fmla="*/ 3370807 w 10166339"/>
              <a:gd name="connsiteY303" fmla="*/ 161798 h 620229"/>
              <a:gd name="connsiteX304" fmla="*/ 3532605 w 10166339"/>
              <a:gd name="connsiteY304" fmla="*/ 296631 h 620229"/>
              <a:gd name="connsiteX305" fmla="*/ 3397772 w 10166339"/>
              <a:gd name="connsiteY305" fmla="*/ 296631 h 620229"/>
              <a:gd name="connsiteX306" fmla="*/ 3397772 w 10166339"/>
              <a:gd name="connsiteY306" fmla="*/ 161798 h 620229"/>
              <a:gd name="connsiteX307" fmla="*/ 3532605 w 10166339"/>
              <a:gd name="connsiteY307" fmla="*/ 161798 h 620229"/>
              <a:gd name="connsiteX308" fmla="*/ 3694404 w 10166339"/>
              <a:gd name="connsiteY308" fmla="*/ 296631 h 620229"/>
              <a:gd name="connsiteX309" fmla="*/ 3559571 w 10166339"/>
              <a:gd name="connsiteY309" fmla="*/ 296631 h 620229"/>
              <a:gd name="connsiteX310" fmla="*/ 3559571 w 10166339"/>
              <a:gd name="connsiteY310" fmla="*/ 161798 h 620229"/>
              <a:gd name="connsiteX311" fmla="*/ 3694404 w 10166339"/>
              <a:gd name="connsiteY311" fmla="*/ 161798 h 620229"/>
              <a:gd name="connsiteX312" fmla="*/ 3856202 w 10166339"/>
              <a:gd name="connsiteY312" fmla="*/ 296631 h 620229"/>
              <a:gd name="connsiteX313" fmla="*/ 3721369 w 10166339"/>
              <a:gd name="connsiteY313" fmla="*/ 296631 h 620229"/>
              <a:gd name="connsiteX314" fmla="*/ 3721369 w 10166339"/>
              <a:gd name="connsiteY314" fmla="*/ 161798 h 620229"/>
              <a:gd name="connsiteX315" fmla="*/ 3856202 w 10166339"/>
              <a:gd name="connsiteY315" fmla="*/ 161798 h 620229"/>
              <a:gd name="connsiteX316" fmla="*/ 4179800 w 10166339"/>
              <a:gd name="connsiteY316" fmla="*/ 296631 h 620229"/>
              <a:gd name="connsiteX317" fmla="*/ 4044967 w 10166339"/>
              <a:gd name="connsiteY317" fmla="*/ 296631 h 620229"/>
              <a:gd name="connsiteX318" fmla="*/ 4044967 w 10166339"/>
              <a:gd name="connsiteY318" fmla="*/ 161798 h 620229"/>
              <a:gd name="connsiteX319" fmla="*/ 4179800 w 10166339"/>
              <a:gd name="connsiteY319" fmla="*/ 161798 h 620229"/>
              <a:gd name="connsiteX320" fmla="*/ 4341599 w 10166339"/>
              <a:gd name="connsiteY320" fmla="*/ 296631 h 620229"/>
              <a:gd name="connsiteX321" fmla="*/ 4206766 w 10166339"/>
              <a:gd name="connsiteY321" fmla="*/ 296631 h 620229"/>
              <a:gd name="connsiteX322" fmla="*/ 4206766 w 10166339"/>
              <a:gd name="connsiteY322" fmla="*/ 161798 h 620229"/>
              <a:gd name="connsiteX323" fmla="*/ 4341599 w 10166339"/>
              <a:gd name="connsiteY323" fmla="*/ 161798 h 620229"/>
              <a:gd name="connsiteX324" fmla="*/ 4503398 w 10166339"/>
              <a:gd name="connsiteY324" fmla="*/ 296631 h 620229"/>
              <a:gd name="connsiteX325" fmla="*/ 4368565 w 10166339"/>
              <a:gd name="connsiteY325" fmla="*/ 296631 h 620229"/>
              <a:gd name="connsiteX326" fmla="*/ 4368565 w 10166339"/>
              <a:gd name="connsiteY326" fmla="*/ 161798 h 620229"/>
              <a:gd name="connsiteX327" fmla="*/ 4503398 w 10166339"/>
              <a:gd name="connsiteY327" fmla="*/ 161798 h 620229"/>
              <a:gd name="connsiteX328" fmla="*/ 4665196 w 10166339"/>
              <a:gd name="connsiteY328" fmla="*/ 296631 h 620229"/>
              <a:gd name="connsiteX329" fmla="*/ 4530363 w 10166339"/>
              <a:gd name="connsiteY329" fmla="*/ 296631 h 620229"/>
              <a:gd name="connsiteX330" fmla="*/ 4530363 w 10166339"/>
              <a:gd name="connsiteY330" fmla="*/ 161798 h 620229"/>
              <a:gd name="connsiteX331" fmla="*/ 4665196 w 10166339"/>
              <a:gd name="connsiteY331" fmla="*/ 161798 h 620229"/>
              <a:gd name="connsiteX332" fmla="*/ 4826995 w 10166339"/>
              <a:gd name="connsiteY332" fmla="*/ 296631 h 620229"/>
              <a:gd name="connsiteX333" fmla="*/ 4692162 w 10166339"/>
              <a:gd name="connsiteY333" fmla="*/ 296631 h 620229"/>
              <a:gd name="connsiteX334" fmla="*/ 4692162 w 10166339"/>
              <a:gd name="connsiteY334" fmla="*/ 161798 h 620229"/>
              <a:gd name="connsiteX335" fmla="*/ 4826995 w 10166339"/>
              <a:gd name="connsiteY335" fmla="*/ 161798 h 620229"/>
              <a:gd name="connsiteX336" fmla="*/ 4988793 w 10166339"/>
              <a:gd name="connsiteY336" fmla="*/ 296631 h 620229"/>
              <a:gd name="connsiteX337" fmla="*/ 4853960 w 10166339"/>
              <a:gd name="connsiteY337" fmla="*/ 296631 h 620229"/>
              <a:gd name="connsiteX338" fmla="*/ 4853960 w 10166339"/>
              <a:gd name="connsiteY338" fmla="*/ 161798 h 620229"/>
              <a:gd name="connsiteX339" fmla="*/ 4988793 w 10166339"/>
              <a:gd name="connsiteY339" fmla="*/ 161798 h 620229"/>
              <a:gd name="connsiteX340" fmla="*/ 5150593 w 10166339"/>
              <a:gd name="connsiteY340" fmla="*/ 296632 h 620229"/>
              <a:gd name="connsiteX341" fmla="*/ 5015760 w 10166339"/>
              <a:gd name="connsiteY341" fmla="*/ 296632 h 620229"/>
              <a:gd name="connsiteX342" fmla="*/ 5015760 w 10166339"/>
              <a:gd name="connsiteY342" fmla="*/ 296631 h 620229"/>
              <a:gd name="connsiteX343" fmla="*/ 5015759 w 10166339"/>
              <a:gd name="connsiteY343" fmla="*/ 296631 h 620229"/>
              <a:gd name="connsiteX344" fmla="*/ 5015759 w 10166339"/>
              <a:gd name="connsiteY344" fmla="*/ 161798 h 620229"/>
              <a:gd name="connsiteX345" fmla="*/ 5150592 w 10166339"/>
              <a:gd name="connsiteY345" fmla="*/ 161798 h 620229"/>
              <a:gd name="connsiteX346" fmla="*/ 5150592 w 10166339"/>
              <a:gd name="connsiteY346" fmla="*/ 161799 h 620229"/>
              <a:gd name="connsiteX347" fmla="*/ 5150593 w 10166339"/>
              <a:gd name="connsiteY347" fmla="*/ 161799 h 620229"/>
              <a:gd name="connsiteX348" fmla="*/ 5312391 w 10166339"/>
              <a:gd name="connsiteY348" fmla="*/ 296632 h 620229"/>
              <a:gd name="connsiteX349" fmla="*/ 5177558 w 10166339"/>
              <a:gd name="connsiteY349" fmla="*/ 296632 h 620229"/>
              <a:gd name="connsiteX350" fmla="*/ 5177558 w 10166339"/>
              <a:gd name="connsiteY350" fmla="*/ 161799 h 620229"/>
              <a:gd name="connsiteX351" fmla="*/ 5312391 w 10166339"/>
              <a:gd name="connsiteY351" fmla="*/ 161799 h 620229"/>
              <a:gd name="connsiteX352" fmla="*/ 5474191 w 10166339"/>
              <a:gd name="connsiteY352" fmla="*/ 296632 h 620229"/>
              <a:gd name="connsiteX353" fmla="*/ 5339358 w 10166339"/>
              <a:gd name="connsiteY353" fmla="*/ 296632 h 620229"/>
              <a:gd name="connsiteX354" fmla="*/ 5339358 w 10166339"/>
              <a:gd name="connsiteY354" fmla="*/ 161799 h 620229"/>
              <a:gd name="connsiteX355" fmla="*/ 5474191 w 10166339"/>
              <a:gd name="connsiteY355" fmla="*/ 161799 h 620229"/>
              <a:gd name="connsiteX356" fmla="*/ 5635989 w 10166339"/>
              <a:gd name="connsiteY356" fmla="*/ 296632 h 620229"/>
              <a:gd name="connsiteX357" fmla="*/ 5501156 w 10166339"/>
              <a:gd name="connsiteY357" fmla="*/ 296632 h 620229"/>
              <a:gd name="connsiteX358" fmla="*/ 5501156 w 10166339"/>
              <a:gd name="connsiteY358" fmla="*/ 161799 h 620229"/>
              <a:gd name="connsiteX359" fmla="*/ 5635989 w 10166339"/>
              <a:gd name="connsiteY359" fmla="*/ 161799 h 620229"/>
              <a:gd name="connsiteX360" fmla="*/ 5797788 w 10166339"/>
              <a:gd name="connsiteY360" fmla="*/ 296632 h 620229"/>
              <a:gd name="connsiteX361" fmla="*/ 5662955 w 10166339"/>
              <a:gd name="connsiteY361" fmla="*/ 296632 h 620229"/>
              <a:gd name="connsiteX362" fmla="*/ 5662955 w 10166339"/>
              <a:gd name="connsiteY362" fmla="*/ 161799 h 620229"/>
              <a:gd name="connsiteX363" fmla="*/ 5797788 w 10166339"/>
              <a:gd name="connsiteY363" fmla="*/ 161799 h 620229"/>
              <a:gd name="connsiteX364" fmla="*/ 5959586 w 10166339"/>
              <a:gd name="connsiteY364" fmla="*/ 296632 h 620229"/>
              <a:gd name="connsiteX365" fmla="*/ 5824753 w 10166339"/>
              <a:gd name="connsiteY365" fmla="*/ 296632 h 620229"/>
              <a:gd name="connsiteX366" fmla="*/ 5824753 w 10166339"/>
              <a:gd name="connsiteY366" fmla="*/ 161799 h 620229"/>
              <a:gd name="connsiteX367" fmla="*/ 5959586 w 10166339"/>
              <a:gd name="connsiteY367" fmla="*/ 161799 h 620229"/>
              <a:gd name="connsiteX368" fmla="*/ 6121384 w 10166339"/>
              <a:gd name="connsiteY368" fmla="*/ 296632 h 620229"/>
              <a:gd name="connsiteX369" fmla="*/ 5986551 w 10166339"/>
              <a:gd name="connsiteY369" fmla="*/ 296632 h 620229"/>
              <a:gd name="connsiteX370" fmla="*/ 5986551 w 10166339"/>
              <a:gd name="connsiteY370" fmla="*/ 161799 h 620229"/>
              <a:gd name="connsiteX371" fmla="*/ 6121384 w 10166339"/>
              <a:gd name="connsiteY371" fmla="*/ 161799 h 620229"/>
              <a:gd name="connsiteX372" fmla="*/ 6444981 w 10166339"/>
              <a:gd name="connsiteY372" fmla="*/ 296632 h 620229"/>
              <a:gd name="connsiteX373" fmla="*/ 6310148 w 10166339"/>
              <a:gd name="connsiteY373" fmla="*/ 296632 h 620229"/>
              <a:gd name="connsiteX374" fmla="*/ 6310148 w 10166339"/>
              <a:gd name="connsiteY374" fmla="*/ 161799 h 620229"/>
              <a:gd name="connsiteX375" fmla="*/ 6444981 w 10166339"/>
              <a:gd name="connsiteY375" fmla="*/ 161799 h 620229"/>
              <a:gd name="connsiteX376" fmla="*/ 6606781 w 10166339"/>
              <a:gd name="connsiteY376" fmla="*/ 296632 h 620229"/>
              <a:gd name="connsiteX377" fmla="*/ 6471948 w 10166339"/>
              <a:gd name="connsiteY377" fmla="*/ 296632 h 620229"/>
              <a:gd name="connsiteX378" fmla="*/ 6471948 w 10166339"/>
              <a:gd name="connsiteY378" fmla="*/ 161799 h 620229"/>
              <a:gd name="connsiteX379" fmla="*/ 6606781 w 10166339"/>
              <a:gd name="connsiteY379" fmla="*/ 161799 h 620229"/>
              <a:gd name="connsiteX380" fmla="*/ 6768560 w 10166339"/>
              <a:gd name="connsiteY380" fmla="*/ 296632 h 620229"/>
              <a:gd name="connsiteX381" fmla="*/ 6633726 w 10166339"/>
              <a:gd name="connsiteY381" fmla="*/ 296632 h 620229"/>
              <a:gd name="connsiteX382" fmla="*/ 6633726 w 10166339"/>
              <a:gd name="connsiteY382" fmla="*/ 161799 h 620229"/>
              <a:gd name="connsiteX383" fmla="*/ 6768560 w 10166339"/>
              <a:gd name="connsiteY383" fmla="*/ 161799 h 620229"/>
              <a:gd name="connsiteX384" fmla="*/ 6930359 w 10166339"/>
              <a:gd name="connsiteY384" fmla="*/ 296632 h 620229"/>
              <a:gd name="connsiteX385" fmla="*/ 6795526 w 10166339"/>
              <a:gd name="connsiteY385" fmla="*/ 296632 h 620229"/>
              <a:gd name="connsiteX386" fmla="*/ 6795526 w 10166339"/>
              <a:gd name="connsiteY386" fmla="*/ 161799 h 620229"/>
              <a:gd name="connsiteX387" fmla="*/ 6930359 w 10166339"/>
              <a:gd name="connsiteY387" fmla="*/ 161799 h 620229"/>
              <a:gd name="connsiteX388" fmla="*/ 7253956 w 10166339"/>
              <a:gd name="connsiteY388" fmla="*/ 296632 h 620229"/>
              <a:gd name="connsiteX389" fmla="*/ 7119123 w 10166339"/>
              <a:gd name="connsiteY389" fmla="*/ 296632 h 620229"/>
              <a:gd name="connsiteX390" fmla="*/ 7119123 w 10166339"/>
              <a:gd name="connsiteY390" fmla="*/ 161799 h 620229"/>
              <a:gd name="connsiteX391" fmla="*/ 7253956 w 10166339"/>
              <a:gd name="connsiteY391" fmla="*/ 161799 h 620229"/>
              <a:gd name="connsiteX392" fmla="*/ 7415755 w 10166339"/>
              <a:gd name="connsiteY392" fmla="*/ 296632 h 620229"/>
              <a:gd name="connsiteX393" fmla="*/ 7280923 w 10166339"/>
              <a:gd name="connsiteY393" fmla="*/ 296632 h 620229"/>
              <a:gd name="connsiteX394" fmla="*/ 7280923 w 10166339"/>
              <a:gd name="connsiteY394" fmla="*/ 161799 h 620229"/>
              <a:gd name="connsiteX395" fmla="*/ 7415755 w 10166339"/>
              <a:gd name="connsiteY395" fmla="*/ 161799 h 620229"/>
              <a:gd name="connsiteX396" fmla="*/ 7577554 w 10166339"/>
              <a:gd name="connsiteY396" fmla="*/ 296632 h 620229"/>
              <a:gd name="connsiteX397" fmla="*/ 7442720 w 10166339"/>
              <a:gd name="connsiteY397" fmla="*/ 296632 h 620229"/>
              <a:gd name="connsiteX398" fmla="*/ 7442720 w 10166339"/>
              <a:gd name="connsiteY398" fmla="*/ 161799 h 620229"/>
              <a:gd name="connsiteX399" fmla="*/ 7577554 w 10166339"/>
              <a:gd name="connsiteY399" fmla="*/ 161799 h 620229"/>
              <a:gd name="connsiteX400" fmla="*/ 7739353 w 10166339"/>
              <a:gd name="connsiteY400" fmla="*/ 296632 h 620229"/>
              <a:gd name="connsiteX401" fmla="*/ 7604519 w 10166339"/>
              <a:gd name="connsiteY401" fmla="*/ 296632 h 620229"/>
              <a:gd name="connsiteX402" fmla="*/ 7604519 w 10166339"/>
              <a:gd name="connsiteY402" fmla="*/ 161799 h 620229"/>
              <a:gd name="connsiteX403" fmla="*/ 7739353 w 10166339"/>
              <a:gd name="connsiteY403" fmla="*/ 161799 h 620229"/>
              <a:gd name="connsiteX404" fmla="*/ 7901152 w 10166339"/>
              <a:gd name="connsiteY404" fmla="*/ 296632 h 620229"/>
              <a:gd name="connsiteX405" fmla="*/ 7766320 w 10166339"/>
              <a:gd name="connsiteY405" fmla="*/ 296632 h 620229"/>
              <a:gd name="connsiteX406" fmla="*/ 7766320 w 10166339"/>
              <a:gd name="connsiteY406" fmla="*/ 161799 h 620229"/>
              <a:gd name="connsiteX407" fmla="*/ 7901152 w 10166339"/>
              <a:gd name="connsiteY407" fmla="*/ 161799 h 620229"/>
              <a:gd name="connsiteX408" fmla="*/ 8062952 w 10166339"/>
              <a:gd name="connsiteY408" fmla="*/ 296632 h 620229"/>
              <a:gd name="connsiteX409" fmla="*/ 7928119 w 10166339"/>
              <a:gd name="connsiteY409" fmla="*/ 296632 h 620229"/>
              <a:gd name="connsiteX410" fmla="*/ 7928119 w 10166339"/>
              <a:gd name="connsiteY410" fmla="*/ 161799 h 620229"/>
              <a:gd name="connsiteX411" fmla="*/ 8062952 w 10166339"/>
              <a:gd name="connsiteY411" fmla="*/ 161799 h 620229"/>
              <a:gd name="connsiteX412" fmla="*/ 8224751 w 10166339"/>
              <a:gd name="connsiteY412" fmla="*/ 296632 h 620229"/>
              <a:gd name="connsiteX413" fmla="*/ 8089917 w 10166339"/>
              <a:gd name="connsiteY413" fmla="*/ 296632 h 620229"/>
              <a:gd name="connsiteX414" fmla="*/ 8089917 w 10166339"/>
              <a:gd name="connsiteY414" fmla="*/ 161799 h 620229"/>
              <a:gd name="connsiteX415" fmla="*/ 8224751 w 10166339"/>
              <a:gd name="connsiteY415" fmla="*/ 161799 h 620229"/>
              <a:gd name="connsiteX416" fmla="*/ 8710149 w 10166339"/>
              <a:gd name="connsiteY416" fmla="*/ 296632 h 620229"/>
              <a:gd name="connsiteX417" fmla="*/ 8575316 w 10166339"/>
              <a:gd name="connsiteY417" fmla="*/ 296632 h 620229"/>
              <a:gd name="connsiteX418" fmla="*/ 8575316 w 10166339"/>
              <a:gd name="connsiteY418" fmla="*/ 161799 h 620229"/>
              <a:gd name="connsiteX419" fmla="*/ 8710149 w 10166339"/>
              <a:gd name="connsiteY419" fmla="*/ 161799 h 620229"/>
              <a:gd name="connsiteX420" fmla="*/ 8871945 w 10166339"/>
              <a:gd name="connsiteY420" fmla="*/ 296632 h 620229"/>
              <a:gd name="connsiteX421" fmla="*/ 8737113 w 10166339"/>
              <a:gd name="connsiteY421" fmla="*/ 296632 h 620229"/>
              <a:gd name="connsiteX422" fmla="*/ 8737113 w 10166339"/>
              <a:gd name="connsiteY422" fmla="*/ 161799 h 620229"/>
              <a:gd name="connsiteX423" fmla="*/ 8871945 w 10166339"/>
              <a:gd name="connsiteY423" fmla="*/ 161799 h 620229"/>
              <a:gd name="connsiteX424" fmla="*/ 9357343 w 10166339"/>
              <a:gd name="connsiteY424" fmla="*/ 296632 h 620229"/>
              <a:gd name="connsiteX425" fmla="*/ 9222509 w 10166339"/>
              <a:gd name="connsiteY425" fmla="*/ 296632 h 620229"/>
              <a:gd name="connsiteX426" fmla="*/ 9222509 w 10166339"/>
              <a:gd name="connsiteY426" fmla="*/ 161799 h 620229"/>
              <a:gd name="connsiteX427" fmla="*/ 9357343 w 10166339"/>
              <a:gd name="connsiteY427" fmla="*/ 161799 h 620229"/>
              <a:gd name="connsiteX428" fmla="*/ 9519142 w 10166339"/>
              <a:gd name="connsiteY428" fmla="*/ 296632 h 620229"/>
              <a:gd name="connsiteX429" fmla="*/ 9384308 w 10166339"/>
              <a:gd name="connsiteY429" fmla="*/ 296632 h 620229"/>
              <a:gd name="connsiteX430" fmla="*/ 9384308 w 10166339"/>
              <a:gd name="connsiteY430" fmla="*/ 161799 h 620229"/>
              <a:gd name="connsiteX431" fmla="*/ 9519142 w 10166339"/>
              <a:gd name="connsiteY431" fmla="*/ 161799 h 620229"/>
              <a:gd name="connsiteX432" fmla="*/ 9680940 w 10166339"/>
              <a:gd name="connsiteY432" fmla="*/ 296632 h 620229"/>
              <a:gd name="connsiteX433" fmla="*/ 9546107 w 10166339"/>
              <a:gd name="connsiteY433" fmla="*/ 296632 h 620229"/>
              <a:gd name="connsiteX434" fmla="*/ 9546107 w 10166339"/>
              <a:gd name="connsiteY434" fmla="*/ 161799 h 620229"/>
              <a:gd name="connsiteX435" fmla="*/ 9680940 w 10166339"/>
              <a:gd name="connsiteY435" fmla="*/ 161799 h 620229"/>
              <a:gd name="connsiteX436" fmla="*/ 9842739 w 10166339"/>
              <a:gd name="connsiteY436" fmla="*/ 296632 h 620229"/>
              <a:gd name="connsiteX437" fmla="*/ 9707906 w 10166339"/>
              <a:gd name="connsiteY437" fmla="*/ 296632 h 620229"/>
              <a:gd name="connsiteX438" fmla="*/ 9707906 w 10166339"/>
              <a:gd name="connsiteY438" fmla="*/ 161799 h 620229"/>
              <a:gd name="connsiteX439" fmla="*/ 9842739 w 10166339"/>
              <a:gd name="connsiteY439" fmla="*/ 161799 h 620229"/>
              <a:gd name="connsiteX440" fmla="*/ 10166337 w 10166339"/>
              <a:gd name="connsiteY440" fmla="*/ 296632 h 620229"/>
              <a:gd name="connsiteX441" fmla="*/ 10031504 w 10166339"/>
              <a:gd name="connsiteY441" fmla="*/ 296632 h 620229"/>
              <a:gd name="connsiteX442" fmla="*/ 10031504 w 10166339"/>
              <a:gd name="connsiteY442" fmla="*/ 161799 h 620229"/>
              <a:gd name="connsiteX443" fmla="*/ 10166337 w 10166339"/>
              <a:gd name="connsiteY443" fmla="*/ 161799 h 620229"/>
              <a:gd name="connsiteX444" fmla="*/ 134833 w 10166339"/>
              <a:gd name="connsiteY444" fmla="*/ 458430 h 620229"/>
              <a:gd name="connsiteX445" fmla="*/ 0 w 10166339"/>
              <a:gd name="connsiteY445" fmla="*/ 458430 h 620229"/>
              <a:gd name="connsiteX446" fmla="*/ 0 w 10166339"/>
              <a:gd name="connsiteY446" fmla="*/ 323597 h 620229"/>
              <a:gd name="connsiteX447" fmla="*/ 134833 w 10166339"/>
              <a:gd name="connsiteY447" fmla="*/ 323597 h 620229"/>
              <a:gd name="connsiteX448" fmla="*/ 458430 w 10166339"/>
              <a:gd name="connsiteY448" fmla="*/ 458430 h 620229"/>
              <a:gd name="connsiteX449" fmla="*/ 323597 w 10166339"/>
              <a:gd name="connsiteY449" fmla="*/ 458430 h 620229"/>
              <a:gd name="connsiteX450" fmla="*/ 323597 w 10166339"/>
              <a:gd name="connsiteY450" fmla="*/ 323597 h 620229"/>
              <a:gd name="connsiteX451" fmla="*/ 458430 w 10166339"/>
              <a:gd name="connsiteY451" fmla="*/ 323597 h 620229"/>
              <a:gd name="connsiteX452" fmla="*/ 620229 w 10166339"/>
              <a:gd name="connsiteY452" fmla="*/ 458430 h 620229"/>
              <a:gd name="connsiteX453" fmla="*/ 485396 w 10166339"/>
              <a:gd name="connsiteY453" fmla="*/ 458430 h 620229"/>
              <a:gd name="connsiteX454" fmla="*/ 485396 w 10166339"/>
              <a:gd name="connsiteY454" fmla="*/ 323597 h 620229"/>
              <a:gd name="connsiteX455" fmla="*/ 620229 w 10166339"/>
              <a:gd name="connsiteY455" fmla="*/ 323597 h 620229"/>
              <a:gd name="connsiteX456" fmla="*/ 782028 w 10166339"/>
              <a:gd name="connsiteY456" fmla="*/ 458430 h 620229"/>
              <a:gd name="connsiteX457" fmla="*/ 647195 w 10166339"/>
              <a:gd name="connsiteY457" fmla="*/ 458430 h 620229"/>
              <a:gd name="connsiteX458" fmla="*/ 647195 w 10166339"/>
              <a:gd name="connsiteY458" fmla="*/ 323597 h 620229"/>
              <a:gd name="connsiteX459" fmla="*/ 782028 w 10166339"/>
              <a:gd name="connsiteY459" fmla="*/ 323597 h 620229"/>
              <a:gd name="connsiteX460" fmla="*/ 943826 w 10166339"/>
              <a:gd name="connsiteY460" fmla="*/ 458430 h 620229"/>
              <a:gd name="connsiteX461" fmla="*/ 808993 w 10166339"/>
              <a:gd name="connsiteY461" fmla="*/ 458430 h 620229"/>
              <a:gd name="connsiteX462" fmla="*/ 808993 w 10166339"/>
              <a:gd name="connsiteY462" fmla="*/ 323597 h 620229"/>
              <a:gd name="connsiteX463" fmla="*/ 943826 w 10166339"/>
              <a:gd name="connsiteY463" fmla="*/ 323597 h 620229"/>
              <a:gd name="connsiteX464" fmla="*/ 1105625 w 10166339"/>
              <a:gd name="connsiteY464" fmla="*/ 458430 h 620229"/>
              <a:gd name="connsiteX465" fmla="*/ 970792 w 10166339"/>
              <a:gd name="connsiteY465" fmla="*/ 458430 h 620229"/>
              <a:gd name="connsiteX466" fmla="*/ 970792 w 10166339"/>
              <a:gd name="connsiteY466" fmla="*/ 323597 h 620229"/>
              <a:gd name="connsiteX467" fmla="*/ 1105625 w 10166339"/>
              <a:gd name="connsiteY467" fmla="*/ 323597 h 620229"/>
              <a:gd name="connsiteX468" fmla="*/ 1267424 w 10166339"/>
              <a:gd name="connsiteY468" fmla="*/ 458430 h 620229"/>
              <a:gd name="connsiteX469" fmla="*/ 1132591 w 10166339"/>
              <a:gd name="connsiteY469" fmla="*/ 458430 h 620229"/>
              <a:gd name="connsiteX470" fmla="*/ 1132591 w 10166339"/>
              <a:gd name="connsiteY470" fmla="*/ 323597 h 620229"/>
              <a:gd name="connsiteX471" fmla="*/ 1267424 w 10166339"/>
              <a:gd name="connsiteY471" fmla="*/ 323597 h 620229"/>
              <a:gd name="connsiteX472" fmla="*/ 1429222 w 10166339"/>
              <a:gd name="connsiteY472" fmla="*/ 458430 h 620229"/>
              <a:gd name="connsiteX473" fmla="*/ 1294389 w 10166339"/>
              <a:gd name="connsiteY473" fmla="*/ 458430 h 620229"/>
              <a:gd name="connsiteX474" fmla="*/ 1294389 w 10166339"/>
              <a:gd name="connsiteY474" fmla="*/ 323597 h 620229"/>
              <a:gd name="connsiteX475" fmla="*/ 1429222 w 10166339"/>
              <a:gd name="connsiteY475" fmla="*/ 323597 h 620229"/>
              <a:gd name="connsiteX476" fmla="*/ 1591021 w 10166339"/>
              <a:gd name="connsiteY476" fmla="*/ 458430 h 620229"/>
              <a:gd name="connsiteX477" fmla="*/ 1456188 w 10166339"/>
              <a:gd name="connsiteY477" fmla="*/ 458430 h 620229"/>
              <a:gd name="connsiteX478" fmla="*/ 1456188 w 10166339"/>
              <a:gd name="connsiteY478" fmla="*/ 323597 h 620229"/>
              <a:gd name="connsiteX479" fmla="*/ 1591021 w 10166339"/>
              <a:gd name="connsiteY479" fmla="*/ 323597 h 620229"/>
              <a:gd name="connsiteX480" fmla="*/ 2076417 w 10166339"/>
              <a:gd name="connsiteY480" fmla="*/ 458430 h 620229"/>
              <a:gd name="connsiteX481" fmla="*/ 1941584 w 10166339"/>
              <a:gd name="connsiteY481" fmla="*/ 458430 h 620229"/>
              <a:gd name="connsiteX482" fmla="*/ 1941584 w 10166339"/>
              <a:gd name="connsiteY482" fmla="*/ 323597 h 620229"/>
              <a:gd name="connsiteX483" fmla="*/ 2076417 w 10166339"/>
              <a:gd name="connsiteY483" fmla="*/ 323597 h 620229"/>
              <a:gd name="connsiteX484" fmla="*/ 2561813 w 10166339"/>
              <a:gd name="connsiteY484" fmla="*/ 458430 h 620229"/>
              <a:gd name="connsiteX485" fmla="*/ 2426980 w 10166339"/>
              <a:gd name="connsiteY485" fmla="*/ 458430 h 620229"/>
              <a:gd name="connsiteX486" fmla="*/ 2426980 w 10166339"/>
              <a:gd name="connsiteY486" fmla="*/ 323597 h 620229"/>
              <a:gd name="connsiteX487" fmla="*/ 2561813 w 10166339"/>
              <a:gd name="connsiteY487" fmla="*/ 323597 h 620229"/>
              <a:gd name="connsiteX488" fmla="*/ 2723612 w 10166339"/>
              <a:gd name="connsiteY488" fmla="*/ 458430 h 620229"/>
              <a:gd name="connsiteX489" fmla="*/ 2588779 w 10166339"/>
              <a:gd name="connsiteY489" fmla="*/ 458430 h 620229"/>
              <a:gd name="connsiteX490" fmla="*/ 2588779 w 10166339"/>
              <a:gd name="connsiteY490" fmla="*/ 323597 h 620229"/>
              <a:gd name="connsiteX491" fmla="*/ 2723612 w 10166339"/>
              <a:gd name="connsiteY491" fmla="*/ 323597 h 620229"/>
              <a:gd name="connsiteX492" fmla="*/ 2885410 w 10166339"/>
              <a:gd name="connsiteY492" fmla="*/ 458430 h 620229"/>
              <a:gd name="connsiteX493" fmla="*/ 2750577 w 10166339"/>
              <a:gd name="connsiteY493" fmla="*/ 458430 h 620229"/>
              <a:gd name="connsiteX494" fmla="*/ 2750577 w 10166339"/>
              <a:gd name="connsiteY494" fmla="*/ 323597 h 620229"/>
              <a:gd name="connsiteX495" fmla="*/ 2885410 w 10166339"/>
              <a:gd name="connsiteY495" fmla="*/ 323597 h 620229"/>
              <a:gd name="connsiteX496" fmla="*/ 3047210 w 10166339"/>
              <a:gd name="connsiteY496" fmla="*/ 458430 h 620229"/>
              <a:gd name="connsiteX497" fmla="*/ 2912377 w 10166339"/>
              <a:gd name="connsiteY497" fmla="*/ 458430 h 620229"/>
              <a:gd name="connsiteX498" fmla="*/ 2912377 w 10166339"/>
              <a:gd name="connsiteY498" fmla="*/ 323597 h 620229"/>
              <a:gd name="connsiteX499" fmla="*/ 3047210 w 10166339"/>
              <a:gd name="connsiteY499" fmla="*/ 323597 h 620229"/>
              <a:gd name="connsiteX500" fmla="*/ 3370807 w 10166339"/>
              <a:gd name="connsiteY500" fmla="*/ 458430 h 620229"/>
              <a:gd name="connsiteX501" fmla="*/ 3235974 w 10166339"/>
              <a:gd name="connsiteY501" fmla="*/ 458430 h 620229"/>
              <a:gd name="connsiteX502" fmla="*/ 3235974 w 10166339"/>
              <a:gd name="connsiteY502" fmla="*/ 323597 h 620229"/>
              <a:gd name="connsiteX503" fmla="*/ 3370807 w 10166339"/>
              <a:gd name="connsiteY503" fmla="*/ 323597 h 620229"/>
              <a:gd name="connsiteX504" fmla="*/ 3532605 w 10166339"/>
              <a:gd name="connsiteY504" fmla="*/ 458430 h 620229"/>
              <a:gd name="connsiteX505" fmla="*/ 3397772 w 10166339"/>
              <a:gd name="connsiteY505" fmla="*/ 458430 h 620229"/>
              <a:gd name="connsiteX506" fmla="*/ 3397772 w 10166339"/>
              <a:gd name="connsiteY506" fmla="*/ 323597 h 620229"/>
              <a:gd name="connsiteX507" fmla="*/ 3532605 w 10166339"/>
              <a:gd name="connsiteY507" fmla="*/ 323597 h 620229"/>
              <a:gd name="connsiteX508" fmla="*/ 3694404 w 10166339"/>
              <a:gd name="connsiteY508" fmla="*/ 458430 h 620229"/>
              <a:gd name="connsiteX509" fmla="*/ 3559571 w 10166339"/>
              <a:gd name="connsiteY509" fmla="*/ 458430 h 620229"/>
              <a:gd name="connsiteX510" fmla="*/ 3559571 w 10166339"/>
              <a:gd name="connsiteY510" fmla="*/ 323597 h 620229"/>
              <a:gd name="connsiteX511" fmla="*/ 3694404 w 10166339"/>
              <a:gd name="connsiteY511" fmla="*/ 323597 h 620229"/>
              <a:gd name="connsiteX512" fmla="*/ 3856202 w 10166339"/>
              <a:gd name="connsiteY512" fmla="*/ 458430 h 620229"/>
              <a:gd name="connsiteX513" fmla="*/ 3721369 w 10166339"/>
              <a:gd name="connsiteY513" fmla="*/ 458430 h 620229"/>
              <a:gd name="connsiteX514" fmla="*/ 3721369 w 10166339"/>
              <a:gd name="connsiteY514" fmla="*/ 323597 h 620229"/>
              <a:gd name="connsiteX515" fmla="*/ 3856202 w 10166339"/>
              <a:gd name="connsiteY515" fmla="*/ 323597 h 620229"/>
              <a:gd name="connsiteX516" fmla="*/ 4341599 w 10166339"/>
              <a:gd name="connsiteY516" fmla="*/ 458430 h 620229"/>
              <a:gd name="connsiteX517" fmla="*/ 4206766 w 10166339"/>
              <a:gd name="connsiteY517" fmla="*/ 458430 h 620229"/>
              <a:gd name="connsiteX518" fmla="*/ 4206766 w 10166339"/>
              <a:gd name="connsiteY518" fmla="*/ 323597 h 620229"/>
              <a:gd name="connsiteX519" fmla="*/ 4341599 w 10166339"/>
              <a:gd name="connsiteY519" fmla="*/ 323597 h 620229"/>
              <a:gd name="connsiteX520" fmla="*/ 4503398 w 10166339"/>
              <a:gd name="connsiteY520" fmla="*/ 458430 h 620229"/>
              <a:gd name="connsiteX521" fmla="*/ 4368565 w 10166339"/>
              <a:gd name="connsiteY521" fmla="*/ 458430 h 620229"/>
              <a:gd name="connsiteX522" fmla="*/ 4368565 w 10166339"/>
              <a:gd name="connsiteY522" fmla="*/ 323597 h 620229"/>
              <a:gd name="connsiteX523" fmla="*/ 4503398 w 10166339"/>
              <a:gd name="connsiteY523" fmla="*/ 323597 h 620229"/>
              <a:gd name="connsiteX524" fmla="*/ 4665196 w 10166339"/>
              <a:gd name="connsiteY524" fmla="*/ 458430 h 620229"/>
              <a:gd name="connsiteX525" fmla="*/ 4530363 w 10166339"/>
              <a:gd name="connsiteY525" fmla="*/ 458430 h 620229"/>
              <a:gd name="connsiteX526" fmla="*/ 4530363 w 10166339"/>
              <a:gd name="connsiteY526" fmla="*/ 323597 h 620229"/>
              <a:gd name="connsiteX527" fmla="*/ 4665196 w 10166339"/>
              <a:gd name="connsiteY527" fmla="*/ 323597 h 620229"/>
              <a:gd name="connsiteX528" fmla="*/ 5150593 w 10166339"/>
              <a:gd name="connsiteY528" fmla="*/ 458431 h 620229"/>
              <a:gd name="connsiteX529" fmla="*/ 5015760 w 10166339"/>
              <a:gd name="connsiteY529" fmla="*/ 458431 h 620229"/>
              <a:gd name="connsiteX530" fmla="*/ 5015760 w 10166339"/>
              <a:gd name="connsiteY530" fmla="*/ 458430 h 620229"/>
              <a:gd name="connsiteX531" fmla="*/ 5015759 w 10166339"/>
              <a:gd name="connsiteY531" fmla="*/ 458430 h 620229"/>
              <a:gd name="connsiteX532" fmla="*/ 5015759 w 10166339"/>
              <a:gd name="connsiteY532" fmla="*/ 323597 h 620229"/>
              <a:gd name="connsiteX533" fmla="*/ 5150592 w 10166339"/>
              <a:gd name="connsiteY533" fmla="*/ 323597 h 620229"/>
              <a:gd name="connsiteX534" fmla="*/ 5150592 w 10166339"/>
              <a:gd name="connsiteY534" fmla="*/ 323598 h 620229"/>
              <a:gd name="connsiteX535" fmla="*/ 5150593 w 10166339"/>
              <a:gd name="connsiteY535" fmla="*/ 323598 h 620229"/>
              <a:gd name="connsiteX536" fmla="*/ 5635989 w 10166339"/>
              <a:gd name="connsiteY536" fmla="*/ 458431 h 620229"/>
              <a:gd name="connsiteX537" fmla="*/ 5501156 w 10166339"/>
              <a:gd name="connsiteY537" fmla="*/ 458431 h 620229"/>
              <a:gd name="connsiteX538" fmla="*/ 5501156 w 10166339"/>
              <a:gd name="connsiteY538" fmla="*/ 323598 h 620229"/>
              <a:gd name="connsiteX539" fmla="*/ 5635989 w 10166339"/>
              <a:gd name="connsiteY539" fmla="*/ 323598 h 620229"/>
              <a:gd name="connsiteX540" fmla="*/ 5797788 w 10166339"/>
              <a:gd name="connsiteY540" fmla="*/ 458431 h 620229"/>
              <a:gd name="connsiteX541" fmla="*/ 5662955 w 10166339"/>
              <a:gd name="connsiteY541" fmla="*/ 458431 h 620229"/>
              <a:gd name="connsiteX542" fmla="*/ 5662955 w 10166339"/>
              <a:gd name="connsiteY542" fmla="*/ 323598 h 620229"/>
              <a:gd name="connsiteX543" fmla="*/ 5797788 w 10166339"/>
              <a:gd name="connsiteY543" fmla="*/ 323598 h 620229"/>
              <a:gd name="connsiteX544" fmla="*/ 5959586 w 10166339"/>
              <a:gd name="connsiteY544" fmla="*/ 458431 h 620229"/>
              <a:gd name="connsiteX545" fmla="*/ 5824753 w 10166339"/>
              <a:gd name="connsiteY545" fmla="*/ 458431 h 620229"/>
              <a:gd name="connsiteX546" fmla="*/ 5824753 w 10166339"/>
              <a:gd name="connsiteY546" fmla="*/ 323598 h 620229"/>
              <a:gd name="connsiteX547" fmla="*/ 5959586 w 10166339"/>
              <a:gd name="connsiteY547" fmla="*/ 323598 h 620229"/>
              <a:gd name="connsiteX548" fmla="*/ 6444981 w 10166339"/>
              <a:gd name="connsiteY548" fmla="*/ 458431 h 620229"/>
              <a:gd name="connsiteX549" fmla="*/ 6310148 w 10166339"/>
              <a:gd name="connsiteY549" fmla="*/ 458431 h 620229"/>
              <a:gd name="connsiteX550" fmla="*/ 6310148 w 10166339"/>
              <a:gd name="connsiteY550" fmla="*/ 323598 h 620229"/>
              <a:gd name="connsiteX551" fmla="*/ 6444981 w 10166339"/>
              <a:gd name="connsiteY551" fmla="*/ 323598 h 620229"/>
              <a:gd name="connsiteX552" fmla="*/ 6606781 w 10166339"/>
              <a:gd name="connsiteY552" fmla="*/ 458431 h 620229"/>
              <a:gd name="connsiteX553" fmla="*/ 6471948 w 10166339"/>
              <a:gd name="connsiteY553" fmla="*/ 458431 h 620229"/>
              <a:gd name="connsiteX554" fmla="*/ 6471948 w 10166339"/>
              <a:gd name="connsiteY554" fmla="*/ 323598 h 620229"/>
              <a:gd name="connsiteX555" fmla="*/ 6606781 w 10166339"/>
              <a:gd name="connsiteY555" fmla="*/ 323598 h 620229"/>
              <a:gd name="connsiteX556" fmla="*/ 6768560 w 10166339"/>
              <a:gd name="connsiteY556" fmla="*/ 458431 h 620229"/>
              <a:gd name="connsiteX557" fmla="*/ 6633726 w 10166339"/>
              <a:gd name="connsiteY557" fmla="*/ 458431 h 620229"/>
              <a:gd name="connsiteX558" fmla="*/ 6633726 w 10166339"/>
              <a:gd name="connsiteY558" fmla="*/ 323598 h 620229"/>
              <a:gd name="connsiteX559" fmla="*/ 6768560 w 10166339"/>
              <a:gd name="connsiteY559" fmla="*/ 323598 h 620229"/>
              <a:gd name="connsiteX560" fmla="*/ 6930359 w 10166339"/>
              <a:gd name="connsiteY560" fmla="*/ 458431 h 620229"/>
              <a:gd name="connsiteX561" fmla="*/ 6795526 w 10166339"/>
              <a:gd name="connsiteY561" fmla="*/ 458431 h 620229"/>
              <a:gd name="connsiteX562" fmla="*/ 6795526 w 10166339"/>
              <a:gd name="connsiteY562" fmla="*/ 323598 h 620229"/>
              <a:gd name="connsiteX563" fmla="*/ 6930359 w 10166339"/>
              <a:gd name="connsiteY563" fmla="*/ 323598 h 620229"/>
              <a:gd name="connsiteX564" fmla="*/ 7253956 w 10166339"/>
              <a:gd name="connsiteY564" fmla="*/ 458431 h 620229"/>
              <a:gd name="connsiteX565" fmla="*/ 7119123 w 10166339"/>
              <a:gd name="connsiteY565" fmla="*/ 458431 h 620229"/>
              <a:gd name="connsiteX566" fmla="*/ 7119123 w 10166339"/>
              <a:gd name="connsiteY566" fmla="*/ 323598 h 620229"/>
              <a:gd name="connsiteX567" fmla="*/ 7253956 w 10166339"/>
              <a:gd name="connsiteY567" fmla="*/ 323598 h 620229"/>
              <a:gd name="connsiteX568" fmla="*/ 7415755 w 10166339"/>
              <a:gd name="connsiteY568" fmla="*/ 458431 h 620229"/>
              <a:gd name="connsiteX569" fmla="*/ 7280923 w 10166339"/>
              <a:gd name="connsiteY569" fmla="*/ 458431 h 620229"/>
              <a:gd name="connsiteX570" fmla="*/ 7280923 w 10166339"/>
              <a:gd name="connsiteY570" fmla="*/ 323598 h 620229"/>
              <a:gd name="connsiteX571" fmla="*/ 7415755 w 10166339"/>
              <a:gd name="connsiteY571" fmla="*/ 323598 h 620229"/>
              <a:gd name="connsiteX572" fmla="*/ 7577554 w 10166339"/>
              <a:gd name="connsiteY572" fmla="*/ 458431 h 620229"/>
              <a:gd name="connsiteX573" fmla="*/ 7442720 w 10166339"/>
              <a:gd name="connsiteY573" fmla="*/ 458431 h 620229"/>
              <a:gd name="connsiteX574" fmla="*/ 7442720 w 10166339"/>
              <a:gd name="connsiteY574" fmla="*/ 323598 h 620229"/>
              <a:gd name="connsiteX575" fmla="*/ 7577554 w 10166339"/>
              <a:gd name="connsiteY575" fmla="*/ 323598 h 620229"/>
              <a:gd name="connsiteX576" fmla="*/ 7739353 w 10166339"/>
              <a:gd name="connsiteY576" fmla="*/ 458431 h 620229"/>
              <a:gd name="connsiteX577" fmla="*/ 7604519 w 10166339"/>
              <a:gd name="connsiteY577" fmla="*/ 458431 h 620229"/>
              <a:gd name="connsiteX578" fmla="*/ 7604519 w 10166339"/>
              <a:gd name="connsiteY578" fmla="*/ 323598 h 620229"/>
              <a:gd name="connsiteX579" fmla="*/ 7739353 w 10166339"/>
              <a:gd name="connsiteY579" fmla="*/ 323598 h 620229"/>
              <a:gd name="connsiteX580" fmla="*/ 8224751 w 10166339"/>
              <a:gd name="connsiteY580" fmla="*/ 458431 h 620229"/>
              <a:gd name="connsiteX581" fmla="*/ 8089917 w 10166339"/>
              <a:gd name="connsiteY581" fmla="*/ 458431 h 620229"/>
              <a:gd name="connsiteX582" fmla="*/ 8089917 w 10166339"/>
              <a:gd name="connsiteY582" fmla="*/ 323598 h 620229"/>
              <a:gd name="connsiteX583" fmla="*/ 8224751 w 10166339"/>
              <a:gd name="connsiteY583" fmla="*/ 323598 h 620229"/>
              <a:gd name="connsiteX584" fmla="*/ 8710149 w 10166339"/>
              <a:gd name="connsiteY584" fmla="*/ 458431 h 620229"/>
              <a:gd name="connsiteX585" fmla="*/ 8575316 w 10166339"/>
              <a:gd name="connsiteY585" fmla="*/ 458431 h 620229"/>
              <a:gd name="connsiteX586" fmla="*/ 8575316 w 10166339"/>
              <a:gd name="connsiteY586" fmla="*/ 323598 h 620229"/>
              <a:gd name="connsiteX587" fmla="*/ 8710149 w 10166339"/>
              <a:gd name="connsiteY587" fmla="*/ 323598 h 620229"/>
              <a:gd name="connsiteX588" fmla="*/ 8871943 w 10166339"/>
              <a:gd name="connsiteY588" fmla="*/ 458431 h 620229"/>
              <a:gd name="connsiteX589" fmla="*/ 8737110 w 10166339"/>
              <a:gd name="connsiteY589" fmla="*/ 458431 h 620229"/>
              <a:gd name="connsiteX590" fmla="*/ 8737110 w 10166339"/>
              <a:gd name="connsiteY590" fmla="*/ 323598 h 620229"/>
              <a:gd name="connsiteX591" fmla="*/ 8871943 w 10166339"/>
              <a:gd name="connsiteY591" fmla="*/ 323598 h 620229"/>
              <a:gd name="connsiteX592" fmla="*/ 9033742 w 10166339"/>
              <a:gd name="connsiteY592" fmla="*/ 458431 h 620229"/>
              <a:gd name="connsiteX593" fmla="*/ 8898910 w 10166339"/>
              <a:gd name="connsiteY593" fmla="*/ 458431 h 620229"/>
              <a:gd name="connsiteX594" fmla="*/ 8898910 w 10166339"/>
              <a:gd name="connsiteY594" fmla="*/ 323598 h 620229"/>
              <a:gd name="connsiteX595" fmla="*/ 9033742 w 10166339"/>
              <a:gd name="connsiteY595" fmla="*/ 323598 h 620229"/>
              <a:gd name="connsiteX596" fmla="*/ 9195541 w 10166339"/>
              <a:gd name="connsiteY596" fmla="*/ 458431 h 620229"/>
              <a:gd name="connsiteX597" fmla="*/ 9060708 w 10166339"/>
              <a:gd name="connsiteY597" fmla="*/ 458431 h 620229"/>
              <a:gd name="connsiteX598" fmla="*/ 9060708 w 10166339"/>
              <a:gd name="connsiteY598" fmla="*/ 323598 h 620229"/>
              <a:gd name="connsiteX599" fmla="*/ 9195541 w 10166339"/>
              <a:gd name="connsiteY599" fmla="*/ 323598 h 620229"/>
              <a:gd name="connsiteX600" fmla="*/ 9357340 w 10166339"/>
              <a:gd name="connsiteY600" fmla="*/ 458431 h 620229"/>
              <a:gd name="connsiteX601" fmla="*/ 9222507 w 10166339"/>
              <a:gd name="connsiteY601" fmla="*/ 458431 h 620229"/>
              <a:gd name="connsiteX602" fmla="*/ 9222507 w 10166339"/>
              <a:gd name="connsiteY602" fmla="*/ 323598 h 620229"/>
              <a:gd name="connsiteX603" fmla="*/ 9357340 w 10166339"/>
              <a:gd name="connsiteY603" fmla="*/ 323598 h 620229"/>
              <a:gd name="connsiteX604" fmla="*/ 9519139 w 10166339"/>
              <a:gd name="connsiteY604" fmla="*/ 458431 h 620229"/>
              <a:gd name="connsiteX605" fmla="*/ 9384306 w 10166339"/>
              <a:gd name="connsiteY605" fmla="*/ 458431 h 620229"/>
              <a:gd name="connsiteX606" fmla="*/ 9384306 w 10166339"/>
              <a:gd name="connsiteY606" fmla="*/ 323598 h 620229"/>
              <a:gd name="connsiteX607" fmla="*/ 9519139 w 10166339"/>
              <a:gd name="connsiteY607" fmla="*/ 323598 h 620229"/>
              <a:gd name="connsiteX608" fmla="*/ 9680938 w 10166339"/>
              <a:gd name="connsiteY608" fmla="*/ 458431 h 620229"/>
              <a:gd name="connsiteX609" fmla="*/ 9546105 w 10166339"/>
              <a:gd name="connsiteY609" fmla="*/ 458431 h 620229"/>
              <a:gd name="connsiteX610" fmla="*/ 9546105 w 10166339"/>
              <a:gd name="connsiteY610" fmla="*/ 323598 h 620229"/>
              <a:gd name="connsiteX611" fmla="*/ 9680938 w 10166339"/>
              <a:gd name="connsiteY611" fmla="*/ 323598 h 620229"/>
              <a:gd name="connsiteX612" fmla="*/ 9842738 w 10166339"/>
              <a:gd name="connsiteY612" fmla="*/ 458431 h 620229"/>
              <a:gd name="connsiteX613" fmla="*/ 9707904 w 10166339"/>
              <a:gd name="connsiteY613" fmla="*/ 458431 h 620229"/>
              <a:gd name="connsiteX614" fmla="*/ 9707904 w 10166339"/>
              <a:gd name="connsiteY614" fmla="*/ 323598 h 620229"/>
              <a:gd name="connsiteX615" fmla="*/ 9842738 w 10166339"/>
              <a:gd name="connsiteY615" fmla="*/ 323598 h 620229"/>
              <a:gd name="connsiteX616" fmla="*/ 10166335 w 10166339"/>
              <a:gd name="connsiteY616" fmla="*/ 458431 h 620229"/>
              <a:gd name="connsiteX617" fmla="*/ 10031502 w 10166339"/>
              <a:gd name="connsiteY617" fmla="*/ 458431 h 620229"/>
              <a:gd name="connsiteX618" fmla="*/ 10031502 w 10166339"/>
              <a:gd name="connsiteY618" fmla="*/ 323598 h 620229"/>
              <a:gd name="connsiteX619" fmla="*/ 10166335 w 10166339"/>
              <a:gd name="connsiteY619" fmla="*/ 323598 h 620229"/>
              <a:gd name="connsiteX620" fmla="*/ 620229 w 10166339"/>
              <a:gd name="connsiteY620" fmla="*/ 620228 h 620229"/>
              <a:gd name="connsiteX621" fmla="*/ 485396 w 10166339"/>
              <a:gd name="connsiteY621" fmla="*/ 620228 h 620229"/>
              <a:gd name="connsiteX622" fmla="*/ 485396 w 10166339"/>
              <a:gd name="connsiteY622" fmla="*/ 485395 h 620229"/>
              <a:gd name="connsiteX623" fmla="*/ 620229 w 10166339"/>
              <a:gd name="connsiteY623" fmla="*/ 485395 h 620229"/>
              <a:gd name="connsiteX624" fmla="*/ 943826 w 10166339"/>
              <a:gd name="connsiteY624" fmla="*/ 620228 h 620229"/>
              <a:gd name="connsiteX625" fmla="*/ 808993 w 10166339"/>
              <a:gd name="connsiteY625" fmla="*/ 620228 h 620229"/>
              <a:gd name="connsiteX626" fmla="*/ 808993 w 10166339"/>
              <a:gd name="connsiteY626" fmla="*/ 485395 h 620229"/>
              <a:gd name="connsiteX627" fmla="*/ 943826 w 10166339"/>
              <a:gd name="connsiteY627" fmla="*/ 485395 h 620229"/>
              <a:gd name="connsiteX628" fmla="*/ 1429222 w 10166339"/>
              <a:gd name="connsiteY628" fmla="*/ 620228 h 620229"/>
              <a:gd name="connsiteX629" fmla="*/ 1294389 w 10166339"/>
              <a:gd name="connsiteY629" fmla="*/ 620228 h 620229"/>
              <a:gd name="connsiteX630" fmla="*/ 1294389 w 10166339"/>
              <a:gd name="connsiteY630" fmla="*/ 485395 h 620229"/>
              <a:gd name="connsiteX631" fmla="*/ 1429222 w 10166339"/>
              <a:gd name="connsiteY631" fmla="*/ 485395 h 620229"/>
              <a:gd name="connsiteX632" fmla="*/ 1591021 w 10166339"/>
              <a:gd name="connsiteY632" fmla="*/ 620228 h 620229"/>
              <a:gd name="connsiteX633" fmla="*/ 1456188 w 10166339"/>
              <a:gd name="connsiteY633" fmla="*/ 620228 h 620229"/>
              <a:gd name="connsiteX634" fmla="*/ 1456188 w 10166339"/>
              <a:gd name="connsiteY634" fmla="*/ 485395 h 620229"/>
              <a:gd name="connsiteX635" fmla="*/ 1591021 w 10166339"/>
              <a:gd name="connsiteY635" fmla="*/ 485395 h 620229"/>
              <a:gd name="connsiteX636" fmla="*/ 2723612 w 10166339"/>
              <a:gd name="connsiteY636" fmla="*/ 620228 h 620229"/>
              <a:gd name="connsiteX637" fmla="*/ 2588779 w 10166339"/>
              <a:gd name="connsiteY637" fmla="*/ 620228 h 620229"/>
              <a:gd name="connsiteX638" fmla="*/ 2588779 w 10166339"/>
              <a:gd name="connsiteY638" fmla="*/ 485395 h 620229"/>
              <a:gd name="connsiteX639" fmla="*/ 2723612 w 10166339"/>
              <a:gd name="connsiteY639" fmla="*/ 485395 h 620229"/>
              <a:gd name="connsiteX640" fmla="*/ 2885410 w 10166339"/>
              <a:gd name="connsiteY640" fmla="*/ 620228 h 620229"/>
              <a:gd name="connsiteX641" fmla="*/ 2750577 w 10166339"/>
              <a:gd name="connsiteY641" fmla="*/ 620228 h 620229"/>
              <a:gd name="connsiteX642" fmla="*/ 2750577 w 10166339"/>
              <a:gd name="connsiteY642" fmla="*/ 485395 h 620229"/>
              <a:gd name="connsiteX643" fmla="*/ 2885410 w 10166339"/>
              <a:gd name="connsiteY643" fmla="*/ 485395 h 620229"/>
              <a:gd name="connsiteX644" fmla="*/ 3532605 w 10166339"/>
              <a:gd name="connsiteY644" fmla="*/ 620228 h 620229"/>
              <a:gd name="connsiteX645" fmla="*/ 3397772 w 10166339"/>
              <a:gd name="connsiteY645" fmla="*/ 620228 h 620229"/>
              <a:gd name="connsiteX646" fmla="*/ 3397772 w 10166339"/>
              <a:gd name="connsiteY646" fmla="*/ 485395 h 620229"/>
              <a:gd name="connsiteX647" fmla="*/ 3532605 w 10166339"/>
              <a:gd name="connsiteY647" fmla="*/ 485395 h 620229"/>
              <a:gd name="connsiteX648" fmla="*/ 3694404 w 10166339"/>
              <a:gd name="connsiteY648" fmla="*/ 620228 h 620229"/>
              <a:gd name="connsiteX649" fmla="*/ 3559571 w 10166339"/>
              <a:gd name="connsiteY649" fmla="*/ 620228 h 620229"/>
              <a:gd name="connsiteX650" fmla="*/ 3559571 w 10166339"/>
              <a:gd name="connsiteY650" fmla="*/ 485395 h 620229"/>
              <a:gd name="connsiteX651" fmla="*/ 3694404 w 10166339"/>
              <a:gd name="connsiteY651" fmla="*/ 485395 h 620229"/>
              <a:gd name="connsiteX652" fmla="*/ 4503398 w 10166339"/>
              <a:gd name="connsiteY652" fmla="*/ 620228 h 620229"/>
              <a:gd name="connsiteX653" fmla="*/ 4368565 w 10166339"/>
              <a:gd name="connsiteY653" fmla="*/ 620228 h 620229"/>
              <a:gd name="connsiteX654" fmla="*/ 4368565 w 10166339"/>
              <a:gd name="connsiteY654" fmla="*/ 485395 h 620229"/>
              <a:gd name="connsiteX655" fmla="*/ 4503398 w 10166339"/>
              <a:gd name="connsiteY655" fmla="*/ 485395 h 620229"/>
              <a:gd name="connsiteX656" fmla="*/ 5797788 w 10166339"/>
              <a:gd name="connsiteY656" fmla="*/ 620229 h 620229"/>
              <a:gd name="connsiteX657" fmla="*/ 5662955 w 10166339"/>
              <a:gd name="connsiteY657" fmla="*/ 620229 h 620229"/>
              <a:gd name="connsiteX658" fmla="*/ 5662955 w 10166339"/>
              <a:gd name="connsiteY658" fmla="*/ 485396 h 620229"/>
              <a:gd name="connsiteX659" fmla="*/ 5797788 w 10166339"/>
              <a:gd name="connsiteY659" fmla="*/ 485396 h 620229"/>
              <a:gd name="connsiteX660" fmla="*/ 6606781 w 10166339"/>
              <a:gd name="connsiteY660" fmla="*/ 620229 h 620229"/>
              <a:gd name="connsiteX661" fmla="*/ 6471948 w 10166339"/>
              <a:gd name="connsiteY661" fmla="*/ 620229 h 620229"/>
              <a:gd name="connsiteX662" fmla="*/ 6471948 w 10166339"/>
              <a:gd name="connsiteY662" fmla="*/ 485396 h 620229"/>
              <a:gd name="connsiteX663" fmla="*/ 6606781 w 10166339"/>
              <a:gd name="connsiteY663" fmla="*/ 485396 h 620229"/>
              <a:gd name="connsiteX664" fmla="*/ 6768560 w 10166339"/>
              <a:gd name="connsiteY664" fmla="*/ 620229 h 620229"/>
              <a:gd name="connsiteX665" fmla="*/ 6633726 w 10166339"/>
              <a:gd name="connsiteY665" fmla="*/ 620229 h 620229"/>
              <a:gd name="connsiteX666" fmla="*/ 6633726 w 10166339"/>
              <a:gd name="connsiteY666" fmla="*/ 485396 h 620229"/>
              <a:gd name="connsiteX667" fmla="*/ 6768560 w 10166339"/>
              <a:gd name="connsiteY667" fmla="*/ 485396 h 620229"/>
              <a:gd name="connsiteX668" fmla="*/ 7415755 w 10166339"/>
              <a:gd name="connsiteY668" fmla="*/ 620229 h 620229"/>
              <a:gd name="connsiteX669" fmla="*/ 7280923 w 10166339"/>
              <a:gd name="connsiteY669" fmla="*/ 620229 h 620229"/>
              <a:gd name="connsiteX670" fmla="*/ 7280923 w 10166339"/>
              <a:gd name="connsiteY670" fmla="*/ 485396 h 620229"/>
              <a:gd name="connsiteX671" fmla="*/ 7415755 w 10166339"/>
              <a:gd name="connsiteY671" fmla="*/ 485396 h 620229"/>
              <a:gd name="connsiteX672" fmla="*/ 7577554 w 10166339"/>
              <a:gd name="connsiteY672" fmla="*/ 620229 h 620229"/>
              <a:gd name="connsiteX673" fmla="*/ 7442720 w 10166339"/>
              <a:gd name="connsiteY673" fmla="*/ 620229 h 620229"/>
              <a:gd name="connsiteX674" fmla="*/ 7442720 w 10166339"/>
              <a:gd name="connsiteY674" fmla="*/ 485396 h 620229"/>
              <a:gd name="connsiteX675" fmla="*/ 7577554 w 10166339"/>
              <a:gd name="connsiteY675" fmla="*/ 485396 h 620229"/>
              <a:gd name="connsiteX676" fmla="*/ 8710149 w 10166339"/>
              <a:gd name="connsiteY676" fmla="*/ 620229 h 620229"/>
              <a:gd name="connsiteX677" fmla="*/ 8575316 w 10166339"/>
              <a:gd name="connsiteY677" fmla="*/ 620229 h 620229"/>
              <a:gd name="connsiteX678" fmla="*/ 8575316 w 10166339"/>
              <a:gd name="connsiteY678" fmla="*/ 485396 h 620229"/>
              <a:gd name="connsiteX679" fmla="*/ 8710149 w 10166339"/>
              <a:gd name="connsiteY679" fmla="*/ 485396 h 620229"/>
              <a:gd name="connsiteX680" fmla="*/ 8871942 w 10166339"/>
              <a:gd name="connsiteY680" fmla="*/ 620229 h 620229"/>
              <a:gd name="connsiteX681" fmla="*/ 8737109 w 10166339"/>
              <a:gd name="connsiteY681" fmla="*/ 620229 h 620229"/>
              <a:gd name="connsiteX682" fmla="*/ 8737109 w 10166339"/>
              <a:gd name="connsiteY682" fmla="*/ 485396 h 620229"/>
              <a:gd name="connsiteX683" fmla="*/ 8871942 w 10166339"/>
              <a:gd name="connsiteY683" fmla="*/ 485396 h 620229"/>
              <a:gd name="connsiteX684" fmla="*/ 9357339 w 10166339"/>
              <a:gd name="connsiteY684" fmla="*/ 620229 h 620229"/>
              <a:gd name="connsiteX685" fmla="*/ 9222507 w 10166339"/>
              <a:gd name="connsiteY685" fmla="*/ 620229 h 620229"/>
              <a:gd name="connsiteX686" fmla="*/ 9222507 w 10166339"/>
              <a:gd name="connsiteY686" fmla="*/ 485396 h 620229"/>
              <a:gd name="connsiteX687" fmla="*/ 9357339 w 10166339"/>
              <a:gd name="connsiteY687" fmla="*/ 485396 h 620229"/>
              <a:gd name="connsiteX688" fmla="*/ 9680937 w 10166339"/>
              <a:gd name="connsiteY688" fmla="*/ 620229 h 620229"/>
              <a:gd name="connsiteX689" fmla="*/ 9546104 w 10166339"/>
              <a:gd name="connsiteY689" fmla="*/ 620229 h 620229"/>
              <a:gd name="connsiteX690" fmla="*/ 9546104 w 10166339"/>
              <a:gd name="connsiteY690" fmla="*/ 485396 h 620229"/>
              <a:gd name="connsiteX691" fmla="*/ 9680937 w 10166339"/>
              <a:gd name="connsiteY691" fmla="*/ 485396 h 62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Lst>
            <a:rect l="l" t="t" r="r" b="b"/>
            <a:pathLst>
              <a:path w="10166339" h="620229">
                <a:moveTo>
                  <a:pt x="134833" y="134833"/>
                </a:moveTo>
                <a:lnTo>
                  <a:pt x="0" y="134833"/>
                </a:lnTo>
                <a:lnTo>
                  <a:pt x="0" y="0"/>
                </a:lnTo>
                <a:lnTo>
                  <a:pt x="134833" y="0"/>
                </a:lnTo>
                <a:close/>
                <a:moveTo>
                  <a:pt x="296631" y="134833"/>
                </a:moveTo>
                <a:lnTo>
                  <a:pt x="161798" y="134833"/>
                </a:lnTo>
                <a:lnTo>
                  <a:pt x="161798" y="0"/>
                </a:lnTo>
                <a:lnTo>
                  <a:pt x="296631" y="0"/>
                </a:lnTo>
                <a:close/>
                <a:moveTo>
                  <a:pt x="458430" y="134833"/>
                </a:moveTo>
                <a:lnTo>
                  <a:pt x="323597" y="134833"/>
                </a:lnTo>
                <a:lnTo>
                  <a:pt x="323597" y="0"/>
                </a:lnTo>
                <a:lnTo>
                  <a:pt x="458430" y="0"/>
                </a:lnTo>
                <a:close/>
                <a:moveTo>
                  <a:pt x="620229" y="134833"/>
                </a:moveTo>
                <a:lnTo>
                  <a:pt x="485396" y="134833"/>
                </a:lnTo>
                <a:lnTo>
                  <a:pt x="485396" y="0"/>
                </a:lnTo>
                <a:lnTo>
                  <a:pt x="620229" y="0"/>
                </a:lnTo>
                <a:close/>
                <a:moveTo>
                  <a:pt x="782028" y="134833"/>
                </a:moveTo>
                <a:lnTo>
                  <a:pt x="647195" y="134833"/>
                </a:lnTo>
                <a:lnTo>
                  <a:pt x="647195" y="0"/>
                </a:lnTo>
                <a:lnTo>
                  <a:pt x="782028" y="0"/>
                </a:lnTo>
                <a:close/>
                <a:moveTo>
                  <a:pt x="943826" y="134833"/>
                </a:moveTo>
                <a:lnTo>
                  <a:pt x="808993" y="134833"/>
                </a:lnTo>
                <a:lnTo>
                  <a:pt x="808993" y="0"/>
                </a:lnTo>
                <a:lnTo>
                  <a:pt x="943826" y="0"/>
                </a:lnTo>
                <a:close/>
                <a:moveTo>
                  <a:pt x="1105625" y="134833"/>
                </a:moveTo>
                <a:lnTo>
                  <a:pt x="970792" y="134833"/>
                </a:lnTo>
                <a:lnTo>
                  <a:pt x="970792" y="0"/>
                </a:lnTo>
                <a:lnTo>
                  <a:pt x="1105625" y="0"/>
                </a:lnTo>
                <a:close/>
                <a:moveTo>
                  <a:pt x="1267424" y="134833"/>
                </a:moveTo>
                <a:lnTo>
                  <a:pt x="1132591" y="134833"/>
                </a:lnTo>
                <a:lnTo>
                  <a:pt x="1132591" y="0"/>
                </a:lnTo>
                <a:lnTo>
                  <a:pt x="1267424" y="0"/>
                </a:lnTo>
                <a:close/>
                <a:moveTo>
                  <a:pt x="1429222" y="134833"/>
                </a:moveTo>
                <a:lnTo>
                  <a:pt x="1294389" y="134833"/>
                </a:lnTo>
                <a:lnTo>
                  <a:pt x="1294389" y="0"/>
                </a:lnTo>
                <a:lnTo>
                  <a:pt x="1429222" y="0"/>
                </a:lnTo>
                <a:close/>
                <a:moveTo>
                  <a:pt x="1591021" y="134833"/>
                </a:moveTo>
                <a:lnTo>
                  <a:pt x="1456188" y="134833"/>
                </a:lnTo>
                <a:lnTo>
                  <a:pt x="1456188" y="0"/>
                </a:lnTo>
                <a:lnTo>
                  <a:pt x="1591021" y="0"/>
                </a:lnTo>
                <a:close/>
                <a:moveTo>
                  <a:pt x="1914619" y="134833"/>
                </a:moveTo>
                <a:lnTo>
                  <a:pt x="1779786" y="134833"/>
                </a:lnTo>
                <a:lnTo>
                  <a:pt x="1779786" y="0"/>
                </a:lnTo>
                <a:lnTo>
                  <a:pt x="1914619" y="0"/>
                </a:lnTo>
                <a:close/>
                <a:moveTo>
                  <a:pt x="2076417" y="134833"/>
                </a:moveTo>
                <a:lnTo>
                  <a:pt x="1941584" y="134833"/>
                </a:lnTo>
                <a:lnTo>
                  <a:pt x="1941584" y="0"/>
                </a:lnTo>
                <a:lnTo>
                  <a:pt x="2076417" y="0"/>
                </a:lnTo>
                <a:close/>
                <a:moveTo>
                  <a:pt x="2238216" y="134833"/>
                </a:moveTo>
                <a:lnTo>
                  <a:pt x="2103383" y="134833"/>
                </a:lnTo>
                <a:lnTo>
                  <a:pt x="2103383" y="0"/>
                </a:lnTo>
                <a:lnTo>
                  <a:pt x="2238216" y="0"/>
                </a:lnTo>
                <a:close/>
                <a:moveTo>
                  <a:pt x="2400014" y="134833"/>
                </a:moveTo>
                <a:lnTo>
                  <a:pt x="2265181" y="134833"/>
                </a:lnTo>
                <a:lnTo>
                  <a:pt x="2265181" y="0"/>
                </a:lnTo>
                <a:lnTo>
                  <a:pt x="2400014" y="0"/>
                </a:lnTo>
                <a:close/>
                <a:moveTo>
                  <a:pt x="2561813" y="134833"/>
                </a:moveTo>
                <a:lnTo>
                  <a:pt x="2426980" y="134833"/>
                </a:lnTo>
                <a:lnTo>
                  <a:pt x="2426980" y="0"/>
                </a:lnTo>
                <a:lnTo>
                  <a:pt x="2561813" y="0"/>
                </a:lnTo>
                <a:close/>
                <a:moveTo>
                  <a:pt x="2723612" y="134833"/>
                </a:moveTo>
                <a:lnTo>
                  <a:pt x="2588779" y="134833"/>
                </a:lnTo>
                <a:lnTo>
                  <a:pt x="2588779" y="0"/>
                </a:lnTo>
                <a:lnTo>
                  <a:pt x="2723612" y="0"/>
                </a:lnTo>
                <a:close/>
                <a:moveTo>
                  <a:pt x="2885410" y="134833"/>
                </a:moveTo>
                <a:lnTo>
                  <a:pt x="2750577" y="134833"/>
                </a:lnTo>
                <a:lnTo>
                  <a:pt x="2750577" y="0"/>
                </a:lnTo>
                <a:lnTo>
                  <a:pt x="2885410" y="0"/>
                </a:lnTo>
                <a:close/>
                <a:moveTo>
                  <a:pt x="3047210" y="134833"/>
                </a:moveTo>
                <a:lnTo>
                  <a:pt x="2912377" y="134833"/>
                </a:lnTo>
                <a:lnTo>
                  <a:pt x="2912377" y="0"/>
                </a:lnTo>
                <a:lnTo>
                  <a:pt x="3047210" y="0"/>
                </a:lnTo>
                <a:close/>
                <a:moveTo>
                  <a:pt x="3209008" y="134833"/>
                </a:moveTo>
                <a:lnTo>
                  <a:pt x="3074175" y="134833"/>
                </a:lnTo>
                <a:lnTo>
                  <a:pt x="3074175" y="0"/>
                </a:lnTo>
                <a:lnTo>
                  <a:pt x="3209008" y="0"/>
                </a:lnTo>
                <a:close/>
                <a:moveTo>
                  <a:pt x="3370807" y="134833"/>
                </a:moveTo>
                <a:lnTo>
                  <a:pt x="3235974" y="134833"/>
                </a:lnTo>
                <a:lnTo>
                  <a:pt x="3235974" y="0"/>
                </a:lnTo>
                <a:lnTo>
                  <a:pt x="3370807" y="0"/>
                </a:lnTo>
                <a:close/>
                <a:moveTo>
                  <a:pt x="3532605" y="134833"/>
                </a:moveTo>
                <a:lnTo>
                  <a:pt x="3397772" y="134833"/>
                </a:lnTo>
                <a:lnTo>
                  <a:pt x="3397772" y="0"/>
                </a:lnTo>
                <a:lnTo>
                  <a:pt x="3532605" y="0"/>
                </a:lnTo>
                <a:close/>
                <a:moveTo>
                  <a:pt x="3694404" y="134833"/>
                </a:moveTo>
                <a:lnTo>
                  <a:pt x="3559571" y="134833"/>
                </a:lnTo>
                <a:lnTo>
                  <a:pt x="3559571" y="0"/>
                </a:lnTo>
                <a:lnTo>
                  <a:pt x="3694404" y="0"/>
                </a:lnTo>
                <a:close/>
                <a:moveTo>
                  <a:pt x="3856202" y="134833"/>
                </a:moveTo>
                <a:lnTo>
                  <a:pt x="3721369" y="134833"/>
                </a:lnTo>
                <a:lnTo>
                  <a:pt x="3721369" y="0"/>
                </a:lnTo>
                <a:lnTo>
                  <a:pt x="3856202" y="0"/>
                </a:lnTo>
                <a:close/>
                <a:moveTo>
                  <a:pt x="4018001" y="134833"/>
                </a:moveTo>
                <a:lnTo>
                  <a:pt x="3883168" y="134833"/>
                </a:lnTo>
                <a:lnTo>
                  <a:pt x="3883168" y="0"/>
                </a:lnTo>
                <a:lnTo>
                  <a:pt x="4018001" y="0"/>
                </a:lnTo>
                <a:close/>
                <a:moveTo>
                  <a:pt x="4179800" y="134833"/>
                </a:moveTo>
                <a:lnTo>
                  <a:pt x="4044967" y="134833"/>
                </a:lnTo>
                <a:lnTo>
                  <a:pt x="4044967" y="0"/>
                </a:lnTo>
                <a:lnTo>
                  <a:pt x="4179800" y="0"/>
                </a:lnTo>
                <a:close/>
                <a:moveTo>
                  <a:pt x="4341599" y="134833"/>
                </a:moveTo>
                <a:lnTo>
                  <a:pt x="4206766" y="134833"/>
                </a:lnTo>
                <a:lnTo>
                  <a:pt x="4206766" y="0"/>
                </a:lnTo>
                <a:lnTo>
                  <a:pt x="4341599" y="0"/>
                </a:lnTo>
                <a:close/>
                <a:moveTo>
                  <a:pt x="4503398" y="134833"/>
                </a:moveTo>
                <a:lnTo>
                  <a:pt x="4368565" y="134833"/>
                </a:lnTo>
                <a:lnTo>
                  <a:pt x="4368565" y="0"/>
                </a:lnTo>
                <a:lnTo>
                  <a:pt x="4503398" y="0"/>
                </a:lnTo>
                <a:close/>
                <a:moveTo>
                  <a:pt x="4665196" y="134833"/>
                </a:moveTo>
                <a:lnTo>
                  <a:pt x="4530363" y="134833"/>
                </a:lnTo>
                <a:lnTo>
                  <a:pt x="4530363" y="0"/>
                </a:lnTo>
                <a:lnTo>
                  <a:pt x="4665196" y="0"/>
                </a:lnTo>
                <a:close/>
                <a:moveTo>
                  <a:pt x="4826995" y="134833"/>
                </a:moveTo>
                <a:lnTo>
                  <a:pt x="4692162" y="134833"/>
                </a:lnTo>
                <a:lnTo>
                  <a:pt x="4692162" y="0"/>
                </a:lnTo>
                <a:lnTo>
                  <a:pt x="4826995" y="0"/>
                </a:lnTo>
                <a:close/>
                <a:moveTo>
                  <a:pt x="4988793" y="134833"/>
                </a:moveTo>
                <a:lnTo>
                  <a:pt x="4853960" y="134833"/>
                </a:lnTo>
                <a:lnTo>
                  <a:pt x="4853960" y="0"/>
                </a:lnTo>
                <a:lnTo>
                  <a:pt x="4988793" y="0"/>
                </a:lnTo>
                <a:close/>
                <a:moveTo>
                  <a:pt x="5150593" y="134834"/>
                </a:moveTo>
                <a:lnTo>
                  <a:pt x="5015760" y="134834"/>
                </a:lnTo>
                <a:lnTo>
                  <a:pt x="5015760" y="134833"/>
                </a:lnTo>
                <a:lnTo>
                  <a:pt x="5015759" y="134833"/>
                </a:lnTo>
                <a:lnTo>
                  <a:pt x="5015759" y="0"/>
                </a:lnTo>
                <a:lnTo>
                  <a:pt x="5150592" y="0"/>
                </a:lnTo>
                <a:lnTo>
                  <a:pt x="5150592" y="1"/>
                </a:lnTo>
                <a:lnTo>
                  <a:pt x="5150593" y="1"/>
                </a:lnTo>
                <a:close/>
                <a:moveTo>
                  <a:pt x="5312391" y="134834"/>
                </a:moveTo>
                <a:lnTo>
                  <a:pt x="5177558" y="134834"/>
                </a:lnTo>
                <a:lnTo>
                  <a:pt x="5177558" y="1"/>
                </a:lnTo>
                <a:lnTo>
                  <a:pt x="5312391" y="1"/>
                </a:lnTo>
                <a:close/>
                <a:moveTo>
                  <a:pt x="5474191" y="134834"/>
                </a:moveTo>
                <a:lnTo>
                  <a:pt x="5339358" y="134834"/>
                </a:lnTo>
                <a:lnTo>
                  <a:pt x="5339358" y="1"/>
                </a:lnTo>
                <a:lnTo>
                  <a:pt x="5474191" y="1"/>
                </a:lnTo>
                <a:close/>
                <a:moveTo>
                  <a:pt x="5635989" y="134834"/>
                </a:moveTo>
                <a:lnTo>
                  <a:pt x="5501156" y="134834"/>
                </a:lnTo>
                <a:lnTo>
                  <a:pt x="5501156" y="1"/>
                </a:lnTo>
                <a:lnTo>
                  <a:pt x="5635989" y="1"/>
                </a:lnTo>
                <a:close/>
                <a:moveTo>
                  <a:pt x="5797788" y="134834"/>
                </a:moveTo>
                <a:lnTo>
                  <a:pt x="5662955" y="134834"/>
                </a:lnTo>
                <a:lnTo>
                  <a:pt x="5662955" y="1"/>
                </a:lnTo>
                <a:lnTo>
                  <a:pt x="5797788" y="1"/>
                </a:lnTo>
                <a:close/>
                <a:moveTo>
                  <a:pt x="5959586" y="134834"/>
                </a:moveTo>
                <a:lnTo>
                  <a:pt x="5824753" y="134834"/>
                </a:lnTo>
                <a:lnTo>
                  <a:pt x="5824753" y="1"/>
                </a:lnTo>
                <a:lnTo>
                  <a:pt x="5959586" y="1"/>
                </a:lnTo>
                <a:close/>
                <a:moveTo>
                  <a:pt x="6121384" y="134834"/>
                </a:moveTo>
                <a:lnTo>
                  <a:pt x="5986551" y="134834"/>
                </a:lnTo>
                <a:lnTo>
                  <a:pt x="5986551" y="1"/>
                </a:lnTo>
                <a:lnTo>
                  <a:pt x="6121384" y="1"/>
                </a:lnTo>
                <a:close/>
                <a:moveTo>
                  <a:pt x="6283183" y="134834"/>
                </a:moveTo>
                <a:lnTo>
                  <a:pt x="6148350" y="134834"/>
                </a:lnTo>
                <a:lnTo>
                  <a:pt x="6148350" y="1"/>
                </a:lnTo>
                <a:lnTo>
                  <a:pt x="6283183" y="1"/>
                </a:lnTo>
                <a:close/>
                <a:moveTo>
                  <a:pt x="6444981" y="134834"/>
                </a:moveTo>
                <a:lnTo>
                  <a:pt x="6310148" y="134834"/>
                </a:lnTo>
                <a:lnTo>
                  <a:pt x="6310148" y="1"/>
                </a:lnTo>
                <a:lnTo>
                  <a:pt x="6444981" y="1"/>
                </a:lnTo>
                <a:close/>
                <a:moveTo>
                  <a:pt x="6606781" y="134834"/>
                </a:moveTo>
                <a:lnTo>
                  <a:pt x="6471948" y="134834"/>
                </a:lnTo>
                <a:lnTo>
                  <a:pt x="6471948" y="1"/>
                </a:lnTo>
                <a:lnTo>
                  <a:pt x="6606781" y="1"/>
                </a:lnTo>
                <a:close/>
                <a:moveTo>
                  <a:pt x="6768560" y="134834"/>
                </a:moveTo>
                <a:lnTo>
                  <a:pt x="6633726" y="134834"/>
                </a:lnTo>
                <a:lnTo>
                  <a:pt x="6633726" y="1"/>
                </a:lnTo>
                <a:lnTo>
                  <a:pt x="6768560" y="1"/>
                </a:lnTo>
                <a:close/>
                <a:moveTo>
                  <a:pt x="6930359" y="134834"/>
                </a:moveTo>
                <a:lnTo>
                  <a:pt x="6795526" y="134834"/>
                </a:lnTo>
                <a:lnTo>
                  <a:pt x="6795526" y="1"/>
                </a:lnTo>
                <a:lnTo>
                  <a:pt x="6930359" y="1"/>
                </a:lnTo>
                <a:close/>
                <a:moveTo>
                  <a:pt x="7092157" y="134834"/>
                </a:moveTo>
                <a:lnTo>
                  <a:pt x="6957324" y="134834"/>
                </a:lnTo>
                <a:lnTo>
                  <a:pt x="6957324" y="1"/>
                </a:lnTo>
                <a:lnTo>
                  <a:pt x="7092157" y="1"/>
                </a:lnTo>
                <a:close/>
                <a:moveTo>
                  <a:pt x="7253956" y="134834"/>
                </a:moveTo>
                <a:lnTo>
                  <a:pt x="7119123" y="134834"/>
                </a:lnTo>
                <a:lnTo>
                  <a:pt x="7119123" y="1"/>
                </a:lnTo>
                <a:lnTo>
                  <a:pt x="7253956" y="1"/>
                </a:lnTo>
                <a:close/>
                <a:moveTo>
                  <a:pt x="7415755" y="134834"/>
                </a:moveTo>
                <a:lnTo>
                  <a:pt x="7280923" y="134834"/>
                </a:lnTo>
                <a:lnTo>
                  <a:pt x="7280923" y="1"/>
                </a:lnTo>
                <a:lnTo>
                  <a:pt x="7415755" y="1"/>
                </a:lnTo>
                <a:close/>
                <a:moveTo>
                  <a:pt x="7577554" y="134834"/>
                </a:moveTo>
                <a:lnTo>
                  <a:pt x="7442720" y="134834"/>
                </a:lnTo>
                <a:lnTo>
                  <a:pt x="7442720" y="1"/>
                </a:lnTo>
                <a:lnTo>
                  <a:pt x="7577554" y="1"/>
                </a:lnTo>
                <a:close/>
                <a:moveTo>
                  <a:pt x="7739353" y="134834"/>
                </a:moveTo>
                <a:lnTo>
                  <a:pt x="7604519" y="134834"/>
                </a:lnTo>
                <a:lnTo>
                  <a:pt x="7604519" y="1"/>
                </a:lnTo>
                <a:lnTo>
                  <a:pt x="7739353" y="1"/>
                </a:lnTo>
                <a:close/>
                <a:moveTo>
                  <a:pt x="7901152" y="134834"/>
                </a:moveTo>
                <a:lnTo>
                  <a:pt x="7766320" y="134834"/>
                </a:lnTo>
                <a:lnTo>
                  <a:pt x="7766320" y="1"/>
                </a:lnTo>
                <a:lnTo>
                  <a:pt x="7901152" y="1"/>
                </a:lnTo>
                <a:close/>
                <a:moveTo>
                  <a:pt x="8062952" y="134834"/>
                </a:moveTo>
                <a:lnTo>
                  <a:pt x="7928119" y="134834"/>
                </a:lnTo>
                <a:lnTo>
                  <a:pt x="7928119" y="1"/>
                </a:lnTo>
                <a:lnTo>
                  <a:pt x="8062952" y="1"/>
                </a:lnTo>
                <a:close/>
                <a:moveTo>
                  <a:pt x="8224751" y="134834"/>
                </a:moveTo>
                <a:lnTo>
                  <a:pt x="8089917" y="134834"/>
                </a:lnTo>
                <a:lnTo>
                  <a:pt x="8089917" y="1"/>
                </a:lnTo>
                <a:lnTo>
                  <a:pt x="8224751" y="1"/>
                </a:lnTo>
                <a:close/>
                <a:moveTo>
                  <a:pt x="8386550" y="134834"/>
                </a:moveTo>
                <a:lnTo>
                  <a:pt x="8251717" y="134834"/>
                </a:lnTo>
                <a:lnTo>
                  <a:pt x="8251717" y="1"/>
                </a:lnTo>
                <a:lnTo>
                  <a:pt x="8386550" y="1"/>
                </a:lnTo>
                <a:close/>
                <a:moveTo>
                  <a:pt x="8710149" y="134834"/>
                </a:moveTo>
                <a:lnTo>
                  <a:pt x="8575316" y="134834"/>
                </a:lnTo>
                <a:lnTo>
                  <a:pt x="8575316" y="1"/>
                </a:lnTo>
                <a:lnTo>
                  <a:pt x="8710149" y="1"/>
                </a:lnTo>
                <a:close/>
                <a:moveTo>
                  <a:pt x="8871948" y="134834"/>
                </a:moveTo>
                <a:lnTo>
                  <a:pt x="8737114" y="134834"/>
                </a:lnTo>
                <a:lnTo>
                  <a:pt x="8737114" y="1"/>
                </a:lnTo>
                <a:lnTo>
                  <a:pt x="8871948" y="1"/>
                </a:lnTo>
                <a:close/>
                <a:moveTo>
                  <a:pt x="9033748" y="134834"/>
                </a:moveTo>
                <a:lnTo>
                  <a:pt x="8898915" y="134834"/>
                </a:lnTo>
                <a:lnTo>
                  <a:pt x="8898915" y="1"/>
                </a:lnTo>
                <a:lnTo>
                  <a:pt x="9033748" y="1"/>
                </a:lnTo>
                <a:close/>
                <a:moveTo>
                  <a:pt x="9357345" y="134834"/>
                </a:moveTo>
                <a:lnTo>
                  <a:pt x="9222513" y="134834"/>
                </a:lnTo>
                <a:lnTo>
                  <a:pt x="9222513" y="1"/>
                </a:lnTo>
                <a:lnTo>
                  <a:pt x="9357345" y="1"/>
                </a:lnTo>
                <a:close/>
                <a:moveTo>
                  <a:pt x="9519144" y="134834"/>
                </a:moveTo>
                <a:lnTo>
                  <a:pt x="9384312" y="134834"/>
                </a:lnTo>
                <a:lnTo>
                  <a:pt x="9384312" y="1"/>
                </a:lnTo>
                <a:lnTo>
                  <a:pt x="9519144" y="1"/>
                </a:lnTo>
                <a:close/>
                <a:moveTo>
                  <a:pt x="9680942" y="134834"/>
                </a:moveTo>
                <a:lnTo>
                  <a:pt x="9546109" y="134834"/>
                </a:lnTo>
                <a:lnTo>
                  <a:pt x="9546109" y="1"/>
                </a:lnTo>
                <a:lnTo>
                  <a:pt x="9680942" y="1"/>
                </a:lnTo>
                <a:close/>
                <a:moveTo>
                  <a:pt x="9842741" y="134834"/>
                </a:moveTo>
                <a:lnTo>
                  <a:pt x="9707908" y="134834"/>
                </a:lnTo>
                <a:lnTo>
                  <a:pt x="9707908" y="1"/>
                </a:lnTo>
                <a:lnTo>
                  <a:pt x="9842741" y="1"/>
                </a:lnTo>
                <a:close/>
                <a:moveTo>
                  <a:pt x="10004540" y="134834"/>
                </a:moveTo>
                <a:lnTo>
                  <a:pt x="9869707" y="134834"/>
                </a:lnTo>
                <a:lnTo>
                  <a:pt x="9869707" y="1"/>
                </a:lnTo>
                <a:lnTo>
                  <a:pt x="10004540" y="1"/>
                </a:lnTo>
                <a:close/>
                <a:moveTo>
                  <a:pt x="10166339" y="134834"/>
                </a:moveTo>
                <a:lnTo>
                  <a:pt x="10031506" y="134834"/>
                </a:lnTo>
                <a:lnTo>
                  <a:pt x="10031506" y="1"/>
                </a:lnTo>
                <a:lnTo>
                  <a:pt x="10166339" y="1"/>
                </a:lnTo>
                <a:close/>
                <a:moveTo>
                  <a:pt x="134833" y="296631"/>
                </a:moveTo>
                <a:lnTo>
                  <a:pt x="0" y="296631"/>
                </a:lnTo>
                <a:lnTo>
                  <a:pt x="0" y="161798"/>
                </a:lnTo>
                <a:lnTo>
                  <a:pt x="134833" y="161798"/>
                </a:lnTo>
                <a:close/>
                <a:moveTo>
                  <a:pt x="458430" y="296631"/>
                </a:moveTo>
                <a:lnTo>
                  <a:pt x="323597" y="296631"/>
                </a:lnTo>
                <a:lnTo>
                  <a:pt x="323597" y="161798"/>
                </a:lnTo>
                <a:lnTo>
                  <a:pt x="458430" y="161798"/>
                </a:lnTo>
                <a:close/>
                <a:moveTo>
                  <a:pt x="620229" y="296631"/>
                </a:moveTo>
                <a:lnTo>
                  <a:pt x="485396" y="296631"/>
                </a:lnTo>
                <a:lnTo>
                  <a:pt x="485396" y="161798"/>
                </a:lnTo>
                <a:lnTo>
                  <a:pt x="620229" y="161798"/>
                </a:lnTo>
                <a:close/>
                <a:moveTo>
                  <a:pt x="782028" y="296631"/>
                </a:moveTo>
                <a:lnTo>
                  <a:pt x="647195" y="296631"/>
                </a:lnTo>
                <a:lnTo>
                  <a:pt x="647195" y="161798"/>
                </a:lnTo>
                <a:lnTo>
                  <a:pt x="782028" y="161798"/>
                </a:lnTo>
                <a:close/>
                <a:moveTo>
                  <a:pt x="943826" y="296631"/>
                </a:moveTo>
                <a:lnTo>
                  <a:pt x="808993" y="296631"/>
                </a:lnTo>
                <a:lnTo>
                  <a:pt x="808993" y="161798"/>
                </a:lnTo>
                <a:lnTo>
                  <a:pt x="943826" y="161798"/>
                </a:lnTo>
                <a:close/>
                <a:moveTo>
                  <a:pt x="1429222" y="296631"/>
                </a:moveTo>
                <a:lnTo>
                  <a:pt x="1294389" y="296631"/>
                </a:lnTo>
                <a:lnTo>
                  <a:pt x="1294389" y="161798"/>
                </a:lnTo>
                <a:lnTo>
                  <a:pt x="1429222" y="161798"/>
                </a:lnTo>
                <a:close/>
                <a:moveTo>
                  <a:pt x="1591021" y="296631"/>
                </a:moveTo>
                <a:lnTo>
                  <a:pt x="1456188" y="296631"/>
                </a:lnTo>
                <a:lnTo>
                  <a:pt x="1456188" y="161798"/>
                </a:lnTo>
                <a:lnTo>
                  <a:pt x="1591021" y="161798"/>
                </a:lnTo>
                <a:close/>
                <a:moveTo>
                  <a:pt x="2076417" y="296631"/>
                </a:moveTo>
                <a:lnTo>
                  <a:pt x="1941584" y="296631"/>
                </a:lnTo>
                <a:lnTo>
                  <a:pt x="1941584" y="161798"/>
                </a:lnTo>
                <a:lnTo>
                  <a:pt x="2076417" y="161798"/>
                </a:lnTo>
                <a:close/>
                <a:moveTo>
                  <a:pt x="2238216" y="296631"/>
                </a:moveTo>
                <a:lnTo>
                  <a:pt x="2103383" y="296631"/>
                </a:lnTo>
                <a:lnTo>
                  <a:pt x="2103383" y="161798"/>
                </a:lnTo>
                <a:lnTo>
                  <a:pt x="2238216" y="161798"/>
                </a:lnTo>
                <a:close/>
                <a:moveTo>
                  <a:pt x="2400014" y="296631"/>
                </a:moveTo>
                <a:lnTo>
                  <a:pt x="2265181" y="296631"/>
                </a:lnTo>
                <a:lnTo>
                  <a:pt x="2265181" y="161798"/>
                </a:lnTo>
                <a:lnTo>
                  <a:pt x="2400014" y="161798"/>
                </a:lnTo>
                <a:close/>
                <a:moveTo>
                  <a:pt x="2561813" y="296631"/>
                </a:moveTo>
                <a:lnTo>
                  <a:pt x="2426980" y="296631"/>
                </a:lnTo>
                <a:lnTo>
                  <a:pt x="2426980" y="161798"/>
                </a:lnTo>
                <a:lnTo>
                  <a:pt x="2561813" y="161798"/>
                </a:lnTo>
                <a:close/>
                <a:moveTo>
                  <a:pt x="2723612" y="296631"/>
                </a:moveTo>
                <a:lnTo>
                  <a:pt x="2588779" y="296631"/>
                </a:lnTo>
                <a:lnTo>
                  <a:pt x="2588779" y="161798"/>
                </a:lnTo>
                <a:lnTo>
                  <a:pt x="2723612" y="161798"/>
                </a:lnTo>
                <a:close/>
                <a:moveTo>
                  <a:pt x="2885410" y="296631"/>
                </a:moveTo>
                <a:lnTo>
                  <a:pt x="2750577" y="296631"/>
                </a:lnTo>
                <a:lnTo>
                  <a:pt x="2750577" y="161798"/>
                </a:lnTo>
                <a:lnTo>
                  <a:pt x="2885410" y="161798"/>
                </a:lnTo>
                <a:close/>
                <a:moveTo>
                  <a:pt x="3047210" y="296631"/>
                </a:moveTo>
                <a:lnTo>
                  <a:pt x="2912377" y="296631"/>
                </a:lnTo>
                <a:lnTo>
                  <a:pt x="2912377" y="161798"/>
                </a:lnTo>
                <a:lnTo>
                  <a:pt x="3047210" y="161798"/>
                </a:lnTo>
                <a:close/>
                <a:moveTo>
                  <a:pt x="3370807" y="296631"/>
                </a:moveTo>
                <a:lnTo>
                  <a:pt x="3235974" y="296631"/>
                </a:lnTo>
                <a:lnTo>
                  <a:pt x="3235974" y="161798"/>
                </a:lnTo>
                <a:lnTo>
                  <a:pt x="3370807" y="161798"/>
                </a:lnTo>
                <a:close/>
                <a:moveTo>
                  <a:pt x="3532605" y="296631"/>
                </a:moveTo>
                <a:lnTo>
                  <a:pt x="3397772" y="296631"/>
                </a:lnTo>
                <a:lnTo>
                  <a:pt x="3397772" y="161798"/>
                </a:lnTo>
                <a:lnTo>
                  <a:pt x="3532605" y="161798"/>
                </a:lnTo>
                <a:close/>
                <a:moveTo>
                  <a:pt x="3694404" y="296631"/>
                </a:moveTo>
                <a:lnTo>
                  <a:pt x="3559571" y="296631"/>
                </a:lnTo>
                <a:lnTo>
                  <a:pt x="3559571" y="161798"/>
                </a:lnTo>
                <a:lnTo>
                  <a:pt x="3694404" y="161798"/>
                </a:lnTo>
                <a:close/>
                <a:moveTo>
                  <a:pt x="3856202" y="296631"/>
                </a:moveTo>
                <a:lnTo>
                  <a:pt x="3721369" y="296631"/>
                </a:lnTo>
                <a:lnTo>
                  <a:pt x="3721369" y="161798"/>
                </a:lnTo>
                <a:lnTo>
                  <a:pt x="3856202" y="161798"/>
                </a:lnTo>
                <a:close/>
                <a:moveTo>
                  <a:pt x="4179800" y="296631"/>
                </a:moveTo>
                <a:lnTo>
                  <a:pt x="4044967" y="296631"/>
                </a:lnTo>
                <a:lnTo>
                  <a:pt x="4044967" y="161798"/>
                </a:lnTo>
                <a:lnTo>
                  <a:pt x="4179800" y="161798"/>
                </a:lnTo>
                <a:close/>
                <a:moveTo>
                  <a:pt x="4341599" y="296631"/>
                </a:moveTo>
                <a:lnTo>
                  <a:pt x="4206766" y="296631"/>
                </a:lnTo>
                <a:lnTo>
                  <a:pt x="4206766" y="161798"/>
                </a:lnTo>
                <a:lnTo>
                  <a:pt x="4341599" y="161798"/>
                </a:lnTo>
                <a:close/>
                <a:moveTo>
                  <a:pt x="4503398" y="296631"/>
                </a:moveTo>
                <a:lnTo>
                  <a:pt x="4368565" y="296631"/>
                </a:lnTo>
                <a:lnTo>
                  <a:pt x="4368565" y="161798"/>
                </a:lnTo>
                <a:lnTo>
                  <a:pt x="4503398" y="161798"/>
                </a:lnTo>
                <a:close/>
                <a:moveTo>
                  <a:pt x="4665196" y="296631"/>
                </a:moveTo>
                <a:lnTo>
                  <a:pt x="4530363" y="296631"/>
                </a:lnTo>
                <a:lnTo>
                  <a:pt x="4530363" y="161798"/>
                </a:lnTo>
                <a:lnTo>
                  <a:pt x="4665196" y="161798"/>
                </a:lnTo>
                <a:close/>
                <a:moveTo>
                  <a:pt x="4826995" y="296631"/>
                </a:moveTo>
                <a:lnTo>
                  <a:pt x="4692162" y="296631"/>
                </a:lnTo>
                <a:lnTo>
                  <a:pt x="4692162" y="161798"/>
                </a:lnTo>
                <a:lnTo>
                  <a:pt x="4826995" y="161798"/>
                </a:lnTo>
                <a:close/>
                <a:moveTo>
                  <a:pt x="4988793" y="296631"/>
                </a:moveTo>
                <a:lnTo>
                  <a:pt x="4853960" y="296631"/>
                </a:lnTo>
                <a:lnTo>
                  <a:pt x="4853960" y="161798"/>
                </a:lnTo>
                <a:lnTo>
                  <a:pt x="4988793" y="161798"/>
                </a:lnTo>
                <a:close/>
                <a:moveTo>
                  <a:pt x="5150593" y="296632"/>
                </a:moveTo>
                <a:lnTo>
                  <a:pt x="5015760" y="296632"/>
                </a:lnTo>
                <a:lnTo>
                  <a:pt x="5015760" y="296631"/>
                </a:lnTo>
                <a:lnTo>
                  <a:pt x="5015759" y="296631"/>
                </a:lnTo>
                <a:lnTo>
                  <a:pt x="5015759" y="161798"/>
                </a:lnTo>
                <a:lnTo>
                  <a:pt x="5150592" y="161798"/>
                </a:lnTo>
                <a:lnTo>
                  <a:pt x="5150592" y="161799"/>
                </a:lnTo>
                <a:lnTo>
                  <a:pt x="5150593" y="161799"/>
                </a:lnTo>
                <a:close/>
                <a:moveTo>
                  <a:pt x="5312391" y="296632"/>
                </a:moveTo>
                <a:lnTo>
                  <a:pt x="5177558" y="296632"/>
                </a:lnTo>
                <a:lnTo>
                  <a:pt x="5177558" y="161799"/>
                </a:lnTo>
                <a:lnTo>
                  <a:pt x="5312391" y="161799"/>
                </a:lnTo>
                <a:close/>
                <a:moveTo>
                  <a:pt x="5474191" y="296632"/>
                </a:moveTo>
                <a:lnTo>
                  <a:pt x="5339358" y="296632"/>
                </a:lnTo>
                <a:lnTo>
                  <a:pt x="5339358" y="161799"/>
                </a:lnTo>
                <a:lnTo>
                  <a:pt x="5474191" y="161799"/>
                </a:lnTo>
                <a:close/>
                <a:moveTo>
                  <a:pt x="5635989" y="296632"/>
                </a:moveTo>
                <a:lnTo>
                  <a:pt x="5501156" y="296632"/>
                </a:lnTo>
                <a:lnTo>
                  <a:pt x="5501156" y="161799"/>
                </a:lnTo>
                <a:lnTo>
                  <a:pt x="5635989" y="161799"/>
                </a:lnTo>
                <a:close/>
                <a:moveTo>
                  <a:pt x="5797788" y="296632"/>
                </a:moveTo>
                <a:lnTo>
                  <a:pt x="5662955" y="296632"/>
                </a:lnTo>
                <a:lnTo>
                  <a:pt x="5662955" y="161799"/>
                </a:lnTo>
                <a:lnTo>
                  <a:pt x="5797788" y="161799"/>
                </a:lnTo>
                <a:close/>
                <a:moveTo>
                  <a:pt x="5959586" y="296632"/>
                </a:moveTo>
                <a:lnTo>
                  <a:pt x="5824753" y="296632"/>
                </a:lnTo>
                <a:lnTo>
                  <a:pt x="5824753" y="161799"/>
                </a:lnTo>
                <a:lnTo>
                  <a:pt x="5959586" y="161799"/>
                </a:lnTo>
                <a:close/>
                <a:moveTo>
                  <a:pt x="6121384" y="296632"/>
                </a:moveTo>
                <a:lnTo>
                  <a:pt x="5986551" y="296632"/>
                </a:lnTo>
                <a:lnTo>
                  <a:pt x="5986551" y="161799"/>
                </a:lnTo>
                <a:lnTo>
                  <a:pt x="6121384" y="161799"/>
                </a:lnTo>
                <a:close/>
                <a:moveTo>
                  <a:pt x="6444981" y="296632"/>
                </a:moveTo>
                <a:lnTo>
                  <a:pt x="6310148" y="296632"/>
                </a:lnTo>
                <a:lnTo>
                  <a:pt x="6310148" y="161799"/>
                </a:lnTo>
                <a:lnTo>
                  <a:pt x="6444981" y="161799"/>
                </a:lnTo>
                <a:close/>
                <a:moveTo>
                  <a:pt x="6606781" y="296632"/>
                </a:moveTo>
                <a:lnTo>
                  <a:pt x="6471948" y="296632"/>
                </a:lnTo>
                <a:lnTo>
                  <a:pt x="6471948" y="161799"/>
                </a:lnTo>
                <a:lnTo>
                  <a:pt x="6606781" y="161799"/>
                </a:lnTo>
                <a:close/>
                <a:moveTo>
                  <a:pt x="6768560" y="296632"/>
                </a:moveTo>
                <a:lnTo>
                  <a:pt x="6633726" y="296632"/>
                </a:lnTo>
                <a:lnTo>
                  <a:pt x="6633726" y="161799"/>
                </a:lnTo>
                <a:lnTo>
                  <a:pt x="6768560" y="161799"/>
                </a:lnTo>
                <a:close/>
                <a:moveTo>
                  <a:pt x="6930359" y="296632"/>
                </a:moveTo>
                <a:lnTo>
                  <a:pt x="6795526" y="296632"/>
                </a:lnTo>
                <a:lnTo>
                  <a:pt x="6795526" y="161799"/>
                </a:lnTo>
                <a:lnTo>
                  <a:pt x="6930359" y="161799"/>
                </a:lnTo>
                <a:close/>
                <a:moveTo>
                  <a:pt x="7253956" y="296632"/>
                </a:moveTo>
                <a:lnTo>
                  <a:pt x="7119123" y="296632"/>
                </a:lnTo>
                <a:lnTo>
                  <a:pt x="7119123" y="161799"/>
                </a:lnTo>
                <a:lnTo>
                  <a:pt x="7253956" y="161799"/>
                </a:lnTo>
                <a:close/>
                <a:moveTo>
                  <a:pt x="7415755" y="296632"/>
                </a:moveTo>
                <a:lnTo>
                  <a:pt x="7280923" y="296632"/>
                </a:lnTo>
                <a:lnTo>
                  <a:pt x="7280923" y="161799"/>
                </a:lnTo>
                <a:lnTo>
                  <a:pt x="7415755" y="161799"/>
                </a:lnTo>
                <a:close/>
                <a:moveTo>
                  <a:pt x="7577554" y="296632"/>
                </a:moveTo>
                <a:lnTo>
                  <a:pt x="7442720" y="296632"/>
                </a:lnTo>
                <a:lnTo>
                  <a:pt x="7442720" y="161799"/>
                </a:lnTo>
                <a:lnTo>
                  <a:pt x="7577554" y="161799"/>
                </a:lnTo>
                <a:close/>
                <a:moveTo>
                  <a:pt x="7739353" y="296632"/>
                </a:moveTo>
                <a:lnTo>
                  <a:pt x="7604519" y="296632"/>
                </a:lnTo>
                <a:lnTo>
                  <a:pt x="7604519" y="161799"/>
                </a:lnTo>
                <a:lnTo>
                  <a:pt x="7739353" y="161799"/>
                </a:lnTo>
                <a:close/>
                <a:moveTo>
                  <a:pt x="7901152" y="296632"/>
                </a:moveTo>
                <a:lnTo>
                  <a:pt x="7766320" y="296632"/>
                </a:lnTo>
                <a:lnTo>
                  <a:pt x="7766320" y="161799"/>
                </a:lnTo>
                <a:lnTo>
                  <a:pt x="7901152" y="161799"/>
                </a:lnTo>
                <a:close/>
                <a:moveTo>
                  <a:pt x="8062952" y="296632"/>
                </a:moveTo>
                <a:lnTo>
                  <a:pt x="7928119" y="296632"/>
                </a:lnTo>
                <a:lnTo>
                  <a:pt x="7928119" y="161799"/>
                </a:lnTo>
                <a:lnTo>
                  <a:pt x="8062952" y="161799"/>
                </a:lnTo>
                <a:close/>
                <a:moveTo>
                  <a:pt x="8224751" y="296632"/>
                </a:moveTo>
                <a:lnTo>
                  <a:pt x="8089917" y="296632"/>
                </a:lnTo>
                <a:lnTo>
                  <a:pt x="8089917" y="161799"/>
                </a:lnTo>
                <a:lnTo>
                  <a:pt x="8224751" y="161799"/>
                </a:lnTo>
                <a:close/>
                <a:moveTo>
                  <a:pt x="8710149" y="296632"/>
                </a:moveTo>
                <a:lnTo>
                  <a:pt x="8575316" y="296632"/>
                </a:lnTo>
                <a:lnTo>
                  <a:pt x="8575316" y="161799"/>
                </a:lnTo>
                <a:lnTo>
                  <a:pt x="8710149" y="161799"/>
                </a:lnTo>
                <a:close/>
                <a:moveTo>
                  <a:pt x="8871945" y="296632"/>
                </a:moveTo>
                <a:lnTo>
                  <a:pt x="8737113" y="296632"/>
                </a:lnTo>
                <a:lnTo>
                  <a:pt x="8737113" y="161799"/>
                </a:lnTo>
                <a:lnTo>
                  <a:pt x="8871945" y="161799"/>
                </a:lnTo>
                <a:close/>
                <a:moveTo>
                  <a:pt x="9357343" y="296632"/>
                </a:moveTo>
                <a:lnTo>
                  <a:pt x="9222509" y="296632"/>
                </a:lnTo>
                <a:lnTo>
                  <a:pt x="9222509" y="161799"/>
                </a:lnTo>
                <a:lnTo>
                  <a:pt x="9357343" y="161799"/>
                </a:lnTo>
                <a:close/>
                <a:moveTo>
                  <a:pt x="9519142" y="296632"/>
                </a:moveTo>
                <a:lnTo>
                  <a:pt x="9384308" y="296632"/>
                </a:lnTo>
                <a:lnTo>
                  <a:pt x="9384308" y="161799"/>
                </a:lnTo>
                <a:lnTo>
                  <a:pt x="9519142" y="161799"/>
                </a:lnTo>
                <a:close/>
                <a:moveTo>
                  <a:pt x="9680940" y="296632"/>
                </a:moveTo>
                <a:lnTo>
                  <a:pt x="9546107" y="296632"/>
                </a:lnTo>
                <a:lnTo>
                  <a:pt x="9546107" y="161799"/>
                </a:lnTo>
                <a:lnTo>
                  <a:pt x="9680940" y="161799"/>
                </a:lnTo>
                <a:close/>
                <a:moveTo>
                  <a:pt x="9842739" y="296632"/>
                </a:moveTo>
                <a:lnTo>
                  <a:pt x="9707906" y="296632"/>
                </a:lnTo>
                <a:lnTo>
                  <a:pt x="9707906" y="161799"/>
                </a:lnTo>
                <a:lnTo>
                  <a:pt x="9842739" y="161799"/>
                </a:lnTo>
                <a:close/>
                <a:moveTo>
                  <a:pt x="10166337" y="296632"/>
                </a:moveTo>
                <a:lnTo>
                  <a:pt x="10031504" y="296632"/>
                </a:lnTo>
                <a:lnTo>
                  <a:pt x="10031504" y="161799"/>
                </a:lnTo>
                <a:lnTo>
                  <a:pt x="10166337" y="161799"/>
                </a:lnTo>
                <a:close/>
                <a:moveTo>
                  <a:pt x="134833" y="458430"/>
                </a:moveTo>
                <a:lnTo>
                  <a:pt x="0" y="458430"/>
                </a:lnTo>
                <a:lnTo>
                  <a:pt x="0" y="323597"/>
                </a:lnTo>
                <a:lnTo>
                  <a:pt x="134833" y="323597"/>
                </a:lnTo>
                <a:close/>
                <a:moveTo>
                  <a:pt x="458430" y="458430"/>
                </a:moveTo>
                <a:lnTo>
                  <a:pt x="323597" y="458430"/>
                </a:lnTo>
                <a:lnTo>
                  <a:pt x="323597" y="323597"/>
                </a:lnTo>
                <a:lnTo>
                  <a:pt x="458430" y="323597"/>
                </a:lnTo>
                <a:close/>
                <a:moveTo>
                  <a:pt x="620229" y="458430"/>
                </a:moveTo>
                <a:lnTo>
                  <a:pt x="485396" y="458430"/>
                </a:lnTo>
                <a:lnTo>
                  <a:pt x="485396" y="323597"/>
                </a:lnTo>
                <a:lnTo>
                  <a:pt x="620229" y="323597"/>
                </a:lnTo>
                <a:close/>
                <a:moveTo>
                  <a:pt x="782028" y="458430"/>
                </a:moveTo>
                <a:lnTo>
                  <a:pt x="647195" y="458430"/>
                </a:lnTo>
                <a:lnTo>
                  <a:pt x="647195" y="323597"/>
                </a:lnTo>
                <a:lnTo>
                  <a:pt x="782028" y="323597"/>
                </a:lnTo>
                <a:close/>
                <a:moveTo>
                  <a:pt x="943826" y="458430"/>
                </a:moveTo>
                <a:lnTo>
                  <a:pt x="808993" y="458430"/>
                </a:lnTo>
                <a:lnTo>
                  <a:pt x="808993" y="323597"/>
                </a:lnTo>
                <a:lnTo>
                  <a:pt x="943826" y="323597"/>
                </a:lnTo>
                <a:close/>
                <a:moveTo>
                  <a:pt x="1105625" y="458430"/>
                </a:moveTo>
                <a:lnTo>
                  <a:pt x="970792" y="458430"/>
                </a:lnTo>
                <a:lnTo>
                  <a:pt x="970792" y="323597"/>
                </a:lnTo>
                <a:lnTo>
                  <a:pt x="1105625" y="323597"/>
                </a:lnTo>
                <a:close/>
                <a:moveTo>
                  <a:pt x="1267424" y="458430"/>
                </a:moveTo>
                <a:lnTo>
                  <a:pt x="1132591" y="458430"/>
                </a:lnTo>
                <a:lnTo>
                  <a:pt x="1132591" y="323597"/>
                </a:lnTo>
                <a:lnTo>
                  <a:pt x="1267424" y="323597"/>
                </a:lnTo>
                <a:close/>
                <a:moveTo>
                  <a:pt x="1429222" y="458430"/>
                </a:moveTo>
                <a:lnTo>
                  <a:pt x="1294389" y="458430"/>
                </a:lnTo>
                <a:lnTo>
                  <a:pt x="1294389" y="323597"/>
                </a:lnTo>
                <a:lnTo>
                  <a:pt x="1429222" y="323597"/>
                </a:lnTo>
                <a:close/>
                <a:moveTo>
                  <a:pt x="1591021" y="458430"/>
                </a:moveTo>
                <a:lnTo>
                  <a:pt x="1456188" y="458430"/>
                </a:lnTo>
                <a:lnTo>
                  <a:pt x="1456188" y="323597"/>
                </a:lnTo>
                <a:lnTo>
                  <a:pt x="1591021" y="323597"/>
                </a:lnTo>
                <a:close/>
                <a:moveTo>
                  <a:pt x="2076417" y="458430"/>
                </a:moveTo>
                <a:lnTo>
                  <a:pt x="1941584" y="458430"/>
                </a:lnTo>
                <a:lnTo>
                  <a:pt x="1941584" y="323597"/>
                </a:lnTo>
                <a:lnTo>
                  <a:pt x="2076417" y="323597"/>
                </a:lnTo>
                <a:close/>
                <a:moveTo>
                  <a:pt x="2561813" y="458430"/>
                </a:moveTo>
                <a:lnTo>
                  <a:pt x="2426980" y="458430"/>
                </a:lnTo>
                <a:lnTo>
                  <a:pt x="2426980" y="323597"/>
                </a:lnTo>
                <a:lnTo>
                  <a:pt x="2561813" y="323597"/>
                </a:lnTo>
                <a:close/>
                <a:moveTo>
                  <a:pt x="2723612" y="458430"/>
                </a:moveTo>
                <a:lnTo>
                  <a:pt x="2588779" y="458430"/>
                </a:lnTo>
                <a:lnTo>
                  <a:pt x="2588779" y="323597"/>
                </a:lnTo>
                <a:lnTo>
                  <a:pt x="2723612" y="323597"/>
                </a:lnTo>
                <a:close/>
                <a:moveTo>
                  <a:pt x="2885410" y="458430"/>
                </a:moveTo>
                <a:lnTo>
                  <a:pt x="2750577" y="458430"/>
                </a:lnTo>
                <a:lnTo>
                  <a:pt x="2750577" y="323597"/>
                </a:lnTo>
                <a:lnTo>
                  <a:pt x="2885410" y="323597"/>
                </a:lnTo>
                <a:close/>
                <a:moveTo>
                  <a:pt x="3047210" y="458430"/>
                </a:moveTo>
                <a:lnTo>
                  <a:pt x="2912377" y="458430"/>
                </a:lnTo>
                <a:lnTo>
                  <a:pt x="2912377" y="323597"/>
                </a:lnTo>
                <a:lnTo>
                  <a:pt x="3047210" y="323597"/>
                </a:lnTo>
                <a:close/>
                <a:moveTo>
                  <a:pt x="3370807" y="458430"/>
                </a:moveTo>
                <a:lnTo>
                  <a:pt x="3235974" y="458430"/>
                </a:lnTo>
                <a:lnTo>
                  <a:pt x="3235974" y="323597"/>
                </a:lnTo>
                <a:lnTo>
                  <a:pt x="3370807" y="323597"/>
                </a:lnTo>
                <a:close/>
                <a:moveTo>
                  <a:pt x="3532605" y="458430"/>
                </a:moveTo>
                <a:lnTo>
                  <a:pt x="3397772" y="458430"/>
                </a:lnTo>
                <a:lnTo>
                  <a:pt x="3397772" y="323597"/>
                </a:lnTo>
                <a:lnTo>
                  <a:pt x="3532605" y="323597"/>
                </a:lnTo>
                <a:close/>
                <a:moveTo>
                  <a:pt x="3694404" y="458430"/>
                </a:moveTo>
                <a:lnTo>
                  <a:pt x="3559571" y="458430"/>
                </a:lnTo>
                <a:lnTo>
                  <a:pt x="3559571" y="323597"/>
                </a:lnTo>
                <a:lnTo>
                  <a:pt x="3694404" y="323597"/>
                </a:lnTo>
                <a:close/>
                <a:moveTo>
                  <a:pt x="3856202" y="458430"/>
                </a:moveTo>
                <a:lnTo>
                  <a:pt x="3721369" y="458430"/>
                </a:lnTo>
                <a:lnTo>
                  <a:pt x="3721369" y="323597"/>
                </a:lnTo>
                <a:lnTo>
                  <a:pt x="3856202" y="323597"/>
                </a:lnTo>
                <a:close/>
                <a:moveTo>
                  <a:pt x="4341599" y="458430"/>
                </a:moveTo>
                <a:lnTo>
                  <a:pt x="4206766" y="458430"/>
                </a:lnTo>
                <a:lnTo>
                  <a:pt x="4206766" y="323597"/>
                </a:lnTo>
                <a:lnTo>
                  <a:pt x="4341599" y="323597"/>
                </a:lnTo>
                <a:close/>
                <a:moveTo>
                  <a:pt x="4503398" y="458430"/>
                </a:moveTo>
                <a:lnTo>
                  <a:pt x="4368565" y="458430"/>
                </a:lnTo>
                <a:lnTo>
                  <a:pt x="4368565" y="323597"/>
                </a:lnTo>
                <a:lnTo>
                  <a:pt x="4503398" y="323597"/>
                </a:lnTo>
                <a:close/>
                <a:moveTo>
                  <a:pt x="4665196" y="458430"/>
                </a:moveTo>
                <a:lnTo>
                  <a:pt x="4530363" y="458430"/>
                </a:lnTo>
                <a:lnTo>
                  <a:pt x="4530363" y="323597"/>
                </a:lnTo>
                <a:lnTo>
                  <a:pt x="4665196" y="323597"/>
                </a:lnTo>
                <a:close/>
                <a:moveTo>
                  <a:pt x="5150593" y="458431"/>
                </a:moveTo>
                <a:lnTo>
                  <a:pt x="5015760" y="458431"/>
                </a:lnTo>
                <a:lnTo>
                  <a:pt x="5015760" y="458430"/>
                </a:lnTo>
                <a:lnTo>
                  <a:pt x="5015759" y="458430"/>
                </a:lnTo>
                <a:lnTo>
                  <a:pt x="5015759" y="323597"/>
                </a:lnTo>
                <a:lnTo>
                  <a:pt x="5150592" y="323597"/>
                </a:lnTo>
                <a:lnTo>
                  <a:pt x="5150592" y="323598"/>
                </a:lnTo>
                <a:lnTo>
                  <a:pt x="5150593" y="323598"/>
                </a:lnTo>
                <a:close/>
                <a:moveTo>
                  <a:pt x="5635989" y="458431"/>
                </a:moveTo>
                <a:lnTo>
                  <a:pt x="5501156" y="458431"/>
                </a:lnTo>
                <a:lnTo>
                  <a:pt x="5501156" y="323598"/>
                </a:lnTo>
                <a:lnTo>
                  <a:pt x="5635989" y="323598"/>
                </a:lnTo>
                <a:close/>
                <a:moveTo>
                  <a:pt x="5797788" y="458431"/>
                </a:moveTo>
                <a:lnTo>
                  <a:pt x="5662955" y="458431"/>
                </a:lnTo>
                <a:lnTo>
                  <a:pt x="5662955" y="323598"/>
                </a:lnTo>
                <a:lnTo>
                  <a:pt x="5797788" y="323598"/>
                </a:lnTo>
                <a:close/>
                <a:moveTo>
                  <a:pt x="5959586" y="458431"/>
                </a:moveTo>
                <a:lnTo>
                  <a:pt x="5824753" y="458431"/>
                </a:lnTo>
                <a:lnTo>
                  <a:pt x="5824753" y="323598"/>
                </a:lnTo>
                <a:lnTo>
                  <a:pt x="5959586" y="323598"/>
                </a:lnTo>
                <a:close/>
                <a:moveTo>
                  <a:pt x="6444981" y="458431"/>
                </a:moveTo>
                <a:lnTo>
                  <a:pt x="6310148" y="458431"/>
                </a:lnTo>
                <a:lnTo>
                  <a:pt x="6310148" y="323598"/>
                </a:lnTo>
                <a:lnTo>
                  <a:pt x="6444981" y="323598"/>
                </a:lnTo>
                <a:close/>
                <a:moveTo>
                  <a:pt x="6606781" y="458431"/>
                </a:moveTo>
                <a:lnTo>
                  <a:pt x="6471948" y="458431"/>
                </a:lnTo>
                <a:lnTo>
                  <a:pt x="6471948" y="323598"/>
                </a:lnTo>
                <a:lnTo>
                  <a:pt x="6606781" y="323598"/>
                </a:lnTo>
                <a:close/>
                <a:moveTo>
                  <a:pt x="6768560" y="458431"/>
                </a:moveTo>
                <a:lnTo>
                  <a:pt x="6633726" y="458431"/>
                </a:lnTo>
                <a:lnTo>
                  <a:pt x="6633726" y="323598"/>
                </a:lnTo>
                <a:lnTo>
                  <a:pt x="6768560" y="323598"/>
                </a:lnTo>
                <a:close/>
                <a:moveTo>
                  <a:pt x="6930359" y="458431"/>
                </a:moveTo>
                <a:lnTo>
                  <a:pt x="6795526" y="458431"/>
                </a:lnTo>
                <a:lnTo>
                  <a:pt x="6795526" y="323598"/>
                </a:lnTo>
                <a:lnTo>
                  <a:pt x="6930359" y="323598"/>
                </a:lnTo>
                <a:close/>
                <a:moveTo>
                  <a:pt x="7253956" y="458431"/>
                </a:moveTo>
                <a:lnTo>
                  <a:pt x="7119123" y="458431"/>
                </a:lnTo>
                <a:lnTo>
                  <a:pt x="7119123" y="323598"/>
                </a:lnTo>
                <a:lnTo>
                  <a:pt x="7253956" y="323598"/>
                </a:lnTo>
                <a:close/>
                <a:moveTo>
                  <a:pt x="7415755" y="458431"/>
                </a:moveTo>
                <a:lnTo>
                  <a:pt x="7280923" y="458431"/>
                </a:lnTo>
                <a:lnTo>
                  <a:pt x="7280923" y="323598"/>
                </a:lnTo>
                <a:lnTo>
                  <a:pt x="7415755" y="323598"/>
                </a:lnTo>
                <a:close/>
                <a:moveTo>
                  <a:pt x="7577554" y="458431"/>
                </a:moveTo>
                <a:lnTo>
                  <a:pt x="7442720" y="458431"/>
                </a:lnTo>
                <a:lnTo>
                  <a:pt x="7442720" y="323598"/>
                </a:lnTo>
                <a:lnTo>
                  <a:pt x="7577554" y="323598"/>
                </a:lnTo>
                <a:close/>
                <a:moveTo>
                  <a:pt x="7739353" y="458431"/>
                </a:moveTo>
                <a:lnTo>
                  <a:pt x="7604519" y="458431"/>
                </a:lnTo>
                <a:lnTo>
                  <a:pt x="7604519" y="323598"/>
                </a:lnTo>
                <a:lnTo>
                  <a:pt x="7739353" y="323598"/>
                </a:lnTo>
                <a:close/>
                <a:moveTo>
                  <a:pt x="8224751" y="458431"/>
                </a:moveTo>
                <a:lnTo>
                  <a:pt x="8089917" y="458431"/>
                </a:lnTo>
                <a:lnTo>
                  <a:pt x="8089917" y="323598"/>
                </a:lnTo>
                <a:lnTo>
                  <a:pt x="8224751" y="323598"/>
                </a:lnTo>
                <a:close/>
                <a:moveTo>
                  <a:pt x="8710149" y="458431"/>
                </a:moveTo>
                <a:lnTo>
                  <a:pt x="8575316" y="458431"/>
                </a:lnTo>
                <a:lnTo>
                  <a:pt x="8575316" y="323598"/>
                </a:lnTo>
                <a:lnTo>
                  <a:pt x="8710149" y="323598"/>
                </a:lnTo>
                <a:close/>
                <a:moveTo>
                  <a:pt x="8871943" y="458431"/>
                </a:moveTo>
                <a:lnTo>
                  <a:pt x="8737110" y="458431"/>
                </a:lnTo>
                <a:lnTo>
                  <a:pt x="8737110" y="323598"/>
                </a:lnTo>
                <a:lnTo>
                  <a:pt x="8871943" y="323598"/>
                </a:lnTo>
                <a:close/>
                <a:moveTo>
                  <a:pt x="9033742" y="458431"/>
                </a:moveTo>
                <a:lnTo>
                  <a:pt x="8898910" y="458431"/>
                </a:lnTo>
                <a:lnTo>
                  <a:pt x="8898910" y="323598"/>
                </a:lnTo>
                <a:lnTo>
                  <a:pt x="9033742" y="323598"/>
                </a:lnTo>
                <a:close/>
                <a:moveTo>
                  <a:pt x="9195541" y="458431"/>
                </a:moveTo>
                <a:lnTo>
                  <a:pt x="9060708" y="458431"/>
                </a:lnTo>
                <a:lnTo>
                  <a:pt x="9060708" y="323598"/>
                </a:lnTo>
                <a:lnTo>
                  <a:pt x="9195541" y="323598"/>
                </a:lnTo>
                <a:close/>
                <a:moveTo>
                  <a:pt x="9357340" y="458431"/>
                </a:moveTo>
                <a:lnTo>
                  <a:pt x="9222507" y="458431"/>
                </a:lnTo>
                <a:lnTo>
                  <a:pt x="9222507" y="323598"/>
                </a:lnTo>
                <a:lnTo>
                  <a:pt x="9357340" y="323598"/>
                </a:lnTo>
                <a:close/>
                <a:moveTo>
                  <a:pt x="9519139" y="458431"/>
                </a:moveTo>
                <a:lnTo>
                  <a:pt x="9384306" y="458431"/>
                </a:lnTo>
                <a:lnTo>
                  <a:pt x="9384306" y="323598"/>
                </a:lnTo>
                <a:lnTo>
                  <a:pt x="9519139" y="323598"/>
                </a:lnTo>
                <a:close/>
                <a:moveTo>
                  <a:pt x="9680938" y="458431"/>
                </a:moveTo>
                <a:lnTo>
                  <a:pt x="9546105" y="458431"/>
                </a:lnTo>
                <a:lnTo>
                  <a:pt x="9546105" y="323598"/>
                </a:lnTo>
                <a:lnTo>
                  <a:pt x="9680938" y="323598"/>
                </a:lnTo>
                <a:close/>
                <a:moveTo>
                  <a:pt x="9842738" y="458431"/>
                </a:moveTo>
                <a:lnTo>
                  <a:pt x="9707904" y="458431"/>
                </a:lnTo>
                <a:lnTo>
                  <a:pt x="9707904" y="323598"/>
                </a:lnTo>
                <a:lnTo>
                  <a:pt x="9842738" y="323598"/>
                </a:lnTo>
                <a:close/>
                <a:moveTo>
                  <a:pt x="10166335" y="458431"/>
                </a:moveTo>
                <a:lnTo>
                  <a:pt x="10031502" y="458431"/>
                </a:lnTo>
                <a:lnTo>
                  <a:pt x="10031502" y="323598"/>
                </a:lnTo>
                <a:lnTo>
                  <a:pt x="10166335" y="323598"/>
                </a:lnTo>
                <a:close/>
                <a:moveTo>
                  <a:pt x="620229" y="620228"/>
                </a:moveTo>
                <a:lnTo>
                  <a:pt x="485396" y="620228"/>
                </a:lnTo>
                <a:lnTo>
                  <a:pt x="485396" y="485395"/>
                </a:lnTo>
                <a:lnTo>
                  <a:pt x="620229" y="485395"/>
                </a:lnTo>
                <a:close/>
                <a:moveTo>
                  <a:pt x="943826" y="620228"/>
                </a:moveTo>
                <a:lnTo>
                  <a:pt x="808993" y="620228"/>
                </a:lnTo>
                <a:lnTo>
                  <a:pt x="808993" y="485395"/>
                </a:lnTo>
                <a:lnTo>
                  <a:pt x="943826" y="485395"/>
                </a:lnTo>
                <a:close/>
                <a:moveTo>
                  <a:pt x="1429222" y="620228"/>
                </a:moveTo>
                <a:lnTo>
                  <a:pt x="1294389" y="620228"/>
                </a:lnTo>
                <a:lnTo>
                  <a:pt x="1294389" y="485395"/>
                </a:lnTo>
                <a:lnTo>
                  <a:pt x="1429222" y="485395"/>
                </a:lnTo>
                <a:close/>
                <a:moveTo>
                  <a:pt x="1591021" y="620228"/>
                </a:moveTo>
                <a:lnTo>
                  <a:pt x="1456188" y="620228"/>
                </a:lnTo>
                <a:lnTo>
                  <a:pt x="1456188" y="485395"/>
                </a:lnTo>
                <a:lnTo>
                  <a:pt x="1591021" y="485395"/>
                </a:lnTo>
                <a:close/>
                <a:moveTo>
                  <a:pt x="2723612" y="620228"/>
                </a:moveTo>
                <a:lnTo>
                  <a:pt x="2588779" y="620228"/>
                </a:lnTo>
                <a:lnTo>
                  <a:pt x="2588779" y="485395"/>
                </a:lnTo>
                <a:lnTo>
                  <a:pt x="2723612" y="485395"/>
                </a:lnTo>
                <a:close/>
                <a:moveTo>
                  <a:pt x="2885410" y="620228"/>
                </a:moveTo>
                <a:lnTo>
                  <a:pt x="2750577" y="620228"/>
                </a:lnTo>
                <a:lnTo>
                  <a:pt x="2750577" y="485395"/>
                </a:lnTo>
                <a:lnTo>
                  <a:pt x="2885410" y="485395"/>
                </a:lnTo>
                <a:close/>
                <a:moveTo>
                  <a:pt x="3532605" y="620228"/>
                </a:moveTo>
                <a:lnTo>
                  <a:pt x="3397772" y="620228"/>
                </a:lnTo>
                <a:lnTo>
                  <a:pt x="3397772" y="485395"/>
                </a:lnTo>
                <a:lnTo>
                  <a:pt x="3532605" y="485395"/>
                </a:lnTo>
                <a:close/>
                <a:moveTo>
                  <a:pt x="3694404" y="620228"/>
                </a:moveTo>
                <a:lnTo>
                  <a:pt x="3559571" y="620228"/>
                </a:lnTo>
                <a:lnTo>
                  <a:pt x="3559571" y="485395"/>
                </a:lnTo>
                <a:lnTo>
                  <a:pt x="3694404" y="485395"/>
                </a:lnTo>
                <a:close/>
                <a:moveTo>
                  <a:pt x="4503398" y="620228"/>
                </a:moveTo>
                <a:lnTo>
                  <a:pt x="4368565" y="620228"/>
                </a:lnTo>
                <a:lnTo>
                  <a:pt x="4368565" y="485395"/>
                </a:lnTo>
                <a:lnTo>
                  <a:pt x="4503398" y="485395"/>
                </a:lnTo>
                <a:close/>
                <a:moveTo>
                  <a:pt x="5797788" y="620229"/>
                </a:moveTo>
                <a:lnTo>
                  <a:pt x="5662955" y="620229"/>
                </a:lnTo>
                <a:lnTo>
                  <a:pt x="5662955" y="485396"/>
                </a:lnTo>
                <a:lnTo>
                  <a:pt x="5797788" y="485396"/>
                </a:lnTo>
                <a:close/>
                <a:moveTo>
                  <a:pt x="6606781" y="620229"/>
                </a:moveTo>
                <a:lnTo>
                  <a:pt x="6471948" y="620229"/>
                </a:lnTo>
                <a:lnTo>
                  <a:pt x="6471948" y="485396"/>
                </a:lnTo>
                <a:lnTo>
                  <a:pt x="6606781" y="485396"/>
                </a:lnTo>
                <a:close/>
                <a:moveTo>
                  <a:pt x="6768560" y="620229"/>
                </a:moveTo>
                <a:lnTo>
                  <a:pt x="6633726" y="620229"/>
                </a:lnTo>
                <a:lnTo>
                  <a:pt x="6633726" y="485396"/>
                </a:lnTo>
                <a:lnTo>
                  <a:pt x="6768560" y="485396"/>
                </a:lnTo>
                <a:close/>
                <a:moveTo>
                  <a:pt x="7415755" y="620229"/>
                </a:moveTo>
                <a:lnTo>
                  <a:pt x="7280923" y="620229"/>
                </a:lnTo>
                <a:lnTo>
                  <a:pt x="7280923" y="485396"/>
                </a:lnTo>
                <a:lnTo>
                  <a:pt x="7415755" y="485396"/>
                </a:lnTo>
                <a:close/>
                <a:moveTo>
                  <a:pt x="7577554" y="620229"/>
                </a:moveTo>
                <a:lnTo>
                  <a:pt x="7442720" y="620229"/>
                </a:lnTo>
                <a:lnTo>
                  <a:pt x="7442720" y="485396"/>
                </a:lnTo>
                <a:lnTo>
                  <a:pt x="7577554" y="485396"/>
                </a:lnTo>
                <a:close/>
                <a:moveTo>
                  <a:pt x="8710149" y="620229"/>
                </a:moveTo>
                <a:lnTo>
                  <a:pt x="8575316" y="620229"/>
                </a:lnTo>
                <a:lnTo>
                  <a:pt x="8575316" y="485396"/>
                </a:lnTo>
                <a:lnTo>
                  <a:pt x="8710149" y="485396"/>
                </a:lnTo>
                <a:close/>
                <a:moveTo>
                  <a:pt x="8871942" y="620229"/>
                </a:moveTo>
                <a:lnTo>
                  <a:pt x="8737109" y="620229"/>
                </a:lnTo>
                <a:lnTo>
                  <a:pt x="8737109" y="485396"/>
                </a:lnTo>
                <a:lnTo>
                  <a:pt x="8871942" y="485396"/>
                </a:lnTo>
                <a:close/>
                <a:moveTo>
                  <a:pt x="9357339" y="620229"/>
                </a:moveTo>
                <a:lnTo>
                  <a:pt x="9222507" y="620229"/>
                </a:lnTo>
                <a:lnTo>
                  <a:pt x="9222507" y="485396"/>
                </a:lnTo>
                <a:lnTo>
                  <a:pt x="9357339" y="485396"/>
                </a:lnTo>
                <a:close/>
                <a:moveTo>
                  <a:pt x="9680937" y="620229"/>
                </a:moveTo>
                <a:lnTo>
                  <a:pt x="9546104" y="620229"/>
                </a:lnTo>
                <a:lnTo>
                  <a:pt x="9546104" y="485396"/>
                </a:lnTo>
                <a:lnTo>
                  <a:pt x="9680937" y="485396"/>
                </a:lnTo>
                <a:close/>
              </a:path>
            </a:pathLst>
          </a:custGeom>
          <a:solidFill>
            <a:schemeClr val="tx1"/>
          </a:solidFill>
          <a:ln w="8085" cap="flat">
            <a:noFill/>
            <a:prstDash val="solid"/>
            <a:miter/>
          </a:ln>
        </p:spPr>
        <p:txBody>
          <a:bodyPr rtlCol="0" anchor="ctr"/>
          <a:lstStyle/>
          <a:p>
            <a:endParaRPr lang="en-US"/>
          </a:p>
        </p:txBody>
      </p:sp>
      <p:grpSp>
        <p:nvGrpSpPr>
          <p:cNvPr id="195" name="Group 194">
            <a:extLst>
              <a:ext uri="{FF2B5EF4-FFF2-40B4-BE49-F238E27FC236}">
                <a16:creationId xmlns:a16="http://schemas.microsoft.com/office/drawing/2014/main" id="{9B61C875-0820-F345-99DB-D14DD9450597}"/>
              </a:ext>
            </a:extLst>
          </p:cNvPr>
          <p:cNvGrpSpPr/>
          <p:nvPr userDrawn="1"/>
        </p:nvGrpSpPr>
        <p:grpSpPr>
          <a:xfrm>
            <a:off x="501651" y="5745260"/>
            <a:ext cx="11185527" cy="398247"/>
            <a:chOff x="501651" y="5747583"/>
            <a:chExt cx="11120279" cy="395924"/>
          </a:xfrm>
        </p:grpSpPr>
        <p:sp>
          <p:nvSpPr>
            <p:cNvPr id="196" name="Freeform: Shape 195">
              <a:extLst>
                <a:ext uri="{FF2B5EF4-FFF2-40B4-BE49-F238E27FC236}">
                  <a16:creationId xmlns:a16="http://schemas.microsoft.com/office/drawing/2014/main" id="{D583FC6D-3DAE-D9B7-C5DF-CF16EED855D6}"/>
                </a:ext>
              </a:extLst>
            </p:cNvPr>
            <p:cNvSpPr/>
            <p:nvPr userDrawn="1"/>
          </p:nvSpPr>
          <p:spPr>
            <a:xfrm>
              <a:off x="501651" y="5747583"/>
              <a:ext cx="6489700" cy="395924"/>
            </a:xfrm>
            <a:custGeom>
              <a:avLst/>
              <a:gdLst>
                <a:gd name="connsiteX0" fmla="*/ 134833 w 10166339"/>
                <a:gd name="connsiteY0" fmla="*/ 134833 h 620229"/>
                <a:gd name="connsiteX1" fmla="*/ 0 w 10166339"/>
                <a:gd name="connsiteY1" fmla="*/ 134833 h 620229"/>
                <a:gd name="connsiteX2" fmla="*/ 0 w 10166339"/>
                <a:gd name="connsiteY2" fmla="*/ 0 h 620229"/>
                <a:gd name="connsiteX3" fmla="*/ 134833 w 10166339"/>
                <a:gd name="connsiteY3" fmla="*/ 0 h 620229"/>
                <a:gd name="connsiteX4" fmla="*/ 296631 w 10166339"/>
                <a:gd name="connsiteY4" fmla="*/ 134833 h 620229"/>
                <a:gd name="connsiteX5" fmla="*/ 161798 w 10166339"/>
                <a:gd name="connsiteY5" fmla="*/ 134833 h 620229"/>
                <a:gd name="connsiteX6" fmla="*/ 161798 w 10166339"/>
                <a:gd name="connsiteY6" fmla="*/ 0 h 620229"/>
                <a:gd name="connsiteX7" fmla="*/ 296631 w 10166339"/>
                <a:gd name="connsiteY7" fmla="*/ 0 h 620229"/>
                <a:gd name="connsiteX8" fmla="*/ 458430 w 10166339"/>
                <a:gd name="connsiteY8" fmla="*/ 134833 h 620229"/>
                <a:gd name="connsiteX9" fmla="*/ 323597 w 10166339"/>
                <a:gd name="connsiteY9" fmla="*/ 134833 h 620229"/>
                <a:gd name="connsiteX10" fmla="*/ 323597 w 10166339"/>
                <a:gd name="connsiteY10" fmla="*/ 0 h 620229"/>
                <a:gd name="connsiteX11" fmla="*/ 458430 w 10166339"/>
                <a:gd name="connsiteY11" fmla="*/ 0 h 620229"/>
                <a:gd name="connsiteX12" fmla="*/ 620229 w 10166339"/>
                <a:gd name="connsiteY12" fmla="*/ 134833 h 620229"/>
                <a:gd name="connsiteX13" fmla="*/ 485396 w 10166339"/>
                <a:gd name="connsiteY13" fmla="*/ 134833 h 620229"/>
                <a:gd name="connsiteX14" fmla="*/ 485396 w 10166339"/>
                <a:gd name="connsiteY14" fmla="*/ 0 h 620229"/>
                <a:gd name="connsiteX15" fmla="*/ 620229 w 10166339"/>
                <a:gd name="connsiteY15" fmla="*/ 0 h 620229"/>
                <a:gd name="connsiteX16" fmla="*/ 782028 w 10166339"/>
                <a:gd name="connsiteY16" fmla="*/ 134833 h 620229"/>
                <a:gd name="connsiteX17" fmla="*/ 647195 w 10166339"/>
                <a:gd name="connsiteY17" fmla="*/ 134833 h 620229"/>
                <a:gd name="connsiteX18" fmla="*/ 647195 w 10166339"/>
                <a:gd name="connsiteY18" fmla="*/ 0 h 620229"/>
                <a:gd name="connsiteX19" fmla="*/ 782028 w 10166339"/>
                <a:gd name="connsiteY19" fmla="*/ 0 h 620229"/>
                <a:gd name="connsiteX20" fmla="*/ 943826 w 10166339"/>
                <a:gd name="connsiteY20" fmla="*/ 134833 h 620229"/>
                <a:gd name="connsiteX21" fmla="*/ 808993 w 10166339"/>
                <a:gd name="connsiteY21" fmla="*/ 134833 h 620229"/>
                <a:gd name="connsiteX22" fmla="*/ 808993 w 10166339"/>
                <a:gd name="connsiteY22" fmla="*/ 0 h 620229"/>
                <a:gd name="connsiteX23" fmla="*/ 943826 w 10166339"/>
                <a:gd name="connsiteY23" fmla="*/ 0 h 620229"/>
                <a:gd name="connsiteX24" fmla="*/ 1105625 w 10166339"/>
                <a:gd name="connsiteY24" fmla="*/ 134833 h 620229"/>
                <a:gd name="connsiteX25" fmla="*/ 970792 w 10166339"/>
                <a:gd name="connsiteY25" fmla="*/ 134833 h 620229"/>
                <a:gd name="connsiteX26" fmla="*/ 970792 w 10166339"/>
                <a:gd name="connsiteY26" fmla="*/ 0 h 620229"/>
                <a:gd name="connsiteX27" fmla="*/ 1105625 w 10166339"/>
                <a:gd name="connsiteY27" fmla="*/ 0 h 620229"/>
                <a:gd name="connsiteX28" fmla="*/ 1267424 w 10166339"/>
                <a:gd name="connsiteY28" fmla="*/ 134833 h 620229"/>
                <a:gd name="connsiteX29" fmla="*/ 1132591 w 10166339"/>
                <a:gd name="connsiteY29" fmla="*/ 134833 h 620229"/>
                <a:gd name="connsiteX30" fmla="*/ 1132591 w 10166339"/>
                <a:gd name="connsiteY30" fmla="*/ 0 h 620229"/>
                <a:gd name="connsiteX31" fmla="*/ 1267424 w 10166339"/>
                <a:gd name="connsiteY31" fmla="*/ 0 h 620229"/>
                <a:gd name="connsiteX32" fmla="*/ 1429222 w 10166339"/>
                <a:gd name="connsiteY32" fmla="*/ 134833 h 620229"/>
                <a:gd name="connsiteX33" fmla="*/ 1294389 w 10166339"/>
                <a:gd name="connsiteY33" fmla="*/ 134833 h 620229"/>
                <a:gd name="connsiteX34" fmla="*/ 1294389 w 10166339"/>
                <a:gd name="connsiteY34" fmla="*/ 0 h 620229"/>
                <a:gd name="connsiteX35" fmla="*/ 1429222 w 10166339"/>
                <a:gd name="connsiteY35" fmla="*/ 0 h 620229"/>
                <a:gd name="connsiteX36" fmla="*/ 1591021 w 10166339"/>
                <a:gd name="connsiteY36" fmla="*/ 134833 h 620229"/>
                <a:gd name="connsiteX37" fmla="*/ 1456188 w 10166339"/>
                <a:gd name="connsiteY37" fmla="*/ 134833 h 620229"/>
                <a:gd name="connsiteX38" fmla="*/ 1456188 w 10166339"/>
                <a:gd name="connsiteY38" fmla="*/ 0 h 620229"/>
                <a:gd name="connsiteX39" fmla="*/ 1591021 w 10166339"/>
                <a:gd name="connsiteY39" fmla="*/ 0 h 620229"/>
                <a:gd name="connsiteX40" fmla="*/ 1914619 w 10166339"/>
                <a:gd name="connsiteY40" fmla="*/ 134833 h 620229"/>
                <a:gd name="connsiteX41" fmla="*/ 1779786 w 10166339"/>
                <a:gd name="connsiteY41" fmla="*/ 134833 h 620229"/>
                <a:gd name="connsiteX42" fmla="*/ 1779786 w 10166339"/>
                <a:gd name="connsiteY42" fmla="*/ 0 h 620229"/>
                <a:gd name="connsiteX43" fmla="*/ 1914619 w 10166339"/>
                <a:gd name="connsiteY43" fmla="*/ 0 h 620229"/>
                <a:gd name="connsiteX44" fmla="*/ 2076417 w 10166339"/>
                <a:gd name="connsiteY44" fmla="*/ 134833 h 620229"/>
                <a:gd name="connsiteX45" fmla="*/ 1941584 w 10166339"/>
                <a:gd name="connsiteY45" fmla="*/ 134833 h 620229"/>
                <a:gd name="connsiteX46" fmla="*/ 1941584 w 10166339"/>
                <a:gd name="connsiteY46" fmla="*/ 0 h 620229"/>
                <a:gd name="connsiteX47" fmla="*/ 2076417 w 10166339"/>
                <a:gd name="connsiteY47" fmla="*/ 0 h 620229"/>
                <a:gd name="connsiteX48" fmla="*/ 2238216 w 10166339"/>
                <a:gd name="connsiteY48" fmla="*/ 134833 h 620229"/>
                <a:gd name="connsiteX49" fmla="*/ 2103383 w 10166339"/>
                <a:gd name="connsiteY49" fmla="*/ 134833 h 620229"/>
                <a:gd name="connsiteX50" fmla="*/ 2103383 w 10166339"/>
                <a:gd name="connsiteY50" fmla="*/ 0 h 620229"/>
                <a:gd name="connsiteX51" fmla="*/ 2238216 w 10166339"/>
                <a:gd name="connsiteY51" fmla="*/ 0 h 620229"/>
                <a:gd name="connsiteX52" fmla="*/ 2400014 w 10166339"/>
                <a:gd name="connsiteY52" fmla="*/ 134833 h 620229"/>
                <a:gd name="connsiteX53" fmla="*/ 2265181 w 10166339"/>
                <a:gd name="connsiteY53" fmla="*/ 134833 h 620229"/>
                <a:gd name="connsiteX54" fmla="*/ 2265181 w 10166339"/>
                <a:gd name="connsiteY54" fmla="*/ 0 h 620229"/>
                <a:gd name="connsiteX55" fmla="*/ 2400014 w 10166339"/>
                <a:gd name="connsiteY55" fmla="*/ 0 h 620229"/>
                <a:gd name="connsiteX56" fmla="*/ 2561813 w 10166339"/>
                <a:gd name="connsiteY56" fmla="*/ 134833 h 620229"/>
                <a:gd name="connsiteX57" fmla="*/ 2426980 w 10166339"/>
                <a:gd name="connsiteY57" fmla="*/ 134833 h 620229"/>
                <a:gd name="connsiteX58" fmla="*/ 2426980 w 10166339"/>
                <a:gd name="connsiteY58" fmla="*/ 0 h 620229"/>
                <a:gd name="connsiteX59" fmla="*/ 2561813 w 10166339"/>
                <a:gd name="connsiteY59" fmla="*/ 0 h 620229"/>
                <a:gd name="connsiteX60" fmla="*/ 2723612 w 10166339"/>
                <a:gd name="connsiteY60" fmla="*/ 134833 h 620229"/>
                <a:gd name="connsiteX61" fmla="*/ 2588779 w 10166339"/>
                <a:gd name="connsiteY61" fmla="*/ 134833 h 620229"/>
                <a:gd name="connsiteX62" fmla="*/ 2588779 w 10166339"/>
                <a:gd name="connsiteY62" fmla="*/ 0 h 620229"/>
                <a:gd name="connsiteX63" fmla="*/ 2723612 w 10166339"/>
                <a:gd name="connsiteY63" fmla="*/ 0 h 620229"/>
                <a:gd name="connsiteX64" fmla="*/ 2885410 w 10166339"/>
                <a:gd name="connsiteY64" fmla="*/ 134833 h 620229"/>
                <a:gd name="connsiteX65" fmla="*/ 2750577 w 10166339"/>
                <a:gd name="connsiteY65" fmla="*/ 134833 h 620229"/>
                <a:gd name="connsiteX66" fmla="*/ 2750577 w 10166339"/>
                <a:gd name="connsiteY66" fmla="*/ 0 h 620229"/>
                <a:gd name="connsiteX67" fmla="*/ 2885410 w 10166339"/>
                <a:gd name="connsiteY67" fmla="*/ 0 h 620229"/>
                <a:gd name="connsiteX68" fmla="*/ 3047210 w 10166339"/>
                <a:gd name="connsiteY68" fmla="*/ 134833 h 620229"/>
                <a:gd name="connsiteX69" fmla="*/ 2912377 w 10166339"/>
                <a:gd name="connsiteY69" fmla="*/ 134833 h 620229"/>
                <a:gd name="connsiteX70" fmla="*/ 2912377 w 10166339"/>
                <a:gd name="connsiteY70" fmla="*/ 0 h 620229"/>
                <a:gd name="connsiteX71" fmla="*/ 3047210 w 10166339"/>
                <a:gd name="connsiteY71" fmla="*/ 0 h 620229"/>
                <a:gd name="connsiteX72" fmla="*/ 3209008 w 10166339"/>
                <a:gd name="connsiteY72" fmla="*/ 134833 h 620229"/>
                <a:gd name="connsiteX73" fmla="*/ 3074175 w 10166339"/>
                <a:gd name="connsiteY73" fmla="*/ 134833 h 620229"/>
                <a:gd name="connsiteX74" fmla="*/ 3074175 w 10166339"/>
                <a:gd name="connsiteY74" fmla="*/ 0 h 620229"/>
                <a:gd name="connsiteX75" fmla="*/ 3209008 w 10166339"/>
                <a:gd name="connsiteY75" fmla="*/ 0 h 620229"/>
                <a:gd name="connsiteX76" fmla="*/ 3370807 w 10166339"/>
                <a:gd name="connsiteY76" fmla="*/ 134833 h 620229"/>
                <a:gd name="connsiteX77" fmla="*/ 3235974 w 10166339"/>
                <a:gd name="connsiteY77" fmla="*/ 134833 h 620229"/>
                <a:gd name="connsiteX78" fmla="*/ 3235974 w 10166339"/>
                <a:gd name="connsiteY78" fmla="*/ 0 h 620229"/>
                <a:gd name="connsiteX79" fmla="*/ 3370807 w 10166339"/>
                <a:gd name="connsiteY79" fmla="*/ 0 h 620229"/>
                <a:gd name="connsiteX80" fmla="*/ 3532605 w 10166339"/>
                <a:gd name="connsiteY80" fmla="*/ 134833 h 620229"/>
                <a:gd name="connsiteX81" fmla="*/ 3397772 w 10166339"/>
                <a:gd name="connsiteY81" fmla="*/ 134833 h 620229"/>
                <a:gd name="connsiteX82" fmla="*/ 3397772 w 10166339"/>
                <a:gd name="connsiteY82" fmla="*/ 0 h 620229"/>
                <a:gd name="connsiteX83" fmla="*/ 3532605 w 10166339"/>
                <a:gd name="connsiteY83" fmla="*/ 0 h 620229"/>
                <a:gd name="connsiteX84" fmla="*/ 3694404 w 10166339"/>
                <a:gd name="connsiteY84" fmla="*/ 134833 h 620229"/>
                <a:gd name="connsiteX85" fmla="*/ 3559571 w 10166339"/>
                <a:gd name="connsiteY85" fmla="*/ 134833 h 620229"/>
                <a:gd name="connsiteX86" fmla="*/ 3559571 w 10166339"/>
                <a:gd name="connsiteY86" fmla="*/ 0 h 620229"/>
                <a:gd name="connsiteX87" fmla="*/ 3694404 w 10166339"/>
                <a:gd name="connsiteY87" fmla="*/ 0 h 620229"/>
                <a:gd name="connsiteX88" fmla="*/ 3856202 w 10166339"/>
                <a:gd name="connsiteY88" fmla="*/ 134833 h 620229"/>
                <a:gd name="connsiteX89" fmla="*/ 3721369 w 10166339"/>
                <a:gd name="connsiteY89" fmla="*/ 134833 h 620229"/>
                <a:gd name="connsiteX90" fmla="*/ 3721369 w 10166339"/>
                <a:gd name="connsiteY90" fmla="*/ 0 h 620229"/>
                <a:gd name="connsiteX91" fmla="*/ 3856202 w 10166339"/>
                <a:gd name="connsiteY91" fmla="*/ 0 h 620229"/>
                <a:gd name="connsiteX92" fmla="*/ 4018001 w 10166339"/>
                <a:gd name="connsiteY92" fmla="*/ 134833 h 620229"/>
                <a:gd name="connsiteX93" fmla="*/ 3883168 w 10166339"/>
                <a:gd name="connsiteY93" fmla="*/ 134833 h 620229"/>
                <a:gd name="connsiteX94" fmla="*/ 3883168 w 10166339"/>
                <a:gd name="connsiteY94" fmla="*/ 0 h 620229"/>
                <a:gd name="connsiteX95" fmla="*/ 4018001 w 10166339"/>
                <a:gd name="connsiteY95" fmla="*/ 0 h 620229"/>
                <a:gd name="connsiteX96" fmla="*/ 4179800 w 10166339"/>
                <a:gd name="connsiteY96" fmla="*/ 134833 h 620229"/>
                <a:gd name="connsiteX97" fmla="*/ 4044967 w 10166339"/>
                <a:gd name="connsiteY97" fmla="*/ 134833 h 620229"/>
                <a:gd name="connsiteX98" fmla="*/ 4044967 w 10166339"/>
                <a:gd name="connsiteY98" fmla="*/ 0 h 620229"/>
                <a:gd name="connsiteX99" fmla="*/ 4179800 w 10166339"/>
                <a:gd name="connsiteY99" fmla="*/ 0 h 620229"/>
                <a:gd name="connsiteX100" fmla="*/ 4341599 w 10166339"/>
                <a:gd name="connsiteY100" fmla="*/ 134833 h 620229"/>
                <a:gd name="connsiteX101" fmla="*/ 4206766 w 10166339"/>
                <a:gd name="connsiteY101" fmla="*/ 134833 h 620229"/>
                <a:gd name="connsiteX102" fmla="*/ 4206766 w 10166339"/>
                <a:gd name="connsiteY102" fmla="*/ 0 h 620229"/>
                <a:gd name="connsiteX103" fmla="*/ 4341599 w 10166339"/>
                <a:gd name="connsiteY103" fmla="*/ 0 h 620229"/>
                <a:gd name="connsiteX104" fmla="*/ 4503398 w 10166339"/>
                <a:gd name="connsiteY104" fmla="*/ 134833 h 620229"/>
                <a:gd name="connsiteX105" fmla="*/ 4368565 w 10166339"/>
                <a:gd name="connsiteY105" fmla="*/ 134833 h 620229"/>
                <a:gd name="connsiteX106" fmla="*/ 4368565 w 10166339"/>
                <a:gd name="connsiteY106" fmla="*/ 0 h 620229"/>
                <a:gd name="connsiteX107" fmla="*/ 4503398 w 10166339"/>
                <a:gd name="connsiteY107" fmla="*/ 0 h 620229"/>
                <a:gd name="connsiteX108" fmla="*/ 4665196 w 10166339"/>
                <a:gd name="connsiteY108" fmla="*/ 134833 h 620229"/>
                <a:gd name="connsiteX109" fmla="*/ 4530363 w 10166339"/>
                <a:gd name="connsiteY109" fmla="*/ 134833 h 620229"/>
                <a:gd name="connsiteX110" fmla="*/ 4530363 w 10166339"/>
                <a:gd name="connsiteY110" fmla="*/ 0 h 620229"/>
                <a:gd name="connsiteX111" fmla="*/ 4665196 w 10166339"/>
                <a:gd name="connsiteY111" fmla="*/ 0 h 620229"/>
                <a:gd name="connsiteX112" fmla="*/ 4826995 w 10166339"/>
                <a:gd name="connsiteY112" fmla="*/ 134833 h 620229"/>
                <a:gd name="connsiteX113" fmla="*/ 4692162 w 10166339"/>
                <a:gd name="connsiteY113" fmla="*/ 134833 h 620229"/>
                <a:gd name="connsiteX114" fmla="*/ 4692162 w 10166339"/>
                <a:gd name="connsiteY114" fmla="*/ 0 h 620229"/>
                <a:gd name="connsiteX115" fmla="*/ 4826995 w 10166339"/>
                <a:gd name="connsiteY115" fmla="*/ 0 h 620229"/>
                <a:gd name="connsiteX116" fmla="*/ 4988793 w 10166339"/>
                <a:gd name="connsiteY116" fmla="*/ 134833 h 620229"/>
                <a:gd name="connsiteX117" fmla="*/ 4853960 w 10166339"/>
                <a:gd name="connsiteY117" fmla="*/ 134833 h 620229"/>
                <a:gd name="connsiteX118" fmla="*/ 4853960 w 10166339"/>
                <a:gd name="connsiteY118" fmla="*/ 0 h 620229"/>
                <a:gd name="connsiteX119" fmla="*/ 4988793 w 10166339"/>
                <a:gd name="connsiteY119" fmla="*/ 0 h 620229"/>
                <a:gd name="connsiteX120" fmla="*/ 5150593 w 10166339"/>
                <a:gd name="connsiteY120" fmla="*/ 134834 h 620229"/>
                <a:gd name="connsiteX121" fmla="*/ 5015760 w 10166339"/>
                <a:gd name="connsiteY121" fmla="*/ 134834 h 620229"/>
                <a:gd name="connsiteX122" fmla="*/ 5015760 w 10166339"/>
                <a:gd name="connsiteY122" fmla="*/ 134833 h 620229"/>
                <a:gd name="connsiteX123" fmla="*/ 5015759 w 10166339"/>
                <a:gd name="connsiteY123" fmla="*/ 134833 h 620229"/>
                <a:gd name="connsiteX124" fmla="*/ 5015759 w 10166339"/>
                <a:gd name="connsiteY124" fmla="*/ 0 h 620229"/>
                <a:gd name="connsiteX125" fmla="*/ 5150592 w 10166339"/>
                <a:gd name="connsiteY125" fmla="*/ 0 h 620229"/>
                <a:gd name="connsiteX126" fmla="*/ 5150592 w 10166339"/>
                <a:gd name="connsiteY126" fmla="*/ 1 h 620229"/>
                <a:gd name="connsiteX127" fmla="*/ 5150593 w 10166339"/>
                <a:gd name="connsiteY127" fmla="*/ 1 h 620229"/>
                <a:gd name="connsiteX128" fmla="*/ 5312391 w 10166339"/>
                <a:gd name="connsiteY128" fmla="*/ 134834 h 620229"/>
                <a:gd name="connsiteX129" fmla="*/ 5177558 w 10166339"/>
                <a:gd name="connsiteY129" fmla="*/ 134834 h 620229"/>
                <a:gd name="connsiteX130" fmla="*/ 5177558 w 10166339"/>
                <a:gd name="connsiteY130" fmla="*/ 1 h 620229"/>
                <a:gd name="connsiteX131" fmla="*/ 5312391 w 10166339"/>
                <a:gd name="connsiteY131" fmla="*/ 1 h 620229"/>
                <a:gd name="connsiteX132" fmla="*/ 5474191 w 10166339"/>
                <a:gd name="connsiteY132" fmla="*/ 134834 h 620229"/>
                <a:gd name="connsiteX133" fmla="*/ 5339358 w 10166339"/>
                <a:gd name="connsiteY133" fmla="*/ 134834 h 620229"/>
                <a:gd name="connsiteX134" fmla="*/ 5339358 w 10166339"/>
                <a:gd name="connsiteY134" fmla="*/ 1 h 620229"/>
                <a:gd name="connsiteX135" fmla="*/ 5474191 w 10166339"/>
                <a:gd name="connsiteY135" fmla="*/ 1 h 620229"/>
                <a:gd name="connsiteX136" fmla="*/ 5635989 w 10166339"/>
                <a:gd name="connsiteY136" fmla="*/ 134834 h 620229"/>
                <a:gd name="connsiteX137" fmla="*/ 5501156 w 10166339"/>
                <a:gd name="connsiteY137" fmla="*/ 134834 h 620229"/>
                <a:gd name="connsiteX138" fmla="*/ 5501156 w 10166339"/>
                <a:gd name="connsiteY138" fmla="*/ 1 h 620229"/>
                <a:gd name="connsiteX139" fmla="*/ 5635989 w 10166339"/>
                <a:gd name="connsiteY139" fmla="*/ 1 h 620229"/>
                <a:gd name="connsiteX140" fmla="*/ 5797788 w 10166339"/>
                <a:gd name="connsiteY140" fmla="*/ 134834 h 620229"/>
                <a:gd name="connsiteX141" fmla="*/ 5662955 w 10166339"/>
                <a:gd name="connsiteY141" fmla="*/ 134834 h 620229"/>
                <a:gd name="connsiteX142" fmla="*/ 5662955 w 10166339"/>
                <a:gd name="connsiteY142" fmla="*/ 1 h 620229"/>
                <a:gd name="connsiteX143" fmla="*/ 5797788 w 10166339"/>
                <a:gd name="connsiteY143" fmla="*/ 1 h 620229"/>
                <a:gd name="connsiteX144" fmla="*/ 5959586 w 10166339"/>
                <a:gd name="connsiteY144" fmla="*/ 134834 h 620229"/>
                <a:gd name="connsiteX145" fmla="*/ 5824753 w 10166339"/>
                <a:gd name="connsiteY145" fmla="*/ 134834 h 620229"/>
                <a:gd name="connsiteX146" fmla="*/ 5824753 w 10166339"/>
                <a:gd name="connsiteY146" fmla="*/ 1 h 620229"/>
                <a:gd name="connsiteX147" fmla="*/ 5959586 w 10166339"/>
                <a:gd name="connsiteY147" fmla="*/ 1 h 620229"/>
                <a:gd name="connsiteX148" fmla="*/ 6121384 w 10166339"/>
                <a:gd name="connsiteY148" fmla="*/ 134834 h 620229"/>
                <a:gd name="connsiteX149" fmla="*/ 5986551 w 10166339"/>
                <a:gd name="connsiteY149" fmla="*/ 134834 h 620229"/>
                <a:gd name="connsiteX150" fmla="*/ 5986551 w 10166339"/>
                <a:gd name="connsiteY150" fmla="*/ 1 h 620229"/>
                <a:gd name="connsiteX151" fmla="*/ 6121384 w 10166339"/>
                <a:gd name="connsiteY151" fmla="*/ 1 h 620229"/>
                <a:gd name="connsiteX152" fmla="*/ 6283183 w 10166339"/>
                <a:gd name="connsiteY152" fmla="*/ 134834 h 620229"/>
                <a:gd name="connsiteX153" fmla="*/ 6148350 w 10166339"/>
                <a:gd name="connsiteY153" fmla="*/ 134834 h 620229"/>
                <a:gd name="connsiteX154" fmla="*/ 6148350 w 10166339"/>
                <a:gd name="connsiteY154" fmla="*/ 1 h 620229"/>
                <a:gd name="connsiteX155" fmla="*/ 6283183 w 10166339"/>
                <a:gd name="connsiteY155" fmla="*/ 1 h 620229"/>
                <a:gd name="connsiteX156" fmla="*/ 6444981 w 10166339"/>
                <a:gd name="connsiteY156" fmla="*/ 134834 h 620229"/>
                <a:gd name="connsiteX157" fmla="*/ 6310148 w 10166339"/>
                <a:gd name="connsiteY157" fmla="*/ 134834 h 620229"/>
                <a:gd name="connsiteX158" fmla="*/ 6310148 w 10166339"/>
                <a:gd name="connsiteY158" fmla="*/ 1 h 620229"/>
                <a:gd name="connsiteX159" fmla="*/ 6444981 w 10166339"/>
                <a:gd name="connsiteY159" fmla="*/ 1 h 620229"/>
                <a:gd name="connsiteX160" fmla="*/ 6606781 w 10166339"/>
                <a:gd name="connsiteY160" fmla="*/ 134834 h 620229"/>
                <a:gd name="connsiteX161" fmla="*/ 6471948 w 10166339"/>
                <a:gd name="connsiteY161" fmla="*/ 134834 h 620229"/>
                <a:gd name="connsiteX162" fmla="*/ 6471948 w 10166339"/>
                <a:gd name="connsiteY162" fmla="*/ 1 h 620229"/>
                <a:gd name="connsiteX163" fmla="*/ 6606781 w 10166339"/>
                <a:gd name="connsiteY163" fmla="*/ 1 h 620229"/>
                <a:gd name="connsiteX164" fmla="*/ 6768560 w 10166339"/>
                <a:gd name="connsiteY164" fmla="*/ 134834 h 620229"/>
                <a:gd name="connsiteX165" fmla="*/ 6633726 w 10166339"/>
                <a:gd name="connsiteY165" fmla="*/ 134834 h 620229"/>
                <a:gd name="connsiteX166" fmla="*/ 6633726 w 10166339"/>
                <a:gd name="connsiteY166" fmla="*/ 1 h 620229"/>
                <a:gd name="connsiteX167" fmla="*/ 6768560 w 10166339"/>
                <a:gd name="connsiteY167" fmla="*/ 1 h 620229"/>
                <a:gd name="connsiteX168" fmla="*/ 6930359 w 10166339"/>
                <a:gd name="connsiteY168" fmla="*/ 134834 h 620229"/>
                <a:gd name="connsiteX169" fmla="*/ 6795526 w 10166339"/>
                <a:gd name="connsiteY169" fmla="*/ 134834 h 620229"/>
                <a:gd name="connsiteX170" fmla="*/ 6795526 w 10166339"/>
                <a:gd name="connsiteY170" fmla="*/ 1 h 620229"/>
                <a:gd name="connsiteX171" fmla="*/ 6930359 w 10166339"/>
                <a:gd name="connsiteY171" fmla="*/ 1 h 620229"/>
                <a:gd name="connsiteX172" fmla="*/ 7092157 w 10166339"/>
                <a:gd name="connsiteY172" fmla="*/ 134834 h 620229"/>
                <a:gd name="connsiteX173" fmla="*/ 6957324 w 10166339"/>
                <a:gd name="connsiteY173" fmla="*/ 134834 h 620229"/>
                <a:gd name="connsiteX174" fmla="*/ 6957324 w 10166339"/>
                <a:gd name="connsiteY174" fmla="*/ 1 h 620229"/>
                <a:gd name="connsiteX175" fmla="*/ 7092157 w 10166339"/>
                <a:gd name="connsiteY175" fmla="*/ 1 h 620229"/>
                <a:gd name="connsiteX176" fmla="*/ 7253956 w 10166339"/>
                <a:gd name="connsiteY176" fmla="*/ 134834 h 620229"/>
                <a:gd name="connsiteX177" fmla="*/ 7119123 w 10166339"/>
                <a:gd name="connsiteY177" fmla="*/ 134834 h 620229"/>
                <a:gd name="connsiteX178" fmla="*/ 7119123 w 10166339"/>
                <a:gd name="connsiteY178" fmla="*/ 1 h 620229"/>
                <a:gd name="connsiteX179" fmla="*/ 7253956 w 10166339"/>
                <a:gd name="connsiteY179" fmla="*/ 1 h 620229"/>
                <a:gd name="connsiteX180" fmla="*/ 7415755 w 10166339"/>
                <a:gd name="connsiteY180" fmla="*/ 134834 h 620229"/>
                <a:gd name="connsiteX181" fmla="*/ 7280923 w 10166339"/>
                <a:gd name="connsiteY181" fmla="*/ 134834 h 620229"/>
                <a:gd name="connsiteX182" fmla="*/ 7280923 w 10166339"/>
                <a:gd name="connsiteY182" fmla="*/ 1 h 620229"/>
                <a:gd name="connsiteX183" fmla="*/ 7415755 w 10166339"/>
                <a:gd name="connsiteY183" fmla="*/ 1 h 620229"/>
                <a:gd name="connsiteX184" fmla="*/ 7577554 w 10166339"/>
                <a:gd name="connsiteY184" fmla="*/ 134834 h 620229"/>
                <a:gd name="connsiteX185" fmla="*/ 7442720 w 10166339"/>
                <a:gd name="connsiteY185" fmla="*/ 134834 h 620229"/>
                <a:gd name="connsiteX186" fmla="*/ 7442720 w 10166339"/>
                <a:gd name="connsiteY186" fmla="*/ 1 h 620229"/>
                <a:gd name="connsiteX187" fmla="*/ 7577554 w 10166339"/>
                <a:gd name="connsiteY187" fmla="*/ 1 h 620229"/>
                <a:gd name="connsiteX188" fmla="*/ 7739353 w 10166339"/>
                <a:gd name="connsiteY188" fmla="*/ 134834 h 620229"/>
                <a:gd name="connsiteX189" fmla="*/ 7604519 w 10166339"/>
                <a:gd name="connsiteY189" fmla="*/ 134834 h 620229"/>
                <a:gd name="connsiteX190" fmla="*/ 7604519 w 10166339"/>
                <a:gd name="connsiteY190" fmla="*/ 1 h 620229"/>
                <a:gd name="connsiteX191" fmla="*/ 7739353 w 10166339"/>
                <a:gd name="connsiteY191" fmla="*/ 1 h 620229"/>
                <a:gd name="connsiteX192" fmla="*/ 7901152 w 10166339"/>
                <a:gd name="connsiteY192" fmla="*/ 134834 h 620229"/>
                <a:gd name="connsiteX193" fmla="*/ 7766320 w 10166339"/>
                <a:gd name="connsiteY193" fmla="*/ 134834 h 620229"/>
                <a:gd name="connsiteX194" fmla="*/ 7766320 w 10166339"/>
                <a:gd name="connsiteY194" fmla="*/ 1 h 620229"/>
                <a:gd name="connsiteX195" fmla="*/ 7901152 w 10166339"/>
                <a:gd name="connsiteY195" fmla="*/ 1 h 620229"/>
                <a:gd name="connsiteX196" fmla="*/ 8062952 w 10166339"/>
                <a:gd name="connsiteY196" fmla="*/ 134834 h 620229"/>
                <a:gd name="connsiteX197" fmla="*/ 7928119 w 10166339"/>
                <a:gd name="connsiteY197" fmla="*/ 134834 h 620229"/>
                <a:gd name="connsiteX198" fmla="*/ 7928119 w 10166339"/>
                <a:gd name="connsiteY198" fmla="*/ 1 h 620229"/>
                <a:gd name="connsiteX199" fmla="*/ 8062952 w 10166339"/>
                <a:gd name="connsiteY199" fmla="*/ 1 h 620229"/>
                <a:gd name="connsiteX200" fmla="*/ 8224751 w 10166339"/>
                <a:gd name="connsiteY200" fmla="*/ 134834 h 620229"/>
                <a:gd name="connsiteX201" fmla="*/ 8089917 w 10166339"/>
                <a:gd name="connsiteY201" fmla="*/ 134834 h 620229"/>
                <a:gd name="connsiteX202" fmla="*/ 8089917 w 10166339"/>
                <a:gd name="connsiteY202" fmla="*/ 1 h 620229"/>
                <a:gd name="connsiteX203" fmla="*/ 8224751 w 10166339"/>
                <a:gd name="connsiteY203" fmla="*/ 1 h 620229"/>
                <a:gd name="connsiteX204" fmla="*/ 8386550 w 10166339"/>
                <a:gd name="connsiteY204" fmla="*/ 134834 h 620229"/>
                <a:gd name="connsiteX205" fmla="*/ 8251717 w 10166339"/>
                <a:gd name="connsiteY205" fmla="*/ 134834 h 620229"/>
                <a:gd name="connsiteX206" fmla="*/ 8251717 w 10166339"/>
                <a:gd name="connsiteY206" fmla="*/ 1 h 620229"/>
                <a:gd name="connsiteX207" fmla="*/ 8386550 w 10166339"/>
                <a:gd name="connsiteY207" fmla="*/ 1 h 620229"/>
                <a:gd name="connsiteX208" fmla="*/ 8710149 w 10166339"/>
                <a:gd name="connsiteY208" fmla="*/ 134834 h 620229"/>
                <a:gd name="connsiteX209" fmla="*/ 8575316 w 10166339"/>
                <a:gd name="connsiteY209" fmla="*/ 134834 h 620229"/>
                <a:gd name="connsiteX210" fmla="*/ 8575316 w 10166339"/>
                <a:gd name="connsiteY210" fmla="*/ 1 h 620229"/>
                <a:gd name="connsiteX211" fmla="*/ 8710149 w 10166339"/>
                <a:gd name="connsiteY211" fmla="*/ 1 h 620229"/>
                <a:gd name="connsiteX212" fmla="*/ 8871948 w 10166339"/>
                <a:gd name="connsiteY212" fmla="*/ 134834 h 620229"/>
                <a:gd name="connsiteX213" fmla="*/ 8737114 w 10166339"/>
                <a:gd name="connsiteY213" fmla="*/ 134834 h 620229"/>
                <a:gd name="connsiteX214" fmla="*/ 8737114 w 10166339"/>
                <a:gd name="connsiteY214" fmla="*/ 1 h 620229"/>
                <a:gd name="connsiteX215" fmla="*/ 8871948 w 10166339"/>
                <a:gd name="connsiteY215" fmla="*/ 1 h 620229"/>
                <a:gd name="connsiteX216" fmla="*/ 9033748 w 10166339"/>
                <a:gd name="connsiteY216" fmla="*/ 134834 h 620229"/>
                <a:gd name="connsiteX217" fmla="*/ 8898915 w 10166339"/>
                <a:gd name="connsiteY217" fmla="*/ 134834 h 620229"/>
                <a:gd name="connsiteX218" fmla="*/ 8898915 w 10166339"/>
                <a:gd name="connsiteY218" fmla="*/ 1 h 620229"/>
                <a:gd name="connsiteX219" fmla="*/ 9033748 w 10166339"/>
                <a:gd name="connsiteY219" fmla="*/ 1 h 620229"/>
                <a:gd name="connsiteX220" fmla="*/ 9357345 w 10166339"/>
                <a:gd name="connsiteY220" fmla="*/ 134834 h 620229"/>
                <a:gd name="connsiteX221" fmla="*/ 9222513 w 10166339"/>
                <a:gd name="connsiteY221" fmla="*/ 134834 h 620229"/>
                <a:gd name="connsiteX222" fmla="*/ 9222513 w 10166339"/>
                <a:gd name="connsiteY222" fmla="*/ 1 h 620229"/>
                <a:gd name="connsiteX223" fmla="*/ 9357345 w 10166339"/>
                <a:gd name="connsiteY223" fmla="*/ 1 h 620229"/>
                <a:gd name="connsiteX224" fmla="*/ 9519144 w 10166339"/>
                <a:gd name="connsiteY224" fmla="*/ 134834 h 620229"/>
                <a:gd name="connsiteX225" fmla="*/ 9384312 w 10166339"/>
                <a:gd name="connsiteY225" fmla="*/ 134834 h 620229"/>
                <a:gd name="connsiteX226" fmla="*/ 9384312 w 10166339"/>
                <a:gd name="connsiteY226" fmla="*/ 1 h 620229"/>
                <a:gd name="connsiteX227" fmla="*/ 9519144 w 10166339"/>
                <a:gd name="connsiteY227" fmla="*/ 1 h 620229"/>
                <a:gd name="connsiteX228" fmla="*/ 9680942 w 10166339"/>
                <a:gd name="connsiteY228" fmla="*/ 134834 h 620229"/>
                <a:gd name="connsiteX229" fmla="*/ 9546109 w 10166339"/>
                <a:gd name="connsiteY229" fmla="*/ 134834 h 620229"/>
                <a:gd name="connsiteX230" fmla="*/ 9546109 w 10166339"/>
                <a:gd name="connsiteY230" fmla="*/ 1 h 620229"/>
                <a:gd name="connsiteX231" fmla="*/ 9680942 w 10166339"/>
                <a:gd name="connsiteY231" fmla="*/ 1 h 620229"/>
                <a:gd name="connsiteX232" fmla="*/ 9842741 w 10166339"/>
                <a:gd name="connsiteY232" fmla="*/ 134834 h 620229"/>
                <a:gd name="connsiteX233" fmla="*/ 9707908 w 10166339"/>
                <a:gd name="connsiteY233" fmla="*/ 134834 h 620229"/>
                <a:gd name="connsiteX234" fmla="*/ 9707908 w 10166339"/>
                <a:gd name="connsiteY234" fmla="*/ 1 h 620229"/>
                <a:gd name="connsiteX235" fmla="*/ 9842741 w 10166339"/>
                <a:gd name="connsiteY235" fmla="*/ 1 h 620229"/>
                <a:gd name="connsiteX236" fmla="*/ 10004540 w 10166339"/>
                <a:gd name="connsiteY236" fmla="*/ 134834 h 620229"/>
                <a:gd name="connsiteX237" fmla="*/ 9869707 w 10166339"/>
                <a:gd name="connsiteY237" fmla="*/ 134834 h 620229"/>
                <a:gd name="connsiteX238" fmla="*/ 9869707 w 10166339"/>
                <a:gd name="connsiteY238" fmla="*/ 1 h 620229"/>
                <a:gd name="connsiteX239" fmla="*/ 10004540 w 10166339"/>
                <a:gd name="connsiteY239" fmla="*/ 1 h 620229"/>
                <a:gd name="connsiteX240" fmla="*/ 10166339 w 10166339"/>
                <a:gd name="connsiteY240" fmla="*/ 134834 h 620229"/>
                <a:gd name="connsiteX241" fmla="*/ 10031506 w 10166339"/>
                <a:gd name="connsiteY241" fmla="*/ 134834 h 620229"/>
                <a:gd name="connsiteX242" fmla="*/ 10031506 w 10166339"/>
                <a:gd name="connsiteY242" fmla="*/ 1 h 620229"/>
                <a:gd name="connsiteX243" fmla="*/ 10166339 w 10166339"/>
                <a:gd name="connsiteY243" fmla="*/ 1 h 620229"/>
                <a:gd name="connsiteX244" fmla="*/ 134833 w 10166339"/>
                <a:gd name="connsiteY244" fmla="*/ 296631 h 620229"/>
                <a:gd name="connsiteX245" fmla="*/ 0 w 10166339"/>
                <a:gd name="connsiteY245" fmla="*/ 296631 h 620229"/>
                <a:gd name="connsiteX246" fmla="*/ 0 w 10166339"/>
                <a:gd name="connsiteY246" fmla="*/ 161798 h 620229"/>
                <a:gd name="connsiteX247" fmla="*/ 134833 w 10166339"/>
                <a:gd name="connsiteY247" fmla="*/ 161798 h 620229"/>
                <a:gd name="connsiteX248" fmla="*/ 458430 w 10166339"/>
                <a:gd name="connsiteY248" fmla="*/ 296631 h 620229"/>
                <a:gd name="connsiteX249" fmla="*/ 323597 w 10166339"/>
                <a:gd name="connsiteY249" fmla="*/ 296631 h 620229"/>
                <a:gd name="connsiteX250" fmla="*/ 323597 w 10166339"/>
                <a:gd name="connsiteY250" fmla="*/ 161798 h 620229"/>
                <a:gd name="connsiteX251" fmla="*/ 458430 w 10166339"/>
                <a:gd name="connsiteY251" fmla="*/ 161798 h 620229"/>
                <a:gd name="connsiteX252" fmla="*/ 620229 w 10166339"/>
                <a:gd name="connsiteY252" fmla="*/ 296631 h 620229"/>
                <a:gd name="connsiteX253" fmla="*/ 485396 w 10166339"/>
                <a:gd name="connsiteY253" fmla="*/ 296631 h 620229"/>
                <a:gd name="connsiteX254" fmla="*/ 485396 w 10166339"/>
                <a:gd name="connsiteY254" fmla="*/ 161798 h 620229"/>
                <a:gd name="connsiteX255" fmla="*/ 620229 w 10166339"/>
                <a:gd name="connsiteY255" fmla="*/ 161798 h 620229"/>
                <a:gd name="connsiteX256" fmla="*/ 782028 w 10166339"/>
                <a:gd name="connsiteY256" fmla="*/ 296631 h 620229"/>
                <a:gd name="connsiteX257" fmla="*/ 647195 w 10166339"/>
                <a:gd name="connsiteY257" fmla="*/ 296631 h 620229"/>
                <a:gd name="connsiteX258" fmla="*/ 647195 w 10166339"/>
                <a:gd name="connsiteY258" fmla="*/ 161798 h 620229"/>
                <a:gd name="connsiteX259" fmla="*/ 782028 w 10166339"/>
                <a:gd name="connsiteY259" fmla="*/ 161798 h 620229"/>
                <a:gd name="connsiteX260" fmla="*/ 943826 w 10166339"/>
                <a:gd name="connsiteY260" fmla="*/ 296631 h 620229"/>
                <a:gd name="connsiteX261" fmla="*/ 808993 w 10166339"/>
                <a:gd name="connsiteY261" fmla="*/ 296631 h 620229"/>
                <a:gd name="connsiteX262" fmla="*/ 808993 w 10166339"/>
                <a:gd name="connsiteY262" fmla="*/ 161798 h 620229"/>
                <a:gd name="connsiteX263" fmla="*/ 943826 w 10166339"/>
                <a:gd name="connsiteY263" fmla="*/ 161798 h 620229"/>
                <a:gd name="connsiteX264" fmla="*/ 1429222 w 10166339"/>
                <a:gd name="connsiteY264" fmla="*/ 296631 h 620229"/>
                <a:gd name="connsiteX265" fmla="*/ 1294389 w 10166339"/>
                <a:gd name="connsiteY265" fmla="*/ 296631 h 620229"/>
                <a:gd name="connsiteX266" fmla="*/ 1294389 w 10166339"/>
                <a:gd name="connsiteY266" fmla="*/ 161798 h 620229"/>
                <a:gd name="connsiteX267" fmla="*/ 1429222 w 10166339"/>
                <a:gd name="connsiteY267" fmla="*/ 161798 h 620229"/>
                <a:gd name="connsiteX268" fmla="*/ 1591021 w 10166339"/>
                <a:gd name="connsiteY268" fmla="*/ 296631 h 620229"/>
                <a:gd name="connsiteX269" fmla="*/ 1456188 w 10166339"/>
                <a:gd name="connsiteY269" fmla="*/ 296631 h 620229"/>
                <a:gd name="connsiteX270" fmla="*/ 1456188 w 10166339"/>
                <a:gd name="connsiteY270" fmla="*/ 161798 h 620229"/>
                <a:gd name="connsiteX271" fmla="*/ 1591021 w 10166339"/>
                <a:gd name="connsiteY271" fmla="*/ 161798 h 620229"/>
                <a:gd name="connsiteX272" fmla="*/ 2076417 w 10166339"/>
                <a:gd name="connsiteY272" fmla="*/ 296631 h 620229"/>
                <a:gd name="connsiteX273" fmla="*/ 1941584 w 10166339"/>
                <a:gd name="connsiteY273" fmla="*/ 296631 h 620229"/>
                <a:gd name="connsiteX274" fmla="*/ 1941584 w 10166339"/>
                <a:gd name="connsiteY274" fmla="*/ 161798 h 620229"/>
                <a:gd name="connsiteX275" fmla="*/ 2076417 w 10166339"/>
                <a:gd name="connsiteY275" fmla="*/ 161798 h 620229"/>
                <a:gd name="connsiteX276" fmla="*/ 2238216 w 10166339"/>
                <a:gd name="connsiteY276" fmla="*/ 296631 h 620229"/>
                <a:gd name="connsiteX277" fmla="*/ 2103383 w 10166339"/>
                <a:gd name="connsiteY277" fmla="*/ 296631 h 620229"/>
                <a:gd name="connsiteX278" fmla="*/ 2103383 w 10166339"/>
                <a:gd name="connsiteY278" fmla="*/ 161798 h 620229"/>
                <a:gd name="connsiteX279" fmla="*/ 2238216 w 10166339"/>
                <a:gd name="connsiteY279" fmla="*/ 161798 h 620229"/>
                <a:gd name="connsiteX280" fmla="*/ 2400014 w 10166339"/>
                <a:gd name="connsiteY280" fmla="*/ 296631 h 620229"/>
                <a:gd name="connsiteX281" fmla="*/ 2265181 w 10166339"/>
                <a:gd name="connsiteY281" fmla="*/ 296631 h 620229"/>
                <a:gd name="connsiteX282" fmla="*/ 2265181 w 10166339"/>
                <a:gd name="connsiteY282" fmla="*/ 161798 h 620229"/>
                <a:gd name="connsiteX283" fmla="*/ 2400014 w 10166339"/>
                <a:gd name="connsiteY283" fmla="*/ 161798 h 620229"/>
                <a:gd name="connsiteX284" fmla="*/ 2561813 w 10166339"/>
                <a:gd name="connsiteY284" fmla="*/ 296631 h 620229"/>
                <a:gd name="connsiteX285" fmla="*/ 2426980 w 10166339"/>
                <a:gd name="connsiteY285" fmla="*/ 296631 h 620229"/>
                <a:gd name="connsiteX286" fmla="*/ 2426980 w 10166339"/>
                <a:gd name="connsiteY286" fmla="*/ 161798 h 620229"/>
                <a:gd name="connsiteX287" fmla="*/ 2561813 w 10166339"/>
                <a:gd name="connsiteY287" fmla="*/ 161798 h 620229"/>
                <a:gd name="connsiteX288" fmla="*/ 2723612 w 10166339"/>
                <a:gd name="connsiteY288" fmla="*/ 296631 h 620229"/>
                <a:gd name="connsiteX289" fmla="*/ 2588779 w 10166339"/>
                <a:gd name="connsiteY289" fmla="*/ 296631 h 620229"/>
                <a:gd name="connsiteX290" fmla="*/ 2588779 w 10166339"/>
                <a:gd name="connsiteY290" fmla="*/ 161798 h 620229"/>
                <a:gd name="connsiteX291" fmla="*/ 2723612 w 10166339"/>
                <a:gd name="connsiteY291" fmla="*/ 161798 h 620229"/>
                <a:gd name="connsiteX292" fmla="*/ 2885410 w 10166339"/>
                <a:gd name="connsiteY292" fmla="*/ 296631 h 620229"/>
                <a:gd name="connsiteX293" fmla="*/ 2750577 w 10166339"/>
                <a:gd name="connsiteY293" fmla="*/ 296631 h 620229"/>
                <a:gd name="connsiteX294" fmla="*/ 2750577 w 10166339"/>
                <a:gd name="connsiteY294" fmla="*/ 161798 h 620229"/>
                <a:gd name="connsiteX295" fmla="*/ 2885410 w 10166339"/>
                <a:gd name="connsiteY295" fmla="*/ 161798 h 620229"/>
                <a:gd name="connsiteX296" fmla="*/ 3047210 w 10166339"/>
                <a:gd name="connsiteY296" fmla="*/ 296631 h 620229"/>
                <a:gd name="connsiteX297" fmla="*/ 2912377 w 10166339"/>
                <a:gd name="connsiteY297" fmla="*/ 296631 h 620229"/>
                <a:gd name="connsiteX298" fmla="*/ 2912377 w 10166339"/>
                <a:gd name="connsiteY298" fmla="*/ 161798 h 620229"/>
                <a:gd name="connsiteX299" fmla="*/ 3047210 w 10166339"/>
                <a:gd name="connsiteY299" fmla="*/ 161798 h 620229"/>
                <a:gd name="connsiteX300" fmla="*/ 3370807 w 10166339"/>
                <a:gd name="connsiteY300" fmla="*/ 296631 h 620229"/>
                <a:gd name="connsiteX301" fmla="*/ 3235974 w 10166339"/>
                <a:gd name="connsiteY301" fmla="*/ 296631 h 620229"/>
                <a:gd name="connsiteX302" fmla="*/ 3235974 w 10166339"/>
                <a:gd name="connsiteY302" fmla="*/ 161798 h 620229"/>
                <a:gd name="connsiteX303" fmla="*/ 3370807 w 10166339"/>
                <a:gd name="connsiteY303" fmla="*/ 161798 h 620229"/>
                <a:gd name="connsiteX304" fmla="*/ 3532605 w 10166339"/>
                <a:gd name="connsiteY304" fmla="*/ 296631 h 620229"/>
                <a:gd name="connsiteX305" fmla="*/ 3397772 w 10166339"/>
                <a:gd name="connsiteY305" fmla="*/ 296631 h 620229"/>
                <a:gd name="connsiteX306" fmla="*/ 3397772 w 10166339"/>
                <a:gd name="connsiteY306" fmla="*/ 161798 h 620229"/>
                <a:gd name="connsiteX307" fmla="*/ 3532605 w 10166339"/>
                <a:gd name="connsiteY307" fmla="*/ 161798 h 620229"/>
                <a:gd name="connsiteX308" fmla="*/ 3694404 w 10166339"/>
                <a:gd name="connsiteY308" fmla="*/ 296631 h 620229"/>
                <a:gd name="connsiteX309" fmla="*/ 3559571 w 10166339"/>
                <a:gd name="connsiteY309" fmla="*/ 296631 h 620229"/>
                <a:gd name="connsiteX310" fmla="*/ 3559571 w 10166339"/>
                <a:gd name="connsiteY310" fmla="*/ 161798 h 620229"/>
                <a:gd name="connsiteX311" fmla="*/ 3694404 w 10166339"/>
                <a:gd name="connsiteY311" fmla="*/ 161798 h 620229"/>
                <a:gd name="connsiteX312" fmla="*/ 3856202 w 10166339"/>
                <a:gd name="connsiteY312" fmla="*/ 296631 h 620229"/>
                <a:gd name="connsiteX313" fmla="*/ 3721369 w 10166339"/>
                <a:gd name="connsiteY313" fmla="*/ 296631 h 620229"/>
                <a:gd name="connsiteX314" fmla="*/ 3721369 w 10166339"/>
                <a:gd name="connsiteY314" fmla="*/ 161798 h 620229"/>
                <a:gd name="connsiteX315" fmla="*/ 3856202 w 10166339"/>
                <a:gd name="connsiteY315" fmla="*/ 161798 h 620229"/>
                <a:gd name="connsiteX316" fmla="*/ 4179800 w 10166339"/>
                <a:gd name="connsiteY316" fmla="*/ 296631 h 620229"/>
                <a:gd name="connsiteX317" fmla="*/ 4044967 w 10166339"/>
                <a:gd name="connsiteY317" fmla="*/ 296631 h 620229"/>
                <a:gd name="connsiteX318" fmla="*/ 4044967 w 10166339"/>
                <a:gd name="connsiteY318" fmla="*/ 161798 h 620229"/>
                <a:gd name="connsiteX319" fmla="*/ 4179800 w 10166339"/>
                <a:gd name="connsiteY319" fmla="*/ 161798 h 620229"/>
                <a:gd name="connsiteX320" fmla="*/ 4341599 w 10166339"/>
                <a:gd name="connsiteY320" fmla="*/ 296631 h 620229"/>
                <a:gd name="connsiteX321" fmla="*/ 4206766 w 10166339"/>
                <a:gd name="connsiteY321" fmla="*/ 296631 h 620229"/>
                <a:gd name="connsiteX322" fmla="*/ 4206766 w 10166339"/>
                <a:gd name="connsiteY322" fmla="*/ 161798 h 620229"/>
                <a:gd name="connsiteX323" fmla="*/ 4341599 w 10166339"/>
                <a:gd name="connsiteY323" fmla="*/ 161798 h 620229"/>
                <a:gd name="connsiteX324" fmla="*/ 4503398 w 10166339"/>
                <a:gd name="connsiteY324" fmla="*/ 296631 h 620229"/>
                <a:gd name="connsiteX325" fmla="*/ 4368565 w 10166339"/>
                <a:gd name="connsiteY325" fmla="*/ 296631 h 620229"/>
                <a:gd name="connsiteX326" fmla="*/ 4368565 w 10166339"/>
                <a:gd name="connsiteY326" fmla="*/ 161798 h 620229"/>
                <a:gd name="connsiteX327" fmla="*/ 4503398 w 10166339"/>
                <a:gd name="connsiteY327" fmla="*/ 161798 h 620229"/>
                <a:gd name="connsiteX328" fmla="*/ 4665196 w 10166339"/>
                <a:gd name="connsiteY328" fmla="*/ 296631 h 620229"/>
                <a:gd name="connsiteX329" fmla="*/ 4530363 w 10166339"/>
                <a:gd name="connsiteY329" fmla="*/ 296631 h 620229"/>
                <a:gd name="connsiteX330" fmla="*/ 4530363 w 10166339"/>
                <a:gd name="connsiteY330" fmla="*/ 161798 h 620229"/>
                <a:gd name="connsiteX331" fmla="*/ 4665196 w 10166339"/>
                <a:gd name="connsiteY331" fmla="*/ 161798 h 620229"/>
                <a:gd name="connsiteX332" fmla="*/ 4826995 w 10166339"/>
                <a:gd name="connsiteY332" fmla="*/ 296631 h 620229"/>
                <a:gd name="connsiteX333" fmla="*/ 4692162 w 10166339"/>
                <a:gd name="connsiteY333" fmla="*/ 296631 h 620229"/>
                <a:gd name="connsiteX334" fmla="*/ 4692162 w 10166339"/>
                <a:gd name="connsiteY334" fmla="*/ 161798 h 620229"/>
                <a:gd name="connsiteX335" fmla="*/ 4826995 w 10166339"/>
                <a:gd name="connsiteY335" fmla="*/ 161798 h 620229"/>
                <a:gd name="connsiteX336" fmla="*/ 4988793 w 10166339"/>
                <a:gd name="connsiteY336" fmla="*/ 296631 h 620229"/>
                <a:gd name="connsiteX337" fmla="*/ 4853960 w 10166339"/>
                <a:gd name="connsiteY337" fmla="*/ 296631 h 620229"/>
                <a:gd name="connsiteX338" fmla="*/ 4853960 w 10166339"/>
                <a:gd name="connsiteY338" fmla="*/ 161798 h 620229"/>
                <a:gd name="connsiteX339" fmla="*/ 4988793 w 10166339"/>
                <a:gd name="connsiteY339" fmla="*/ 161798 h 620229"/>
                <a:gd name="connsiteX340" fmla="*/ 5150593 w 10166339"/>
                <a:gd name="connsiteY340" fmla="*/ 296632 h 620229"/>
                <a:gd name="connsiteX341" fmla="*/ 5015760 w 10166339"/>
                <a:gd name="connsiteY341" fmla="*/ 296632 h 620229"/>
                <a:gd name="connsiteX342" fmla="*/ 5015760 w 10166339"/>
                <a:gd name="connsiteY342" fmla="*/ 296631 h 620229"/>
                <a:gd name="connsiteX343" fmla="*/ 5015759 w 10166339"/>
                <a:gd name="connsiteY343" fmla="*/ 296631 h 620229"/>
                <a:gd name="connsiteX344" fmla="*/ 5015759 w 10166339"/>
                <a:gd name="connsiteY344" fmla="*/ 161798 h 620229"/>
                <a:gd name="connsiteX345" fmla="*/ 5150592 w 10166339"/>
                <a:gd name="connsiteY345" fmla="*/ 161798 h 620229"/>
                <a:gd name="connsiteX346" fmla="*/ 5150592 w 10166339"/>
                <a:gd name="connsiteY346" fmla="*/ 161799 h 620229"/>
                <a:gd name="connsiteX347" fmla="*/ 5150593 w 10166339"/>
                <a:gd name="connsiteY347" fmla="*/ 161799 h 620229"/>
                <a:gd name="connsiteX348" fmla="*/ 5312391 w 10166339"/>
                <a:gd name="connsiteY348" fmla="*/ 296632 h 620229"/>
                <a:gd name="connsiteX349" fmla="*/ 5177558 w 10166339"/>
                <a:gd name="connsiteY349" fmla="*/ 296632 h 620229"/>
                <a:gd name="connsiteX350" fmla="*/ 5177558 w 10166339"/>
                <a:gd name="connsiteY350" fmla="*/ 161799 h 620229"/>
                <a:gd name="connsiteX351" fmla="*/ 5312391 w 10166339"/>
                <a:gd name="connsiteY351" fmla="*/ 161799 h 620229"/>
                <a:gd name="connsiteX352" fmla="*/ 5474191 w 10166339"/>
                <a:gd name="connsiteY352" fmla="*/ 296632 h 620229"/>
                <a:gd name="connsiteX353" fmla="*/ 5339358 w 10166339"/>
                <a:gd name="connsiteY353" fmla="*/ 296632 h 620229"/>
                <a:gd name="connsiteX354" fmla="*/ 5339358 w 10166339"/>
                <a:gd name="connsiteY354" fmla="*/ 161799 h 620229"/>
                <a:gd name="connsiteX355" fmla="*/ 5474191 w 10166339"/>
                <a:gd name="connsiteY355" fmla="*/ 161799 h 620229"/>
                <a:gd name="connsiteX356" fmla="*/ 5635989 w 10166339"/>
                <a:gd name="connsiteY356" fmla="*/ 296632 h 620229"/>
                <a:gd name="connsiteX357" fmla="*/ 5501156 w 10166339"/>
                <a:gd name="connsiteY357" fmla="*/ 296632 h 620229"/>
                <a:gd name="connsiteX358" fmla="*/ 5501156 w 10166339"/>
                <a:gd name="connsiteY358" fmla="*/ 161799 h 620229"/>
                <a:gd name="connsiteX359" fmla="*/ 5635989 w 10166339"/>
                <a:gd name="connsiteY359" fmla="*/ 161799 h 620229"/>
                <a:gd name="connsiteX360" fmla="*/ 5797788 w 10166339"/>
                <a:gd name="connsiteY360" fmla="*/ 296632 h 620229"/>
                <a:gd name="connsiteX361" fmla="*/ 5662955 w 10166339"/>
                <a:gd name="connsiteY361" fmla="*/ 296632 h 620229"/>
                <a:gd name="connsiteX362" fmla="*/ 5662955 w 10166339"/>
                <a:gd name="connsiteY362" fmla="*/ 161799 h 620229"/>
                <a:gd name="connsiteX363" fmla="*/ 5797788 w 10166339"/>
                <a:gd name="connsiteY363" fmla="*/ 161799 h 620229"/>
                <a:gd name="connsiteX364" fmla="*/ 5959586 w 10166339"/>
                <a:gd name="connsiteY364" fmla="*/ 296632 h 620229"/>
                <a:gd name="connsiteX365" fmla="*/ 5824753 w 10166339"/>
                <a:gd name="connsiteY365" fmla="*/ 296632 h 620229"/>
                <a:gd name="connsiteX366" fmla="*/ 5824753 w 10166339"/>
                <a:gd name="connsiteY366" fmla="*/ 161799 h 620229"/>
                <a:gd name="connsiteX367" fmla="*/ 5959586 w 10166339"/>
                <a:gd name="connsiteY367" fmla="*/ 161799 h 620229"/>
                <a:gd name="connsiteX368" fmla="*/ 6121384 w 10166339"/>
                <a:gd name="connsiteY368" fmla="*/ 296632 h 620229"/>
                <a:gd name="connsiteX369" fmla="*/ 5986551 w 10166339"/>
                <a:gd name="connsiteY369" fmla="*/ 296632 h 620229"/>
                <a:gd name="connsiteX370" fmla="*/ 5986551 w 10166339"/>
                <a:gd name="connsiteY370" fmla="*/ 161799 h 620229"/>
                <a:gd name="connsiteX371" fmla="*/ 6121384 w 10166339"/>
                <a:gd name="connsiteY371" fmla="*/ 161799 h 620229"/>
                <a:gd name="connsiteX372" fmla="*/ 6444981 w 10166339"/>
                <a:gd name="connsiteY372" fmla="*/ 296632 h 620229"/>
                <a:gd name="connsiteX373" fmla="*/ 6310148 w 10166339"/>
                <a:gd name="connsiteY373" fmla="*/ 296632 h 620229"/>
                <a:gd name="connsiteX374" fmla="*/ 6310148 w 10166339"/>
                <a:gd name="connsiteY374" fmla="*/ 161799 h 620229"/>
                <a:gd name="connsiteX375" fmla="*/ 6444981 w 10166339"/>
                <a:gd name="connsiteY375" fmla="*/ 161799 h 620229"/>
                <a:gd name="connsiteX376" fmla="*/ 6606781 w 10166339"/>
                <a:gd name="connsiteY376" fmla="*/ 296632 h 620229"/>
                <a:gd name="connsiteX377" fmla="*/ 6471948 w 10166339"/>
                <a:gd name="connsiteY377" fmla="*/ 296632 h 620229"/>
                <a:gd name="connsiteX378" fmla="*/ 6471948 w 10166339"/>
                <a:gd name="connsiteY378" fmla="*/ 161799 h 620229"/>
                <a:gd name="connsiteX379" fmla="*/ 6606781 w 10166339"/>
                <a:gd name="connsiteY379" fmla="*/ 161799 h 620229"/>
                <a:gd name="connsiteX380" fmla="*/ 6768560 w 10166339"/>
                <a:gd name="connsiteY380" fmla="*/ 296632 h 620229"/>
                <a:gd name="connsiteX381" fmla="*/ 6633726 w 10166339"/>
                <a:gd name="connsiteY381" fmla="*/ 296632 h 620229"/>
                <a:gd name="connsiteX382" fmla="*/ 6633726 w 10166339"/>
                <a:gd name="connsiteY382" fmla="*/ 161799 h 620229"/>
                <a:gd name="connsiteX383" fmla="*/ 6768560 w 10166339"/>
                <a:gd name="connsiteY383" fmla="*/ 161799 h 620229"/>
                <a:gd name="connsiteX384" fmla="*/ 6930359 w 10166339"/>
                <a:gd name="connsiteY384" fmla="*/ 296632 h 620229"/>
                <a:gd name="connsiteX385" fmla="*/ 6795526 w 10166339"/>
                <a:gd name="connsiteY385" fmla="*/ 296632 h 620229"/>
                <a:gd name="connsiteX386" fmla="*/ 6795526 w 10166339"/>
                <a:gd name="connsiteY386" fmla="*/ 161799 h 620229"/>
                <a:gd name="connsiteX387" fmla="*/ 6930359 w 10166339"/>
                <a:gd name="connsiteY387" fmla="*/ 161799 h 620229"/>
                <a:gd name="connsiteX388" fmla="*/ 7253956 w 10166339"/>
                <a:gd name="connsiteY388" fmla="*/ 296632 h 620229"/>
                <a:gd name="connsiteX389" fmla="*/ 7119123 w 10166339"/>
                <a:gd name="connsiteY389" fmla="*/ 296632 h 620229"/>
                <a:gd name="connsiteX390" fmla="*/ 7119123 w 10166339"/>
                <a:gd name="connsiteY390" fmla="*/ 161799 h 620229"/>
                <a:gd name="connsiteX391" fmla="*/ 7253956 w 10166339"/>
                <a:gd name="connsiteY391" fmla="*/ 161799 h 620229"/>
                <a:gd name="connsiteX392" fmla="*/ 7415755 w 10166339"/>
                <a:gd name="connsiteY392" fmla="*/ 296632 h 620229"/>
                <a:gd name="connsiteX393" fmla="*/ 7280923 w 10166339"/>
                <a:gd name="connsiteY393" fmla="*/ 296632 h 620229"/>
                <a:gd name="connsiteX394" fmla="*/ 7280923 w 10166339"/>
                <a:gd name="connsiteY394" fmla="*/ 161799 h 620229"/>
                <a:gd name="connsiteX395" fmla="*/ 7415755 w 10166339"/>
                <a:gd name="connsiteY395" fmla="*/ 161799 h 620229"/>
                <a:gd name="connsiteX396" fmla="*/ 7577554 w 10166339"/>
                <a:gd name="connsiteY396" fmla="*/ 296632 h 620229"/>
                <a:gd name="connsiteX397" fmla="*/ 7442720 w 10166339"/>
                <a:gd name="connsiteY397" fmla="*/ 296632 h 620229"/>
                <a:gd name="connsiteX398" fmla="*/ 7442720 w 10166339"/>
                <a:gd name="connsiteY398" fmla="*/ 161799 h 620229"/>
                <a:gd name="connsiteX399" fmla="*/ 7577554 w 10166339"/>
                <a:gd name="connsiteY399" fmla="*/ 161799 h 620229"/>
                <a:gd name="connsiteX400" fmla="*/ 7739353 w 10166339"/>
                <a:gd name="connsiteY400" fmla="*/ 296632 h 620229"/>
                <a:gd name="connsiteX401" fmla="*/ 7604519 w 10166339"/>
                <a:gd name="connsiteY401" fmla="*/ 296632 h 620229"/>
                <a:gd name="connsiteX402" fmla="*/ 7604519 w 10166339"/>
                <a:gd name="connsiteY402" fmla="*/ 161799 h 620229"/>
                <a:gd name="connsiteX403" fmla="*/ 7739353 w 10166339"/>
                <a:gd name="connsiteY403" fmla="*/ 161799 h 620229"/>
                <a:gd name="connsiteX404" fmla="*/ 7901152 w 10166339"/>
                <a:gd name="connsiteY404" fmla="*/ 296632 h 620229"/>
                <a:gd name="connsiteX405" fmla="*/ 7766320 w 10166339"/>
                <a:gd name="connsiteY405" fmla="*/ 296632 h 620229"/>
                <a:gd name="connsiteX406" fmla="*/ 7766320 w 10166339"/>
                <a:gd name="connsiteY406" fmla="*/ 161799 h 620229"/>
                <a:gd name="connsiteX407" fmla="*/ 7901152 w 10166339"/>
                <a:gd name="connsiteY407" fmla="*/ 161799 h 620229"/>
                <a:gd name="connsiteX408" fmla="*/ 8062952 w 10166339"/>
                <a:gd name="connsiteY408" fmla="*/ 296632 h 620229"/>
                <a:gd name="connsiteX409" fmla="*/ 7928119 w 10166339"/>
                <a:gd name="connsiteY409" fmla="*/ 296632 h 620229"/>
                <a:gd name="connsiteX410" fmla="*/ 7928119 w 10166339"/>
                <a:gd name="connsiteY410" fmla="*/ 161799 h 620229"/>
                <a:gd name="connsiteX411" fmla="*/ 8062952 w 10166339"/>
                <a:gd name="connsiteY411" fmla="*/ 161799 h 620229"/>
                <a:gd name="connsiteX412" fmla="*/ 8224751 w 10166339"/>
                <a:gd name="connsiteY412" fmla="*/ 296632 h 620229"/>
                <a:gd name="connsiteX413" fmla="*/ 8089917 w 10166339"/>
                <a:gd name="connsiteY413" fmla="*/ 296632 h 620229"/>
                <a:gd name="connsiteX414" fmla="*/ 8089917 w 10166339"/>
                <a:gd name="connsiteY414" fmla="*/ 161799 h 620229"/>
                <a:gd name="connsiteX415" fmla="*/ 8224751 w 10166339"/>
                <a:gd name="connsiteY415" fmla="*/ 161799 h 620229"/>
                <a:gd name="connsiteX416" fmla="*/ 8710149 w 10166339"/>
                <a:gd name="connsiteY416" fmla="*/ 296632 h 620229"/>
                <a:gd name="connsiteX417" fmla="*/ 8575316 w 10166339"/>
                <a:gd name="connsiteY417" fmla="*/ 296632 h 620229"/>
                <a:gd name="connsiteX418" fmla="*/ 8575316 w 10166339"/>
                <a:gd name="connsiteY418" fmla="*/ 161799 h 620229"/>
                <a:gd name="connsiteX419" fmla="*/ 8710149 w 10166339"/>
                <a:gd name="connsiteY419" fmla="*/ 161799 h 620229"/>
                <a:gd name="connsiteX420" fmla="*/ 8871945 w 10166339"/>
                <a:gd name="connsiteY420" fmla="*/ 296632 h 620229"/>
                <a:gd name="connsiteX421" fmla="*/ 8737113 w 10166339"/>
                <a:gd name="connsiteY421" fmla="*/ 296632 h 620229"/>
                <a:gd name="connsiteX422" fmla="*/ 8737113 w 10166339"/>
                <a:gd name="connsiteY422" fmla="*/ 161799 h 620229"/>
                <a:gd name="connsiteX423" fmla="*/ 8871945 w 10166339"/>
                <a:gd name="connsiteY423" fmla="*/ 161799 h 620229"/>
                <a:gd name="connsiteX424" fmla="*/ 9357343 w 10166339"/>
                <a:gd name="connsiteY424" fmla="*/ 296632 h 620229"/>
                <a:gd name="connsiteX425" fmla="*/ 9222509 w 10166339"/>
                <a:gd name="connsiteY425" fmla="*/ 296632 h 620229"/>
                <a:gd name="connsiteX426" fmla="*/ 9222509 w 10166339"/>
                <a:gd name="connsiteY426" fmla="*/ 161799 h 620229"/>
                <a:gd name="connsiteX427" fmla="*/ 9357343 w 10166339"/>
                <a:gd name="connsiteY427" fmla="*/ 161799 h 620229"/>
                <a:gd name="connsiteX428" fmla="*/ 9519142 w 10166339"/>
                <a:gd name="connsiteY428" fmla="*/ 296632 h 620229"/>
                <a:gd name="connsiteX429" fmla="*/ 9384308 w 10166339"/>
                <a:gd name="connsiteY429" fmla="*/ 296632 h 620229"/>
                <a:gd name="connsiteX430" fmla="*/ 9384308 w 10166339"/>
                <a:gd name="connsiteY430" fmla="*/ 161799 h 620229"/>
                <a:gd name="connsiteX431" fmla="*/ 9519142 w 10166339"/>
                <a:gd name="connsiteY431" fmla="*/ 161799 h 620229"/>
                <a:gd name="connsiteX432" fmla="*/ 9680940 w 10166339"/>
                <a:gd name="connsiteY432" fmla="*/ 296632 h 620229"/>
                <a:gd name="connsiteX433" fmla="*/ 9546107 w 10166339"/>
                <a:gd name="connsiteY433" fmla="*/ 296632 h 620229"/>
                <a:gd name="connsiteX434" fmla="*/ 9546107 w 10166339"/>
                <a:gd name="connsiteY434" fmla="*/ 161799 h 620229"/>
                <a:gd name="connsiteX435" fmla="*/ 9680940 w 10166339"/>
                <a:gd name="connsiteY435" fmla="*/ 161799 h 620229"/>
                <a:gd name="connsiteX436" fmla="*/ 9842739 w 10166339"/>
                <a:gd name="connsiteY436" fmla="*/ 296632 h 620229"/>
                <a:gd name="connsiteX437" fmla="*/ 9707906 w 10166339"/>
                <a:gd name="connsiteY437" fmla="*/ 296632 h 620229"/>
                <a:gd name="connsiteX438" fmla="*/ 9707906 w 10166339"/>
                <a:gd name="connsiteY438" fmla="*/ 161799 h 620229"/>
                <a:gd name="connsiteX439" fmla="*/ 9842739 w 10166339"/>
                <a:gd name="connsiteY439" fmla="*/ 161799 h 620229"/>
                <a:gd name="connsiteX440" fmla="*/ 10166337 w 10166339"/>
                <a:gd name="connsiteY440" fmla="*/ 296632 h 620229"/>
                <a:gd name="connsiteX441" fmla="*/ 10031504 w 10166339"/>
                <a:gd name="connsiteY441" fmla="*/ 296632 h 620229"/>
                <a:gd name="connsiteX442" fmla="*/ 10031504 w 10166339"/>
                <a:gd name="connsiteY442" fmla="*/ 161799 h 620229"/>
                <a:gd name="connsiteX443" fmla="*/ 10166337 w 10166339"/>
                <a:gd name="connsiteY443" fmla="*/ 161799 h 620229"/>
                <a:gd name="connsiteX444" fmla="*/ 134833 w 10166339"/>
                <a:gd name="connsiteY444" fmla="*/ 458430 h 620229"/>
                <a:gd name="connsiteX445" fmla="*/ 0 w 10166339"/>
                <a:gd name="connsiteY445" fmla="*/ 458430 h 620229"/>
                <a:gd name="connsiteX446" fmla="*/ 0 w 10166339"/>
                <a:gd name="connsiteY446" fmla="*/ 323597 h 620229"/>
                <a:gd name="connsiteX447" fmla="*/ 134833 w 10166339"/>
                <a:gd name="connsiteY447" fmla="*/ 323597 h 620229"/>
                <a:gd name="connsiteX448" fmla="*/ 458430 w 10166339"/>
                <a:gd name="connsiteY448" fmla="*/ 458430 h 620229"/>
                <a:gd name="connsiteX449" fmla="*/ 323597 w 10166339"/>
                <a:gd name="connsiteY449" fmla="*/ 458430 h 620229"/>
                <a:gd name="connsiteX450" fmla="*/ 323597 w 10166339"/>
                <a:gd name="connsiteY450" fmla="*/ 323597 h 620229"/>
                <a:gd name="connsiteX451" fmla="*/ 458430 w 10166339"/>
                <a:gd name="connsiteY451" fmla="*/ 323597 h 620229"/>
                <a:gd name="connsiteX452" fmla="*/ 620229 w 10166339"/>
                <a:gd name="connsiteY452" fmla="*/ 458430 h 620229"/>
                <a:gd name="connsiteX453" fmla="*/ 485396 w 10166339"/>
                <a:gd name="connsiteY453" fmla="*/ 458430 h 620229"/>
                <a:gd name="connsiteX454" fmla="*/ 485396 w 10166339"/>
                <a:gd name="connsiteY454" fmla="*/ 323597 h 620229"/>
                <a:gd name="connsiteX455" fmla="*/ 620229 w 10166339"/>
                <a:gd name="connsiteY455" fmla="*/ 323597 h 620229"/>
                <a:gd name="connsiteX456" fmla="*/ 782028 w 10166339"/>
                <a:gd name="connsiteY456" fmla="*/ 458430 h 620229"/>
                <a:gd name="connsiteX457" fmla="*/ 647195 w 10166339"/>
                <a:gd name="connsiteY457" fmla="*/ 458430 h 620229"/>
                <a:gd name="connsiteX458" fmla="*/ 647195 w 10166339"/>
                <a:gd name="connsiteY458" fmla="*/ 323597 h 620229"/>
                <a:gd name="connsiteX459" fmla="*/ 782028 w 10166339"/>
                <a:gd name="connsiteY459" fmla="*/ 323597 h 620229"/>
                <a:gd name="connsiteX460" fmla="*/ 943826 w 10166339"/>
                <a:gd name="connsiteY460" fmla="*/ 458430 h 620229"/>
                <a:gd name="connsiteX461" fmla="*/ 808993 w 10166339"/>
                <a:gd name="connsiteY461" fmla="*/ 458430 h 620229"/>
                <a:gd name="connsiteX462" fmla="*/ 808993 w 10166339"/>
                <a:gd name="connsiteY462" fmla="*/ 323597 h 620229"/>
                <a:gd name="connsiteX463" fmla="*/ 943826 w 10166339"/>
                <a:gd name="connsiteY463" fmla="*/ 323597 h 620229"/>
                <a:gd name="connsiteX464" fmla="*/ 1105625 w 10166339"/>
                <a:gd name="connsiteY464" fmla="*/ 458430 h 620229"/>
                <a:gd name="connsiteX465" fmla="*/ 970792 w 10166339"/>
                <a:gd name="connsiteY465" fmla="*/ 458430 h 620229"/>
                <a:gd name="connsiteX466" fmla="*/ 970792 w 10166339"/>
                <a:gd name="connsiteY466" fmla="*/ 323597 h 620229"/>
                <a:gd name="connsiteX467" fmla="*/ 1105625 w 10166339"/>
                <a:gd name="connsiteY467" fmla="*/ 323597 h 620229"/>
                <a:gd name="connsiteX468" fmla="*/ 1267424 w 10166339"/>
                <a:gd name="connsiteY468" fmla="*/ 458430 h 620229"/>
                <a:gd name="connsiteX469" fmla="*/ 1132591 w 10166339"/>
                <a:gd name="connsiteY469" fmla="*/ 458430 h 620229"/>
                <a:gd name="connsiteX470" fmla="*/ 1132591 w 10166339"/>
                <a:gd name="connsiteY470" fmla="*/ 323597 h 620229"/>
                <a:gd name="connsiteX471" fmla="*/ 1267424 w 10166339"/>
                <a:gd name="connsiteY471" fmla="*/ 323597 h 620229"/>
                <a:gd name="connsiteX472" fmla="*/ 1429222 w 10166339"/>
                <a:gd name="connsiteY472" fmla="*/ 458430 h 620229"/>
                <a:gd name="connsiteX473" fmla="*/ 1294389 w 10166339"/>
                <a:gd name="connsiteY473" fmla="*/ 458430 h 620229"/>
                <a:gd name="connsiteX474" fmla="*/ 1294389 w 10166339"/>
                <a:gd name="connsiteY474" fmla="*/ 323597 h 620229"/>
                <a:gd name="connsiteX475" fmla="*/ 1429222 w 10166339"/>
                <a:gd name="connsiteY475" fmla="*/ 323597 h 620229"/>
                <a:gd name="connsiteX476" fmla="*/ 1591021 w 10166339"/>
                <a:gd name="connsiteY476" fmla="*/ 458430 h 620229"/>
                <a:gd name="connsiteX477" fmla="*/ 1456188 w 10166339"/>
                <a:gd name="connsiteY477" fmla="*/ 458430 h 620229"/>
                <a:gd name="connsiteX478" fmla="*/ 1456188 w 10166339"/>
                <a:gd name="connsiteY478" fmla="*/ 323597 h 620229"/>
                <a:gd name="connsiteX479" fmla="*/ 1591021 w 10166339"/>
                <a:gd name="connsiteY479" fmla="*/ 323597 h 620229"/>
                <a:gd name="connsiteX480" fmla="*/ 2076417 w 10166339"/>
                <a:gd name="connsiteY480" fmla="*/ 458430 h 620229"/>
                <a:gd name="connsiteX481" fmla="*/ 1941584 w 10166339"/>
                <a:gd name="connsiteY481" fmla="*/ 458430 h 620229"/>
                <a:gd name="connsiteX482" fmla="*/ 1941584 w 10166339"/>
                <a:gd name="connsiteY482" fmla="*/ 323597 h 620229"/>
                <a:gd name="connsiteX483" fmla="*/ 2076417 w 10166339"/>
                <a:gd name="connsiteY483" fmla="*/ 323597 h 620229"/>
                <a:gd name="connsiteX484" fmla="*/ 2561813 w 10166339"/>
                <a:gd name="connsiteY484" fmla="*/ 458430 h 620229"/>
                <a:gd name="connsiteX485" fmla="*/ 2426980 w 10166339"/>
                <a:gd name="connsiteY485" fmla="*/ 458430 h 620229"/>
                <a:gd name="connsiteX486" fmla="*/ 2426980 w 10166339"/>
                <a:gd name="connsiteY486" fmla="*/ 323597 h 620229"/>
                <a:gd name="connsiteX487" fmla="*/ 2561813 w 10166339"/>
                <a:gd name="connsiteY487" fmla="*/ 323597 h 620229"/>
                <a:gd name="connsiteX488" fmla="*/ 2723612 w 10166339"/>
                <a:gd name="connsiteY488" fmla="*/ 458430 h 620229"/>
                <a:gd name="connsiteX489" fmla="*/ 2588779 w 10166339"/>
                <a:gd name="connsiteY489" fmla="*/ 458430 h 620229"/>
                <a:gd name="connsiteX490" fmla="*/ 2588779 w 10166339"/>
                <a:gd name="connsiteY490" fmla="*/ 323597 h 620229"/>
                <a:gd name="connsiteX491" fmla="*/ 2723612 w 10166339"/>
                <a:gd name="connsiteY491" fmla="*/ 323597 h 620229"/>
                <a:gd name="connsiteX492" fmla="*/ 2885410 w 10166339"/>
                <a:gd name="connsiteY492" fmla="*/ 458430 h 620229"/>
                <a:gd name="connsiteX493" fmla="*/ 2750577 w 10166339"/>
                <a:gd name="connsiteY493" fmla="*/ 458430 h 620229"/>
                <a:gd name="connsiteX494" fmla="*/ 2750577 w 10166339"/>
                <a:gd name="connsiteY494" fmla="*/ 323597 h 620229"/>
                <a:gd name="connsiteX495" fmla="*/ 2885410 w 10166339"/>
                <a:gd name="connsiteY495" fmla="*/ 323597 h 620229"/>
                <a:gd name="connsiteX496" fmla="*/ 3047210 w 10166339"/>
                <a:gd name="connsiteY496" fmla="*/ 458430 h 620229"/>
                <a:gd name="connsiteX497" fmla="*/ 2912377 w 10166339"/>
                <a:gd name="connsiteY497" fmla="*/ 458430 h 620229"/>
                <a:gd name="connsiteX498" fmla="*/ 2912377 w 10166339"/>
                <a:gd name="connsiteY498" fmla="*/ 323597 h 620229"/>
                <a:gd name="connsiteX499" fmla="*/ 3047210 w 10166339"/>
                <a:gd name="connsiteY499" fmla="*/ 323597 h 620229"/>
                <a:gd name="connsiteX500" fmla="*/ 3370807 w 10166339"/>
                <a:gd name="connsiteY500" fmla="*/ 458430 h 620229"/>
                <a:gd name="connsiteX501" fmla="*/ 3235974 w 10166339"/>
                <a:gd name="connsiteY501" fmla="*/ 458430 h 620229"/>
                <a:gd name="connsiteX502" fmla="*/ 3235974 w 10166339"/>
                <a:gd name="connsiteY502" fmla="*/ 323597 h 620229"/>
                <a:gd name="connsiteX503" fmla="*/ 3370807 w 10166339"/>
                <a:gd name="connsiteY503" fmla="*/ 323597 h 620229"/>
                <a:gd name="connsiteX504" fmla="*/ 3532605 w 10166339"/>
                <a:gd name="connsiteY504" fmla="*/ 458430 h 620229"/>
                <a:gd name="connsiteX505" fmla="*/ 3397772 w 10166339"/>
                <a:gd name="connsiteY505" fmla="*/ 458430 h 620229"/>
                <a:gd name="connsiteX506" fmla="*/ 3397772 w 10166339"/>
                <a:gd name="connsiteY506" fmla="*/ 323597 h 620229"/>
                <a:gd name="connsiteX507" fmla="*/ 3532605 w 10166339"/>
                <a:gd name="connsiteY507" fmla="*/ 323597 h 620229"/>
                <a:gd name="connsiteX508" fmla="*/ 3694404 w 10166339"/>
                <a:gd name="connsiteY508" fmla="*/ 458430 h 620229"/>
                <a:gd name="connsiteX509" fmla="*/ 3559571 w 10166339"/>
                <a:gd name="connsiteY509" fmla="*/ 458430 h 620229"/>
                <a:gd name="connsiteX510" fmla="*/ 3559571 w 10166339"/>
                <a:gd name="connsiteY510" fmla="*/ 323597 h 620229"/>
                <a:gd name="connsiteX511" fmla="*/ 3694404 w 10166339"/>
                <a:gd name="connsiteY511" fmla="*/ 323597 h 620229"/>
                <a:gd name="connsiteX512" fmla="*/ 3856202 w 10166339"/>
                <a:gd name="connsiteY512" fmla="*/ 458430 h 620229"/>
                <a:gd name="connsiteX513" fmla="*/ 3721369 w 10166339"/>
                <a:gd name="connsiteY513" fmla="*/ 458430 h 620229"/>
                <a:gd name="connsiteX514" fmla="*/ 3721369 w 10166339"/>
                <a:gd name="connsiteY514" fmla="*/ 323597 h 620229"/>
                <a:gd name="connsiteX515" fmla="*/ 3856202 w 10166339"/>
                <a:gd name="connsiteY515" fmla="*/ 323597 h 620229"/>
                <a:gd name="connsiteX516" fmla="*/ 4341599 w 10166339"/>
                <a:gd name="connsiteY516" fmla="*/ 458430 h 620229"/>
                <a:gd name="connsiteX517" fmla="*/ 4206766 w 10166339"/>
                <a:gd name="connsiteY517" fmla="*/ 458430 h 620229"/>
                <a:gd name="connsiteX518" fmla="*/ 4206766 w 10166339"/>
                <a:gd name="connsiteY518" fmla="*/ 323597 h 620229"/>
                <a:gd name="connsiteX519" fmla="*/ 4341599 w 10166339"/>
                <a:gd name="connsiteY519" fmla="*/ 323597 h 620229"/>
                <a:gd name="connsiteX520" fmla="*/ 4503398 w 10166339"/>
                <a:gd name="connsiteY520" fmla="*/ 458430 h 620229"/>
                <a:gd name="connsiteX521" fmla="*/ 4368565 w 10166339"/>
                <a:gd name="connsiteY521" fmla="*/ 458430 h 620229"/>
                <a:gd name="connsiteX522" fmla="*/ 4368565 w 10166339"/>
                <a:gd name="connsiteY522" fmla="*/ 323597 h 620229"/>
                <a:gd name="connsiteX523" fmla="*/ 4503398 w 10166339"/>
                <a:gd name="connsiteY523" fmla="*/ 323597 h 620229"/>
                <a:gd name="connsiteX524" fmla="*/ 4665196 w 10166339"/>
                <a:gd name="connsiteY524" fmla="*/ 458430 h 620229"/>
                <a:gd name="connsiteX525" fmla="*/ 4530363 w 10166339"/>
                <a:gd name="connsiteY525" fmla="*/ 458430 h 620229"/>
                <a:gd name="connsiteX526" fmla="*/ 4530363 w 10166339"/>
                <a:gd name="connsiteY526" fmla="*/ 323597 h 620229"/>
                <a:gd name="connsiteX527" fmla="*/ 4665196 w 10166339"/>
                <a:gd name="connsiteY527" fmla="*/ 323597 h 620229"/>
                <a:gd name="connsiteX528" fmla="*/ 5150593 w 10166339"/>
                <a:gd name="connsiteY528" fmla="*/ 458431 h 620229"/>
                <a:gd name="connsiteX529" fmla="*/ 5015760 w 10166339"/>
                <a:gd name="connsiteY529" fmla="*/ 458431 h 620229"/>
                <a:gd name="connsiteX530" fmla="*/ 5015760 w 10166339"/>
                <a:gd name="connsiteY530" fmla="*/ 458430 h 620229"/>
                <a:gd name="connsiteX531" fmla="*/ 5015759 w 10166339"/>
                <a:gd name="connsiteY531" fmla="*/ 458430 h 620229"/>
                <a:gd name="connsiteX532" fmla="*/ 5015759 w 10166339"/>
                <a:gd name="connsiteY532" fmla="*/ 323597 h 620229"/>
                <a:gd name="connsiteX533" fmla="*/ 5150592 w 10166339"/>
                <a:gd name="connsiteY533" fmla="*/ 323597 h 620229"/>
                <a:gd name="connsiteX534" fmla="*/ 5150592 w 10166339"/>
                <a:gd name="connsiteY534" fmla="*/ 323598 h 620229"/>
                <a:gd name="connsiteX535" fmla="*/ 5150593 w 10166339"/>
                <a:gd name="connsiteY535" fmla="*/ 323598 h 620229"/>
                <a:gd name="connsiteX536" fmla="*/ 5635989 w 10166339"/>
                <a:gd name="connsiteY536" fmla="*/ 458431 h 620229"/>
                <a:gd name="connsiteX537" fmla="*/ 5501156 w 10166339"/>
                <a:gd name="connsiteY537" fmla="*/ 458431 h 620229"/>
                <a:gd name="connsiteX538" fmla="*/ 5501156 w 10166339"/>
                <a:gd name="connsiteY538" fmla="*/ 323598 h 620229"/>
                <a:gd name="connsiteX539" fmla="*/ 5635989 w 10166339"/>
                <a:gd name="connsiteY539" fmla="*/ 323598 h 620229"/>
                <a:gd name="connsiteX540" fmla="*/ 5797788 w 10166339"/>
                <a:gd name="connsiteY540" fmla="*/ 458431 h 620229"/>
                <a:gd name="connsiteX541" fmla="*/ 5662955 w 10166339"/>
                <a:gd name="connsiteY541" fmla="*/ 458431 h 620229"/>
                <a:gd name="connsiteX542" fmla="*/ 5662955 w 10166339"/>
                <a:gd name="connsiteY542" fmla="*/ 323598 h 620229"/>
                <a:gd name="connsiteX543" fmla="*/ 5797788 w 10166339"/>
                <a:gd name="connsiteY543" fmla="*/ 323598 h 620229"/>
                <a:gd name="connsiteX544" fmla="*/ 5959586 w 10166339"/>
                <a:gd name="connsiteY544" fmla="*/ 458431 h 620229"/>
                <a:gd name="connsiteX545" fmla="*/ 5824753 w 10166339"/>
                <a:gd name="connsiteY545" fmla="*/ 458431 h 620229"/>
                <a:gd name="connsiteX546" fmla="*/ 5824753 w 10166339"/>
                <a:gd name="connsiteY546" fmla="*/ 323598 h 620229"/>
                <a:gd name="connsiteX547" fmla="*/ 5959586 w 10166339"/>
                <a:gd name="connsiteY547" fmla="*/ 323598 h 620229"/>
                <a:gd name="connsiteX548" fmla="*/ 6444981 w 10166339"/>
                <a:gd name="connsiteY548" fmla="*/ 458431 h 620229"/>
                <a:gd name="connsiteX549" fmla="*/ 6310148 w 10166339"/>
                <a:gd name="connsiteY549" fmla="*/ 458431 h 620229"/>
                <a:gd name="connsiteX550" fmla="*/ 6310148 w 10166339"/>
                <a:gd name="connsiteY550" fmla="*/ 323598 h 620229"/>
                <a:gd name="connsiteX551" fmla="*/ 6444981 w 10166339"/>
                <a:gd name="connsiteY551" fmla="*/ 323598 h 620229"/>
                <a:gd name="connsiteX552" fmla="*/ 6606781 w 10166339"/>
                <a:gd name="connsiteY552" fmla="*/ 458431 h 620229"/>
                <a:gd name="connsiteX553" fmla="*/ 6471948 w 10166339"/>
                <a:gd name="connsiteY553" fmla="*/ 458431 h 620229"/>
                <a:gd name="connsiteX554" fmla="*/ 6471948 w 10166339"/>
                <a:gd name="connsiteY554" fmla="*/ 323598 h 620229"/>
                <a:gd name="connsiteX555" fmla="*/ 6606781 w 10166339"/>
                <a:gd name="connsiteY555" fmla="*/ 323598 h 620229"/>
                <a:gd name="connsiteX556" fmla="*/ 6768560 w 10166339"/>
                <a:gd name="connsiteY556" fmla="*/ 458431 h 620229"/>
                <a:gd name="connsiteX557" fmla="*/ 6633726 w 10166339"/>
                <a:gd name="connsiteY557" fmla="*/ 458431 h 620229"/>
                <a:gd name="connsiteX558" fmla="*/ 6633726 w 10166339"/>
                <a:gd name="connsiteY558" fmla="*/ 323598 h 620229"/>
                <a:gd name="connsiteX559" fmla="*/ 6768560 w 10166339"/>
                <a:gd name="connsiteY559" fmla="*/ 323598 h 620229"/>
                <a:gd name="connsiteX560" fmla="*/ 6930359 w 10166339"/>
                <a:gd name="connsiteY560" fmla="*/ 458431 h 620229"/>
                <a:gd name="connsiteX561" fmla="*/ 6795526 w 10166339"/>
                <a:gd name="connsiteY561" fmla="*/ 458431 h 620229"/>
                <a:gd name="connsiteX562" fmla="*/ 6795526 w 10166339"/>
                <a:gd name="connsiteY562" fmla="*/ 323598 h 620229"/>
                <a:gd name="connsiteX563" fmla="*/ 6930359 w 10166339"/>
                <a:gd name="connsiteY563" fmla="*/ 323598 h 620229"/>
                <a:gd name="connsiteX564" fmla="*/ 7253956 w 10166339"/>
                <a:gd name="connsiteY564" fmla="*/ 458431 h 620229"/>
                <a:gd name="connsiteX565" fmla="*/ 7119123 w 10166339"/>
                <a:gd name="connsiteY565" fmla="*/ 458431 h 620229"/>
                <a:gd name="connsiteX566" fmla="*/ 7119123 w 10166339"/>
                <a:gd name="connsiteY566" fmla="*/ 323598 h 620229"/>
                <a:gd name="connsiteX567" fmla="*/ 7253956 w 10166339"/>
                <a:gd name="connsiteY567" fmla="*/ 323598 h 620229"/>
                <a:gd name="connsiteX568" fmla="*/ 7415755 w 10166339"/>
                <a:gd name="connsiteY568" fmla="*/ 458431 h 620229"/>
                <a:gd name="connsiteX569" fmla="*/ 7280923 w 10166339"/>
                <a:gd name="connsiteY569" fmla="*/ 458431 h 620229"/>
                <a:gd name="connsiteX570" fmla="*/ 7280923 w 10166339"/>
                <a:gd name="connsiteY570" fmla="*/ 323598 h 620229"/>
                <a:gd name="connsiteX571" fmla="*/ 7415755 w 10166339"/>
                <a:gd name="connsiteY571" fmla="*/ 323598 h 620229"/>
                <a:gd name="connsiteX572" fmla="*/ 7577554 w 10166339"/>
                <a:gd name="connsiteY572" fmla="*/ 458431 h 620229"/>
                <a:gd name="connsiteX573" fmla="*/ 7442720 w 10166339"/>
                <a:gd name="connsiteY573" fmla="*/ 458431 h 620229"/>
                <a:gd name="connsiteX574" fmla="*/ 7442720 w 10166339"/>
                <a:gd name="connsiteY574" fmla="*/ 323598 h 620229"/>
                <a:gd name="connsiteX575" fmla="*/ 7577554 w 10166339"/>
                <a:gd name="connsiteY575" fmla="*/ 323598 h 620229"/>
                <a:gd name="connsiteX576" fmla="*/ 7739353 w 10166339"/>
                <a:gd name="connsiteY576" fmla="*/ 458431 h 620229"/>
                <a:gd name="connsiteX577" fmla="*/ 7604519 w 10166339"/>
                <a:gd name="connsiteY577" fmla="*/ 458431 h 620229"/>
                <a:gd name="connsiteX578" fmla="*/ 7604519 w 10166339"/>
                <a:gd name="connsiteY578" fmla="*/ 323598 h 620229"/>
                <a:gd name="connsiteX579" fmla="*/ 7739353 w 10166339"/>
                <a:gd name="connsiteY579" fmla="*/ 323598 h 620229"/>
                <a:gd name="connsiteX580" fmla="*/ 8224751 w 10166339"/>
                <a:gd name="connsiteY580" fmla="*/ 458431 h 620229"/>
                <a:gd name="connsiteX581" fmla="*/ 8089917 w 10166339"/>
                <a:gd name="connsiteY581" fmla="*/ 458431 h 620229"/>
                <a:gd name="connsiteX582" fmla="*/ 8089917 w 10166339"/>
                <a:gd name="connsiteY582" fmla="*/ 323598 h 620229"/>
                <a:gd name="connsiteX583" fmla="*/ 8224751 w 10166339"/>
                <a:gd name="connsiteY583" fmla="*/ 323598 h 620229"/>
                <a:gd name="connsiteX584" fmla="*/ 8710149 w 10166339"/>
                <a:gd name="connsiteY584" fmla="*/ 458431 h 620229"/>
                <a:gd name="connsiteX585" fmla="*/ 8575316 w 10166339"/>
                <a:gd name="connsiteY585" fmla="*/ 458431 h 620229"/>
                <a:gd name="connsiteX586" fmla="*/ 8575316 w 10166339"/>
                <a:gd name="connsiteY586" fmla="*/ 323598 h 620229"/>
                <a:gd name="connsiteX587" fmla="*/ 8710149 w 10166339"/>
                <a:gd name="connsiteY587" fmla="*/ 323598 h 620229"/>
                <a:gd name="connsiteX588" fmla="*/ 8871943 w 10166339"/>
                <a:gd name="connsiteY588" fmla="*/ 458431 h 620229"/>
                <a:gd name="connsiteX589" fmla="*/ 8737110 w 10166339"/>
                <a:gd name="connsiteY589" fmla="*/ 458431 h 620229"/>
                <a:gd name="connsiteX590" fmla="*/ 8737110 w 10166339"/>
                <a:gd name="connsiteY590" fmla="*/ 323598 h 620229"/>
                <a:gd name="connsiteX591" fmla="*/ 8871943 w 10166339"/>
                <a:gd name="connsiteY591" fmla="*/ 323598 h 620229"/>
                <a:gd name="connsiteX592" fmla="*/ 9033742 w 10166339"/>
                <a:gd name="connsiteY592" fmla="*/ 458431 h 620229"/>
                <a:gd name="connsiteX593" fmla="*/ 8898910 w 10166339"/>
                <a:gd name="connsiteY593" fmla="*/ 458431 h 620229"/>
                <a:gd name="connsiteX594" fmla="*/ 8898910 w 10166339"/>
                <a:gd name="connsiteY594" fmla="*/ 323598 h 620229"/>
                <a:gd name="connsiteX595" fmla="*/ 9033742 w 10166339"/>
                <a:gd name="connsiteY595" fmla="*/ 323598 h 620229"/>
                <a:gd name="connsiteX596" fmla="*/ 9195541 w 10166339"/>
                <a:gd name="connsiteY596" fmla="*/ 458431 h 620229"/>
                <a:gd name="connsiteX597" fmla="*/ 9060708 w 10166339"/>
                <a:gd name="connsiteY597" fmla="*/ 458431 h 620229"/>
                <a:gd name="connsiteX598" fmla="*/ 9060708 w 10166339"/>
                <a:gd name="connsiteY598" fmla="*/ 323598 h 620229"/>
                <a:gd name="connsiteX599" fmla="*/ 9195541 w 10166339"/>
                <a:gd name="connsiteY599" fmla="*/ 323598 h 620229"/>
                <a:gd name="connsiteX600" fmla="*/ 9357340 w 10166339"/>
                <a:gd name="connsiteY600" fmla="*/ 458431 h 620229"/>
                <a:gd name="connsiteX601" fmla="*/ 9222507 w 10166339"/>
                <a:gd name="connsiteY601" fmla="*/ 458431 h 620229"/>
                <a:gd name="connsiteX602" fmla="*/ 9222507 w 10166339"/>
                <a:gd name="connsiteY602" fmla="*/ 323598 h 620229"/>
                <a:gd name="connsiteX603" fmla="*/ 9357340 w 10166339"/>
                <a:gd name="connsiteY603" fmla="*/ 323598 h 620229"/>
                <a:gd name="connsiteX604" fmla="*/ 9519139 w 10166339"/>
                <a:gd name="connsiteY604" fmla="*/ 458431 h 620229"/>
                <a:gd name="connsiteX605" fmla="*/ 9384306 w 10166339"/>
                <a:gd name="connsiteY605" fmla="*/ 458431 h 620229"/>
                <a:gd name="connsiteX606" fmla="*/ 9384306 w 10166339"/>
                <a:gd name="connsiteY606" fmla="*/ 323598 h 620229"/>
                <a:gd name="connsiteX607" fmla="*/ 9519139 w 10166339"/>
                <a:gd name="connsiteY607" fmla="*/ 323598 h 620229"/>
                <a:gd name="connsiteX608" fmla="*/ 9680938 w 10166339"/>
                <a:gd name="connsiteY608" fmla="*/ 458431 h 620229"/>
                <a:gd name="connsiteX609" fmla="*/ 9546105 w 10166339"/>
                <a:gd name="connsiteY609" fmla="*/ 458431 h 620229"/>
                <a:gd name="connsiteX610" fmla="*/ 9546105 w 10166339"/>
                <a:gd name="connsiteY610" fmla="*/ 323598 h 620229"/>
                <a:gd name="connsiteX611" fmla="*/ 9680938 w 10166339"/>
                <a:gd name="connsiteY611" fmla="*/ 323598 h 620229"/>
                <a:gd name="connsiteX612" fmla="*/ 9842738 w 10166339"/>
                <a:gd name="connsiteY612" fmla="*/ 458431 h 620229"/>
                <a:gd name="connsiteX613" fmla="*/ 9707904 w 10166339"/>
                <a:gd name="connsiteY613" fmla="*/ 458431 h 620229"/>
                <a:gd name="connsiteX614" fmla="*/ 9707904 w 10166339"/>
                <a:gd name="connsiteY614" fmla="*/ 323598 h 620229"/>
                <a:gd name="connsiteX615" fmla="*/ 9842738 w 10166339"/>
                <a:gd name="connsiteY615" fmla="*/ 323598 h 620229"/>
                <a:gd name="connsiteX616" fmla="*/ 10166335 w 10166339"/>
                <a:gd name="connsiteY616" fmla="*/ 458431 h 620229"/>
                <a:gd name="connsiteX617" fmla="*/ 10031502 w 10166339"/>
                <a:gd name="connsiteY617" fmla="*/ 458431 h 620229"/>
                <a:gd name="connsiteX618" fmla="*/ 10031502 w 10166339"/>
                <a:gd name="connsiteY618" fmla="*/ 323598 h 620229"/>
                <a:gd name="connsiteX619" fmla="*/ 10166335 w 10166339"/>
                <a:gd name="connsiteY619" fmla="*/ 323598 h 620229"/>
                <a:gd name="connsiteX620" fmla="*/ 620229 w 10166339"/>
                <a:gd name="connsiteY620" fmla="*/ 620228 h 620229"/>
                <a:gd name="connsiteX621" fmla="*/ 485396 w 10166339"/>
                <a:gd name="connsiteY621" fmla="*/ 620228 h 620229"/>
                <a:gd name="connsiteX622" fmla="*/ 485396 w 10166339"/>
                <a:gd name="connsiteY622" fmla="*/ 485395 h 620229"/>
                <a:gd name="connsiteX623" fmla="*/ 620229 w 10166339"/>
                <a:gd name="connsiteY623" fmla="*/ 485395 h 620229"/>
                <a:gd name="connsiteX624" fmla="*/ 943826 w 10166339"/>
                <a:gd name="connsiteY624" fmla="*/ 620228 h 620229"/>
                <a:gd name="connsiteX625" fmla="*/ 808993 w 10166339"/>
                <a:gd name="connsiteY625" fmla="*/ 620228 h 620229"/>
                <a:gd name="connsiteX626" fmla="*/ 808993 w 10166339"/>
                <a:gd name="connsiteY626" fmla="*/ 485395 h 620229"/>
                <a:gd name="connsiteX627" fmla="*/ 943826 w 10166339"/>
                <a:gd name="connsiteY627" fmla="*/ 485395 h 620229"/>
                <a:gd name="connsiteX628" fmla="*/ 1429222 w 10166339"/>
                <a:gd name="connsiteY628" fmla="*/ 620228 h 620229"/>
                <a:gd name="connsiteX629" fmla="*/ 1294389 w 10166339"/>
                <a:gd name="connsiteY629" fmla="*/ 620228 h 620229"/>
                <a:gd name="connsiteX630" fmla="*/ 1294389 w 10166339"/>
                <a:gd name="connsiteY630" fmla="*/ 485395 h 620229"/>
                <a:gd name="connsiteX631" fmla="*/ 1429222 w 10166339"/>
                <a:gd name="connsiteY631" fmla="*/ 485395 h 620229"/>
                <a:gd name="connsiteX632" fmla="*/ 1591021 w 10166339"/>
                <a:gd name="connsiteY632" fmla="*/ 620228 h 620229"/>
                <a:gd name="connsiteX633" fmla="*/ 1456188 w 10166339"/>
                <a:gd name="connsiteY633" fmla="*/ 620228 h 620229"/>
                <a:gd name="connsiteX634" fmla="*/ 1456188 w 10166339"/>
                <a:gd name="connsiteY634" fmla="*/ 485395 h 620229"/>
                <a:gd name="connsiteX635" fmla="*/ 1591021 w 10166339"/>
                <a:gd name="connsiteY635" fmla="*/ 485395 h 620229"/>
                <a:gd name="connsiteX636" fmla="*/ 2723612 w 10166339"/>
                <a:gd name="connsiteY636" fmla="*/ 620228 h 620229"/>
                <a:gd name="connsiteX637" fmla="*/ 2588779 w 10166339"/>
                <a:gd name="connsiteY637" fmla="*/ 620228 h 620229"/>
                <a:gd name="connsiteX638" fmla="*/ 2588779 w 10166339"/>
                <a:gd name="connsiteY638" fmla="*/ 485395 h 620229"/>
                <a:gd name="connsiteX639" fmla="*/ 2723612 w 10166339"/>
                <a:gd name="connsiteY639" fmla="*/ 485395 h 620229"/>
                <a:gd name="connsiteX640" fmla="*/ 2885410 w 10166339"/>
                <a:gd name="connsiteY640" fmla="*/ 620228 h 620229"/>
                <a:gd name="connsiteX641" fmla="*/ 2750577 w 10166339"/>
                <a:gd name="connsiteY641" fmla="*/ 620228 h 620229"/>
                <a:gd name="connsiteX642" fmla="*/ 2750577 w 10166339"/>
                <a:gd name="connsiteY642" fmla="*/ 485395 h 620229"/>
                <a:gd name="connsiteX643" fmla="*/ 2885410 w 10166339"/>
                <a:gd name="connsiteY643" fmla="*/ 485395 h 620229"/>
                <a:gd name="connsiteX644" fmla="*/ 3532605 w 10166339"/>
                <a:gd name="connsiteY644" fmla="*/ 620228 h 620229"/>
                <a:gd name="connsiteX645" fmla="*/ 3397772 w 10166339"/>
                <a:gd name="connsiteY645" fmla="*/ 620228 h 620229"/>
                <a:gd name="connsiteX646" fmla="*/ 3397772 w 10166339"/>
                <a:gd name="connsiteY646" fmla="*/ 485395 h 620229"/>
                <a:gd name="connsiteX647" fmla="*/ 3532605 w 10166339"/>
                <a:gd name="connsiteY647" fmla="*/ 485395 h 620229"/>
                <a:gd name="connsiteX648" fmla="*/ 3694404 w 10166339"/>
                <a:gd name="connsiteY648" fmla="*/ 620228 h 620229"/>
                <a:gd name="connsiteX649" fmla="*/ 3559571 w 10166339"/>
                <a:gd name="connsiteY649" fmla="*/ 620228 h 620229"/>
                <a:gd name="connsiteX650" fmla="*/ 3559571 w 10166339"/>
                <a:gd name="connsiteY650" fmla="*/ 485395 h 620229"/>
                <a:gd name="connsiteX651" fmla="*/ 3694404 w 10166339"/>
                <a:gd name="connsiteY651" fmla="*/ 485395 h 620229"/>
                <a:gd name="connsiteX652" fmla="*/ 4503398 w 10166339"/>
                <a:gd name="connsiteY652" fmla="*/ 620228 h 620229"/>
                <a:gd name="connsiteX653" fmla="*/ 4368565 w 10166339"/>
                <a:gd name="connsiteY653" fmla="*/ 620228 h 620229"/>
                <a:gd name="connsiteX654" fmla="*/ 4368565 w 10166339"/>
                <a:gd name="connsiteY654" fmla="*/ 485395 h 620229"/>
                <a:gd name="connsiteX655" fmla="*/ 4503398 w 10166339"/>
                <a:gd name="connsiteY655" fmla="*/ 485395 h 620229"/>
                <a:gd name="connsiteX656" fmla="*/ 5797788 w 10166339"/>
                <a:gd name="connsiteY656" fmla="*/ 620229 h 620229"/>
                <a:gd name="connsiteX657" fmla="*/ 5662955 w 10166339"/>
                <a:gd name="connsiteY657" fmla="*/ 620229 h 620229"/>
                <a:gd name="connsiteX658" fmla="*/ 5662955 w 10166339"/>
                <a:gd name="connsiteY658" fmla="*/ 485396 h 620229"/>
                <a:gd name="connsiteX659" fmla="*/ 5797788 w 10166339"/>
                <a:gd name="connsiteY659" fmla="*/ 485396 h 620229"/>
                <a:gd name="connsiteX660" fmla="*/ 6606781 w 10166339"/>
                <a:gd name="connsiteY660" fmla="*/ 620229 h 620229"/>
                <a:gd name="connsiteX661" fmla="*/ 6471948 w 10166339"/>
                <a:gd name="connsiteY661" fmla="*/ 620229 h 620229"/>
                <a:gd name="connsiteX662" fmla="*/ 6471948 w 10166339"/>
                <a:gd name="connsiteY662" fmla="*/ 485396 h 620229"/>
                <a:gd name="connsiteX663" fmla="*/ 6606781 w 10166339"/>
                <a:gd name="connsiteY663" fmla="*/ 485396 h 620229"/>
                <a:gd name="connsiteX664" fmla="*/ 6768560 w 10166339"/>
                <a:gd name="connsiteY664" fmla="*/ 620229 h 620229"/>
                <a:gd name="connsiteX665" fmla="*/ 6633726 w 10166339"/>
                <a:gd name="connsiteY665" fmla="*/ 620229 h 620229"/>
                <a:gd name="connsiteX666" fmla="*/ 6633726 w 10166339"/>
                <a:gd name="connsiteY666" fmla="*/ 485396 h 620229"/>
                <a:gd name="connsiteX667" fmla="*/ 6768560 w 10166339"/>
                <a:gd name="connsiteY667" fmla="*/ 485396 h 620229"/>
                <a:gd name="connsiteX668" fmla="*/ 7415755 w 10166339"/>
                <a:gd name="connsiteY668" fmla="*/ 620229 h 620229"/>
                <a:gd name="connsiteX669" fmla="*/ 7280923 w 10166339"/>
                <a:gd name="connsiteY669" fmla="*/ 620229 h 620229"/>
                <a:gd name="connsiteX670" fmla="*/ 7280923 w 10166339"/>
                <a:gd name="connsiteY670" fmla="*/ 485396 h 620229"/>
                <a:gd name="connsiteX671" fmla="*/ 7415755 w 10166339"/>
                <a:gd name="connsiteY671" fmla="*/ 485396 h 620229"/>
                <a:gd name="connsiteX672" fmla="*/ 7577554 w 10166339"/>
                <a:gd name="connsiteY672" fmla="*/ 620229 h 620229"/>
                <a:gd name="connsiteX673" fmla="*/ 7442720 w 10166339"/>
                <a:gd name="connsiteY673" fmla="*/ 620229 h 620229"/>
                <a:gd name="connsiteX674" fmla="*/ 7442720 w 10166339"/>
                <a:gd name="connsiteY674" fmla="*/ 485396 h 620229"/>
                <a:gd name="connsiteX675" fmla="*/ 7577554 w 10166339"/>
                <a:gd name="connsiteY675" fmla="*/ 485396 h 620229"/>
                <a:gd name="connsiteX676" fmla="*/ 8710149 w 10166339"/>
                <a:gd name="connsiteY676" fmla="*/ 620229 h 620229"/>
                <a:gd name="connsiteX677" fmla="*/ 8575316 w 10166339"/>
                <a:gd name="connsiteY677" fmla="*/ 620229 h 620229"/>
                <a:gd name="connsiteX678" fmla="*/ 8575316 w 10166339"/>
                <a:gd name="connsiteY678" fmla="*/ 485396 h 620229"/>
                <a:gd name="connsiteX679" fmla="*/ 8710149 w 10166339"/>
                <a:gd name="connsiteY679" fmla="*/ 485396 h 620229"/>
                <a:gd name="connsiteX680" fmla="*/ 8871942 w 10166339"/>
                <a:gd name="connsiteY680" fmla="*/ 620229 h 620229"/>
                <a:gd name="connsiteX681" fmla="*/ 8737109 w 10166339"/>
                <a:gd name="connsiteY681" fmla="*/ 620229 h 620229"/>
                <a:gd name="connsiteX682" fmla="*/ 8737109 w 10166339"/>
                <a:gd name="connsiteY682" fmla="*/ 485396 h 620229"/>
                <a:gd name="connsiteX683" fmla="*/ 8871942 w 10166339"/>
                <a:gd name="connsiteY683" fmla="*/ 485396 h 620229"/>
                <a:gd name="connsiteX684" fmla="*/ 9357339 w 10166339"/>
                <a:gd name="connsiteY684" fmla="*/ 620229 h 620229"/>
                <a:gd name="connsiteX685" fmla="*/ 9222507 w 10166339"/>
                <a:gd name="connsiteY685" fmla="*/ 620229 h 620229"/>
                <a:gd name="connsiteX686" fmla="*/ 9222507 w 10166339"/>
                <a:gd name="connsiteY686" fmla="*/ 485396 h 620229"/>
                <a:gd name="connsiteX687" fmla="*/ 9357339 w 10166339"/>
                <a:gd name="connsiteY687" fmla="*/ 485396 h 620229"/>
                <a:gd name="connsiteX688" fmla="*/ 9680937 w 10166339"/>
                <a:gd name="connsiteY688" fmla="*/ 620229 h 620229"/>
                <a:gd name="connsiteX689" fmla="*/ 9546104 w 10166339"/>
                <a:gd name="connsiteY689" fmla="*/ 620229 h 620229"/>
                <a:gd name="connsiteX690" fmla="*/ 9546104 w 10166339"/>
                <a:gd name="connsiteY690" fmla="*/ 485396 h 620229"/>
                <a:gd name="connsiteX691" fmla="*/ 9680937 w 10166339"/>
                <a:gd name="connsiteY691" fmla="*/ 485396 h 62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Lst>
              <a:rect l="l" t="t" r="r" b="b"/>
              <a:pathLst>
                <a:path w="10166339" h="620229">
                  <a:moveTo>
                    <a:pt x="134833" y="134833"/>
                  </a:moveTo>
                  <a:lnTo>
                    <a:pt x="0" y="134833"/>
                  </a:lnTo>
                  <a:lnTo>
                    <a:pt x="0" y="0"/>
                  </a:lnTo>
                  <a:lnTo>
                    <a:pt x="134833" y="0"/>
                  </a:lnTo>
                  <a:close/>
                  <a:moveTo>
                    <a:pt x="296631" y="134833"/>
                  </a:moveTo>
                  <a:lnTo>
                    <a:pt x="161798" y="134833"/>
                  </a:lnTo>
                  <a:lnTo>
                    <a:pt x="161798" y="0"/>
                  </a:lnTo>
                  <a:lnTo>
                    <a:pt x="296631" y="0"/>
                  </a:lnTo>
                  <a:close/>
                  <a:moveTo>
                    <a:pt x="458430" y="134833"/>
                  </a:moveTo>
                  <a:lnTo>
                    <a:pt x="323597" y="134833"/>
                  </a:lnTo>
                  <a:lnTo>
                    <a:pt x="323597" y="0"/>
                  </a:lnTo>
                  <a:lnTo>
                    <a:pt x="458430" y="0"/>
                  </a:lnTo>
                  <a:close/>
                  <a:moveTo>
                    <a:pt x="620229" y="134833"/>
                  </a:moveTo>
                  <a:lnTo>
                    <a:pt x="485396" y="134833"/>
                  </a:lnTo>
                  <a:lnTo>
                    <a:pt x="485396" y="0"/>
                  </a:lnTo>
                  <a:lnTo>
                    <a:pt x="620229" y="0"/>
                  </a:lnTo>
                  <a:close/>
                  <a:moveTo>
                    <a:pt x="782028" y="134833"/>
                  </a:moveTo>
                  <a:lnTo>
                    <a:pt x="647195" y="134833"/>
                  </a:lnTo>
                  <a:lnTo>
                    <a:pt x="647195" y="0"/>
                  </a:lnTo>
                  <a:lnTo>
                    <a:pt x="782028" y="0"/>
                  </a:lnTo>
                  <a:close/>
                  <a:moveTo>
                    <a:pt x="943826" y="134833"/>
                  </a:moveTo>
                  <a:lnTo>
                    <a:pt x="808993" y="134833"/>
                  </a:lnTo>
                  <a:lnTo>
                    <a:pt x="808993" y="0"/>
                  </a:lnTo>
                  <a:lnTo>
                    <a:pt x="943826" y="0"/>
                  </a:lnTo>
                  <a:close/>
                  <a:moveTo>
                    <a:pt x="1105625" y="134833"/>
                  </a:moveTo>
                  <a:lnTo>
                    <a:pt x="970792" y="134833"/>
                  </a:lnTo>
                  <a:lnTo>
                    <a:pt x="970792" y="0"/>
                  </a:lnTo>
                  <a:lnTo>
                    <a:pt x="1105625" y="0"/>
                  </a:lnTo>
                  <a:close/>
                  <a:moveTo>
                    <a:pt x="1267424" y="134833"/>
                  </a:moveTo>
                  <a:lnTo>
                    <a:pt x="1132591" y="134833"/>
                  </a:lnTo>
                  <a:lnTo>
                    <a:pt x="1132591" y="0"/>
                  </a:lnTo>
                  <a:lnTo>
                    <a:pt x="1267424" y="0"/>
                  </a:lnTo>
                  <a:close/>
                  <a:moveTo>
                    <a:pt x="1429222" y="134833"/>
                  </a:moveTo>
                  <a:lnTo>
                    <a:pt x="1294389" y="134833"/>
                  </a:lnTo>
                  <a:lnTo>
                    <a:pt x="1294389" y="0"/>
                  </a:lnTo>
                  <a:lnTo>
                    <a:pt x="1429222" y="0"/>
                  </a:lnTo>
                  <a:close/>
                  <a:moveTo>
                    <a:pt x="1591021" y="134833"/>
                  </a:moveTo>
                  <a:lnTo>
                    <a:pt x="1456188" y="134833"/>
                  </a:lnTo>
                  <a:lnTo>
                    <a:pt x="1456188" y="0"/>
                  </a:lnTo>
                  <a:lnTo>
                    <a:pt x="1591021" y="0"/>
                  </a:lnTo>
                  <a:close/>
                  <a:moveTo>
                    <a:pt x="1914619" y="134833"/>
                  </a:moveTo>
                  <a:lnTo>
                    <a:pt x="1779786" y="134833"/>
                  </a:lnTo>
                  <a:lnTo>
                    <a:pt x="1779786" y="0"/>
                  </a:lnTo>
                  <a:lnTo>
                    <a:pt x="1914619" y="0"/>
                  </a:lnTo>
                  <a:close/>
                  <a:moveTo>
                    <a:pt x="2076417" y="134833"/>
                  </a:moveTo>
                  <a:lnTo>
                    <a:pt x="1941584" y="134833"/>
                  </a:lnTo>
                  <a:lnTo>
                    <a:pt x="1941584" y="0"/>
                  </a:lnTo>
                  <a:lnTo>
                    <a:pt x="2076417" y="0"/>
                  </a:lnTo>
                  <a:close/>
                  <a:moveTo>
                    <a:pt x="2238216" y="134833"/>
                  </a:moveTo>
                  <a:lnTo>
                    <a:pt x="2103383" y="134833"/>
                  </a:lnTo>
                  <a:lnTo>
                    <a:pt x="2103383" y="0"/>
                  </a:lnTo>
                  <a:lnTo>
                    <a:pt x="2238216" y="0"/>
                  </a:lnTo>
                  <a:close/>
                  <a:moveTo>
                    <a:pt x="2400014" y="134833"/>
                  </a:moveTo>
                  <a:lnTo>
                    <a:pt x="2265181" y="134833"/>
                  </a:lnTo>
                  <a:lnTo>
                    <a:pt x="2265181" y="0"/>
                  </a:lnTo>
                  <a:lnTo>
                    <a:pt x="2400014" y="0"/>
                  </a:lnTo>
                  <a:close/>
                  <a:moveTo>
                    <a:pt x="2561813" y="134833"/>
                  </a:moveTo>
                  <a:lnTo>
                    <a:pt x="2426980" y="134833"/>
                  </a:lnTo>
                  <a:lnTo>
                    <a:pt x="2426980" y="0"/>
                  </a:lnTo>
                  <a:lnTo>
                    <a:pt x="2561813" y="0"/>
                  </a:lnTo>
                  <a:close/>
                  <a:moveTo>
                    <a:pt x="2723612" y="134833"/>
                  </a:moveTo>
                  <a:lnTo>
                    <a:pt x="2588779" y="134833"/>
                  </a:lnTo>
                  <a:lnTo>
                    <a:pt x="2588779" y="0"/>
                  </a:lnTo>
                  <a:lnTo>
                    <a:pt x="2723612" y="0"/>
                  </a:lnTo>
                  <a:close/>
                  <a:moveTo>
                    <a:pt x="2885410" y="134833"/>
                  </a:moveTo>
                  <a:lnTo>
                    <a:pt x="2750577" y="134833"/>
                  </a:lnTo>
                  <a:lnTo>
                    <a:pt x="2750577" y="0"/>
                  </a:lnTo>
                  <a:lnTo>
                    <a:pt x="2885410" y="0"/>
                  </a:lnTo>
                  <a:close/>
                  <a:moveTo>
                    <a:pt x="3047210" y="134833"/>
                  </a:moveTo>
                  <a:lnTo>
                    <a:pt x="2912377" y="134833"/>
                  </a:lnTo>
                  <a:lnTo>
                    <a:pt x="2912377" y="0"/>
                  </a:lnTo>
                  <a:lnTo>
                    <a:pt x="3047210" y="0"/>
                  </a:lnTo>
                  <a:close/>
                  <a:moveTo>
                    <a:pt x="3209008" y="134833"/>
                  </a:moveTo>
                  <a:lnTo>
                    <a:pt x="3074175" y="134833"/>
                  </a:lnTo>
                  <a:lnTo>
                    <a:pt x="3074175" y="0"/>
                  </a:lnTo>
                  <a:lnTo>
                    <a:pt x="3209008" y="0"/>
                  </a:lnTo>
                  <a:close/>
                  <a:moveTo>
                    <a:pt x="3370807" y="134833"/>
                  </a:moveTo>
                  <a:lnTo>
                    <a:pt x="3235974" y="134833"/>
                  </a:lnTo>
                  <a:lnTo>
                    <a:pt x="3235974" y="0"/>
                  </a:lnTo>
                  <a:lnTo>
                    <a:pt x="3370807" y="0"/>
                  </a:lnTo>
                  <a:close/>
                  <a:moveTo>
                    <a:pt x="3532605" y="134833"/>
                  </a:moveTo>
                  <a:lnTo>
                    <a:pt x="3397772" y="134833"/>
                  </a:lnTo>
                  <a:lnTo>
                    <a:pt x="3397772" y="0"/>
                  </a:lnTo>
                  <a:lnTo>
                    <a:pt x="3532605" y="0"/>
                  </a:lnTo>
                  <a:close/>
                  <a:moveTo>
                    <a:pt x="3694404" y="134833"/>
                  </a:moveTo>
                  <a:lnTo>
                    <a:pt x="3559571" y="134833"/>
                  </a:lnTo>
                  <a:lnTo>
                    <a:pt x="3559571" y="0"/>
                  </a:lnTo>
                  <a:lnTo>
                    <a:pt x="3694404" y="0"/>
                  </a:lnTo>
                  <a:close/>
                  <a:moveTo>
                    <a:pt x="3856202" y="134833"/>
                  </a:moveTo>
                  <a:lnTo>
                    <a:pt x="3721369" y="134833"/>
                  </a:lnTo>
                  <a:lnTo>
                    <a:pt x="3721369" y="0"/>
                  </a:lnTo>
                  <a:lnTo>
                    <a:pt x="3856202" y="0"/>
                  </a:lnTo>
                  <a:close/>
                  <a:moveTo>
                    <a:pt x="4018001" y="134833"/>
                  </a:moveTo>
                  <a:lnTo>
                    <a:pt x="3883168" y="134833"/>
                  </a:lnTo>
                  <a:lnTo>
                    <a:pt x="3883168" y="0"/>
                  </a:lnTo>
                  <a:lnTo>
                    <a:pt x="4018001" y="0"/>
                  </a:lnTo>
                  <a:close/>
                  <a:moveTo>
                    <a:pt x="4179800" y="134833"/>
                  </a:moveTo>
                  <a:lnTo>
                    <a:pt x="4044967" y="134833"/>
                  </a:lnTo>
                  <a:lnTo>
                    <a:pt x="4044967" y="0"/>
                  </a:lnTo>
                  <a:lnTo>
                    <a:pt x="4179800" y="0"/>
                  </a:lnTo>
                  <a:close/>
                  <a:moveTo>
                    <a:pt x="4341599" y="134833"/>
                  </a:moveTo>
                  <a:lnTo>
                    <a:pt x="4206766" y="134833"/>
                  </a:lnTo>
                  <a:lnTo>
                    <a:pt x="4206766" y="0"/>
                  </a:lnTo>
                  <a:lnTo>
                    <a:pt x="4341599" y="0"/>
                  </a:lnTo>
                  <a:close/>
                  <a:moveTo>
                    <a:pt x="4503398" y="134833"/>
                  </a:moveTo>
                  <a:lnTo>
                    <a:pt x="4368565" y="134833"/>
                  </a:lnTo>
                  <a:lnTo>
                    <a:pt x="4368565" y="0"/>
                  </a:lnTo>
                  <a:lnTo>
                    <a:pt x="4503398" y="0"/>
                  </a:lnTo>
                  <a:close/>
                  <a:moveTo>
                    <a:pt x="4665196" y="134833"/>
                  </a:moveTo>
                  <a:lnTo>
                    <a:pt x="4530363" y="134833"/>
                  </a:lnTo>
                  <a:lnTo>
                    <a:pt x="4530363" y="0"/>
                  </a:lnTo>
                  <a:lnTo>
                    <a:pt x="4665196" y="0"/>
                  </a:lnTo>
                  <a:close/>
                  <a:moveTo>
                    <a:pt x="4826995" y="134833"/>
                  </a:moveTo>
                  <a:lnTo>
                    <a:pt x="4692162" y="134833"/>
                  </a:lnTo>
                  <a:lnTo>
                    <a:pt x="4692162" y="0"/>
                  </a:lnTo>
                  <a:lnTo>
                    <a:pt x="4826995" y="0"/>
                  </a:lnTo>
                  <a:close/>
                  <a:moveTo>
                    <a:pt x="4988793" y="134833"/>
                  </a:moveTo>
                  <a:lnTo>
                    <a:pt x="4853960" y="134833"/>
                  </a:lnTo>
                  <a:lnTo>
                    <a:pt x="4853960" y="0"/>
                  </a:lnTo>
                  <a:lnTo>
                    <a:pt x="4988793" y="0"/>
                  </a:lnTo>
                  <a:close/>
                  <a:moveTo>
                    <a:pt x="5150593" y="134834"/>
                  </a:moveTo>
                  <a:lnTo>
                    <a:pt x="5015760" y="134834"/>
                  </a:lnTo>
                  <a:lnTo>
                    <a:pt x="5015760" y="134833"/>
                  </a:lnTo>
                  <a:lnTo>
                    <a:pt x="5015759" y="134833"/>
                  </a:lnTo>
                  <a:lnTo>
                    <a:pt x="5015759" y="0"/>
                  </a:lnTo>
                  <a:lnTo>
                    <a:pt x="5150592" y="0"/>
                  </a:lnTo>
                  <a:lnTo>
                    <a:pt x="5150592" y="1"/>
                  </a:lnTo>
                  <a:lnTo>
                    <a:pt x="5150593" y="1"/>
                  </a:lnTo>
                  <a:close/>
                  <a:moveTo>
                    <a:pt x="5312391" y="134834"/>
                  </a:moveTo>
                  <a:lnTo>
                    <a:pt x="5177558" y="134834"/>
                  </a:lnTo>
                  <a:lnTo>
                    <a:pt x="5177558" y="1"/>
                  </a:lnTo>
                  <a:lnTo>
                    <a:pt x="5312391" y="1"/>
                  </a:lnTo>
                  <a:close/>
                  <a:moveTo>
                    <a:pt x="5474191" y="134834"/>
                  </a:moveTo>
                  <a:lnTo>
                    <a:pt x="5339358" y="134834"/>
                  </a:lnTo>
                  <a:lnTo>
                    <a:pt x="5339358" y="1"/>
                  </a:lnTo>
                  <a:lnTo>
                    <a:pt x="5474191" y="1"/>
                  </a:lnTo>
                  <a:close/>
                  <a:moveTo>
                    <a:pt x="5635989" y="134834"/>
                  </a:moveTo>
                  <a:lnTo>
                    <a:pt x="5501156" y="134834"/>
                  </a:lnTo>
                  <a:lnTo>
                    <a:pt x="5501156" y="1"/>
                  </a:lnTo>
                  <a:lnTo>
                    <a:pt x="5635989" y="1"/>
                  </a:lnTo>
                  <a:close/>
                  <a:moveTo>
                    <a:pt x="5797788" y="134834"/>
                  </a:moveTo>
                  <a:lnTo>
                    <a:pt x="5662955" y="134834"/>
                  </a:lnTo>
                  <a:lnTo>
                    <a:pt x="5662955" y="1"/>
                  </a:lnTo>
                  <a:lnTo>
                    <a:pt x="5797788" y="1"/>
                  </a:lnTo>
                  <a:close/>
                  <a:moveTo>
                    <a:pt x="5959586" y="134834"/>
                  </a:moveTo>
                  <a:lnTo>
                    <a:pt x="5824753" y="134834"/>
                  </a:lnTo>
                  <a:lnTo>
                    <a:pt x="5824753" y="1"/>
                  </a:lnTo>
                  <a:lnTo>
                    <a:pt x="5959586" y="1"/>
                  </a:lnTo>
                  <a:close/>
                  <a:moveTo>
                    <a:pt x="6121384" y="134834"/>
                  </a:moveTo>
                  <a:lnTo>
                    <a:pt x="5986551" y="134834"/>
                  </a:lnTo>
                  <a:lnTo>
                    <a:pt x="5986551" y="1"/>
                  </a:lnTo>
                  <a:lnTo>
                    <a:pt x="6121384" y="1"/>
                  </a:lnTo>
                  <a:close/>
                  <a:moveTo>
                    <a:pt x="6283183" y="134834"/>
                  </a:moveTo>
                  <a:lnTo>
                    <a:pt x="6148350" y="134834"/>
                  </a:lnTo>
                  <a:lnTo>
                    <a:pt x="6148350" y="1"/>
                  </a:lnTo>
                  <a:lnTo>
                    <a:pt x="6283183" y="1"/>
                  </a:lnTo>
                  <a:close/>
                  <a:moveTo>
                    <a:pt x="6444981" y="134834"/>
                  </a:moveTo>
                  <a:lnTo>
                    <a:pt x="6310148" y="134834"/>
                  </a:lnTo>
                  <a:lnTo>
                    <a:pt x="6310148" y="1"/>
                  </a:lnTo>
                  <a:lnTo>
                    <a:pt x="6444981" y="1"/>
                  </a:lnTo>
                  <a:close/>
                  <a:moveTo>
                    <a:pt x="6606781" y="134834"/>
                  </a:moveTo>
                  <a:lnTo>
                    <a:pt x="6471948" y="134834"/>
                  </a:lnTo>
                  <a:lnTo>
                    <a:pt x="6471948" y="1"/>
                  </a:lnTo>
                  <a:lnTo>
                    <a:pt x="6606781" y="1"/>
                  </a:lnTo>
                  <a:close/>
                  <a:moveTo>
                    <a:pt x="6768560" y="134834"/>
                  </a:moveTo>
                  <a:lnTo>
                    <a:pt x="6633726" y="134834"/>
                  </a:lnTo>
                  <a:lnTo>
                    <a:pt x="6633726" y="1"/>
                  </a:lnTo>
                  <a:lnTo>
                    <a:pt x="6768560" y="1"/>
                  </a:lnTo>
                  <a:close/>
                  <a:moveTo>
                    <a:pt x="6930359" y="134834"/>
                  </a:moveTo>
                  <a:lnTo>
                    <a:pt x="6795526" y="134834"/>
                  </a:lnTo>
                  <a:lnTo>
                    <a:pt x="6795526" y="1"/>
                  </a:lnTo>
                  <a:lnTo>
                    <a:pt x="6930359" y="1"/>
                  </a:lnTo>
                  <a:close/>
                  <a:moveTo>
                    <a:pt x="7092157" y="134834"/>
                  </a:moveTo>
                  <a:lnTo>
                    <a:pt x="6957324" y="134834"/>
                  </a:lnTo>
                  <a:lnTo>
                    <a:pt x="6957324" y="1"/>
                  </a:lnTo>
                  <a:lnTo>
                    <a:pt x="7092157" y="1"/>
                  </a:lnTo>
                  <a:close/>
                  <a:moveTo>
                    <a:pt x="7253956" y="134834"/>
                  </a:moveTo>
                  <a:lnTo>
                    <a:pt x="7119123" y="134834"/>
                  </a:lnTo>
                  <a:lnTo>
                    <a:pt x="7119123" y="1"/>
                  </a:lnTo>
                  <a:lnTo>
                    <a:pt x="7253956" y="1"/>
                  </a:lnTo>
                  <a:close/>
                  <a:moveTo>
                    <a:pt x="7415755" y="134834"/>
                  </a:moveTo>
                  <a:lnTo>
                    <a:pt x="7280923" y="134834"/>
                  </a:lnTo>
                  <a:lnTo>
                    <a:pt x="7280923" y="1"/>
                  </a:lnTo>
                  <a:lnTo>
                    <a:pt x="7415755" y="1"/>
                  </a:lnTo>
                  <a:close/>
                  <a:moveTo>
                    <a:pt x="7577554" y="134834"/>
                  </a:moveTo>
                  <a:lnTo>
                    <a:pt x="7442720" y="134834"/>
                  </a:lnTo>
                  <a:lnTo>
                    <a:pt x="7442720" y="1"/>
                  </a:lnTo>
                  <a:lnTo>
                    <a:pt x="7577554" y="1"/>
                  </a:lnTo>
                  <a:close/>
                  <a:moveTo>
                    <a:pt x="7739353" y="134834"/>
                  </a:moveTo>
                  <a:lnTo>
                    <a:pt x="7604519" y="134834"/>
                  </a:lnTo>
                  <a:lnTo>
                    <a:pt x="7604519" y="1"/>
                  </a:lnTo>
                  <a:lnTo>
                    <a:pt x="7739353" y="1"/>
                  </a:lnTo>
                  <a:close/>
                  <a:moveTo>
                    <a:pt x="7901152" y="134834"/>
                  </a:moveTo>
                  <a:lnTo>
                    <a:pt x="7766320" y="134834"/>
                  </a:lnTo>
                  <a:lnTo>
                    <a:pt x="7766320" y="1"/>
                  </a:lnTo>
                  <a:lnTo>
                    <a:pt x="7901152" y="1"/>
                  </a:lnTo>
                  <a:close/>
                  <a:moveTo>
                    <a:pt x="8062952" y="134834"/>
                  </a:moveTo>
                  <a:lnTo>
                    <a:pt x="7928119" y="134834"/>
                  </a:lnTo>
                  <a:lnTo>
                    <a:pt x="7928119" y="1"/>
                  </a:lnTo>
                  <a:lnTo>
                    <a:pt x="8062952" y="1"/>
                  </a:lnTo>
                  <a:close/>
                  <a:moveTo>
                    <a:pt x="8224751" y="134834"/>
                  </a:moveTo>
                  <a:lnTo>
                    <a:pt x="8089917" y="134834"/>
                  </a:lnTo>
                  <a:lnTo>
                    <a:pt x="8089917" y="1"/>
                  </a:lnTo>
                  <a:lnTo>
                    <a:pt x="8224751" y="1"/>
                  </a:lnTo>
                  <a:close/>
                  <a:moveTo>
                    <a:pt x="8386550" y="134834"/>
                  </a:moveTo>
                  <a:lnTo>
                    <a:pt x="8251717" y="134834"/>
                  </a:lnTo>
                  <a:lnTo>
                    <a:pt x="8251717" y="1"/>
                  </a:lnTo>
                  <a:lnTo>
                    <a:pt x="8386550" y="1"/>
                  </a:lnTo>
                  <a:close/>
                  <a:moveTo>
                    <a:pt x="8710149" y="134834"/>
                  </a:moveTo>
                  <a:lnTo>
                    <a:pt x="8575316" y="134834"/>
                  </a:lnTo>
                  <a:lnTo>
                    <a:pt x="8575316" y="1"/>
                  </a:lnTo>
                  <a:lnTo>
                    <a:pt x="8710149" y="1"/>
                  </a:lnTo>
                  <a:close/>
                  <a:moveTo>
                    <a:pt x="8871948" y="134834"/>
                  </a:moveTo>
                  <a:lnTo>
                    <a:pt x="8737114" y="134834"/>
                  </a:lnTo>
                  <a:lnTo>
                    <a:pt x="8737114" y="1"/>
                  </a:lnTo>
                  <a:lnTo>
                    <a:pt x="8871948" y="1"/>
                  </a:lnTo>
                  <a:close/>
                  <a:moveTo>
                    <a:pt x="9033748" y="134834"/>
                  </a:moveTo>
                  <a:lnTo>
                    <a:pt x="8898915" y="134834"/>
                  </a:lnTo>
                  <a:lnTo>
                    <a:pt x="8898915" y="1"/>
                  </a:lnTo>
                  <a:lnTo>
                    <a:pt x="9033748" y="1"/>
                  </a:lnTo>
                  <a:close/>
                  <a:moveTo>
                    <a:pt x="9357345" y="134834"/>
                  </a:moveTo>
                  <a:lnTo>
                    <a:pt x="9222513" y="134834"/>
                  </a:lnTo>
                  <a:lnTo>
                    <a:pt x="9222513" y="1"/>
                  </a:lnTo>
                  <a:lnTo>
                    <a:pt x="9357345" y="1"/>
                  </a:lnTo>
                  <a:close/>
                  <a:moveTo>
                    <a:pt x="9519144" y="134834"/>
                  </a:moveTo>
                  <a:lnTo>
                    <a:pt x="9384312" y="134834"/>
                  </a:lnTo>
                  <a:lnTo>
                    <a:pt x="9384312" y="1"/>
                  </a:lnTo>
                  <a:lnTo>
                    <a:pt x="9519144" y="1"/>
                  </a:lnTo>
                  <a:close/>
                  <a:moveTo>
                    <a:pt x="9680942" y="134834"/>
                  </a:moveTo>
                  <a:lnTo>
                    <a:pt x="9546109" y="134834"/>
                  </a:lnTo>
                  <a:lnTo>
                    <a:pt x="9546109" y="1"/>
                  </a:lnTo>
                  <a:lnTo>
                    <a:pt x="9680942" y="1"/>
                  </a:lnTo>
                  <a:close/>
                  <a:moveTo>
                    <a:pt x="9842741" y="134834"/>
                  </a:moveTo>
                  <a:lnTo>
                    <a:pt x="9707908" y="134834"/>
                  </a:lnTo>
                  <a:lnTo>
                    <a:pt x="9707908" y="1"/>
                  </a:lnTo>
                  <a:lnTo>
                    <a:pt x="9842741" y="1"/>
                  </a:lnTo>
                  <a:close/>
                  <a:moveTo>
                    <a:pt x="10004540" y="134834"/>
                  </a:moveTo>
                  <a:lnTo>
                    <a:pt x="9869707" y="134834"/>
                  </a:lnTo>
                  <a:lnTo>
                    <a:pt x="9869707" y="1"/>
                  </a:lnTo>
                  <a:lnTo>
                    <a:pt x="10004540" y="1"/>
                  </a:lnTo>
                  <a:close/>
                  <a:moveTo>
                    <a:pt x="10166339" y="134834"/>
                  </a:moveTo>
                  <a:lnTo>
                    <a:pt x="10031506" y="134834"/>
                  </a:lnTo>
                  <a:lnTo>
                    <a:pt x="10031506" y="1"/>
                  </a:lnTo>
                  <a:lnTo>
                    <a:pt x="10166339" y="1"/>
                  </a:lnTo>
                  <a:close/>
                  <a:moveTo>
                    <a:pt x="134833" y="296631"/>
                  </a:moveTo>
                  <a:lnTo>
                    <a:pt x="0" y="296631"/>
                  </a:lnTo>
                  <a:lnTo>
                    <a:pt x="0" y="161798"/>
                  </a:lnTo>
                  <a:lnTo>
                    <a:pt x="134833" y="161798"/>
                  </a:lnTo>
                  <a:close/>
                  <a:moveTo>
                    <a:pt x="458430" y="296631"/>
                  </a:moveTo>
                  <a:lnTo>
                    <a:pt x="323597" y="296631"/>
                  </a:lnTo>
                  <a:lnTo>
                    <a:pt x="323597" y="161798"/>
                  </a:lnTo>
                  <a:lnTo>
                    <a:pt x="458430" y="161798"/>
                  </a:lnTo>
                  <a:close/>
                  <a:moveTo>
                    <a:pt x="620229" y="296631"/>
                  </a:moveTo>
                  <a:lnTo>
                    <a:pt x="485396" y="296631"/>
                  </a:lnTo>
                  <a:lnTo>
                    <a:pt x="485396" y="161798"/>
                  </a:lnTo>
                  <a:lnTo>
                    <a:pt x="620229" y="161798"/>
                  </a:lnTo>
                  <a:close/>
                  <a:moveTo>
                    <a:pt x="782028" y="296631"/>
                  </a:moveTo>
                  <a:lnTo>
                    <a:pt x="647195" y="296631"/>
                  </a:lnTo>
                  <a:lnTo>
                    <a:pt x="647195" y="161798"/>
                  </a:lnTo>
                  <a:lnTo>
                    <a:pt x="782028" y="161798"/>
                  </a:lnTo>
                  <a:close/>
                  <a:moveTo>
                    <a:pt x="943826" y="296631"/>
                  </a:moveTo>
                  <a:lnTo>
                    <a:pt x="808993" y="296631"/>
                  </a:lnTo>
                  <a:lnTo>
                    <a:pt x="808993" y="161798"/>
                  </a:lnTo>
                  <a:lnTo>
                    <a:pt x="943826" y="161798"/>
                  </a:lnTo>
                  <a:close/>
                  <a:moveTo>
                    <a:pt x="1429222" y="296631"/>
                  </a:moveTo>
                  <a:lnTo>
                    <a:pt x="1294389" y="296631"/>
                  </a:lnTo>
                  <a:lnTo>
                    <a:pt x="1294389" y="161798"/>
                  </a:lnTo>
                  <a:lnTo>
                    <a:pt x="1429222" y="161798"/>
                  </a:lnTo>
                  <a:close/>
                  <a:moveTo>
                    <a:pt x="1591021" y="296631"/>
                  </a:moveTo>
                  <a:lnTo>
                    <a:pt x="1456188" y="296631"/>
                  </a:lnTo>
                  <a:lnTo>
                    <a:pt x="1456188" y="161798"/>
                  </a:lnTo>
                  <a:lnTo>
                    <a:pt x="1591021" y="161798"/>
                  </a:lnTo>
                  <a:close/>
                  <a:moveTo>
                    <a:pt x="2076417" y="296631"/>
                  </a:moveTo>
                  <a:lnTo>
                    <a:pt x="1941584" y="296631"/>
                  </a:lnTo>
                  <a:lnTo>
                    <a:pt x="1941584" y="161798"/>
                  </a:lnTo>
                  <a:lnTo>
                    <a:pt x="2076417" y="161798"/>
                  </a:lnTo>
                  <a:close/>
                  <a:moveTo>
                    <a:pt x="2238216" y="296631"/>
                  </a:moveTo>
                  <a:lnTo>
                    <a:pt x="2103383" y="296631"/>
                  </a:lnTo>
                  <a:lnTo>
                    <a:pt x="2103383" y="161798"/>
                  </a:lnTo>
                  <a:lnTo>
                    <a:pt x="2238216" y="161798"/>
                  </a:lnTo>
                  <a:close/>
                  <a:moveTo>
                    <a:pt x="2400014" y="296631"/>
                  </a:moveTo>
                  <a:lnTo>
                    <a:pt x="2265181" y="296631"/>
                  </a:lnTo>
                  <a:lnTo>
                    <a:pt x="2265181" y="161798"/>
                  </a:lnTo>
                  <a:lnTo>
                    <a:pt x="2400014" y="161798"/>
                  </a:lnTo>
                  <a:close/>
                  <a:moveTo>
                    <a:pt x="2561813" y="296631"/>
                  </a:moveTo>
                  <a:lnTo>
                    <a:pt x="2426980" y="296631"/>
                  </a:lnTo>
                  <a:lnTo>
                    <a:pt x="2426980" y="161798"/>
                  </a:lnTo>
                  <a:lnTo>
                    <a:pt x="2561813" y="161798"/>
                  </a:lnTo>
                  <a:close/>
                  <a:moveTo>
                    <a:pt x="2723612" y="296631"/>
                  </a:moveTo>
                  <a:lnTo>
                    <a:pt x="2588779" y="296631"/>
                  </a:lnTo>
                  <a:lnTo>
                    <a:pt x="2588779" y="161798"/>
                  </a:lnTo>
                  <a:lnTo>
                    <a:pt x="2723612" y="161798"/>
                  </a:lnTo>
                  <a:close/>
                  <a:moveTo>
                    <a:pt x="2885410" y="296631"/>
                  </a:moveTo>
                  <a:lnTo>
                    <a:pt x="2750577" y="296631"/>
                  </a:lnTo>
                  <a:lnTo>
                    <a:pt x="2750577" y="161798"/>
                  </a:lnTo>
                  <a:lnTo>
                    <a:pt x="2885410" y="161798"/>
                  </a:lnTo>
                  <a:close/>
                  <a:moveTo>
                    <a:pt x="3047210" y="296631"/>
                  </a:moveTo>
                  <a:lnTo>
                    <a:pt x="2912377" y="296631"/>
                  </a:lnTo>
                  <a:lnTo>
                    <a:pt x="2912377" y="161798"/>
                  </a:lnTo>
                  <a:lnTo>
                    <a:pt x="3047210" y="161798"/>
                  </a:lnTo>
                  <a:close/>
                  <a:moveTo>
                    <a:pt x="3370807" y="296631"/>
                  </a:moveTo>
                  <a:lnTo>
                    <a:pt x="3235974" y="296631"/>
                  </a:lnTo>
                  <a:lnTo>
                    <a:pt x="3235974" y="161798"/>
                  </a:lnTo>
                  <a:lnTo>
                    <a:pt x="3370807" y="161798"/>
                  </a:lnTo>
                  <a:close/>
                  <a:moveTo>
                    <a:pt x="3532605" y="296631"/>
                  </a:moveTo>
                  <a:lnTo>
                    <a:pt x="3397772" y="296631"/>
                  </a:lnTo>
                  <a:lnTo>
                    <a:pt x="3397772" y="161798"/>
                  </a:lnTo>
                  <a:lnTo>
                    <a:pt x="3532605" y="161798"/>
                  </a:lnTo>
                  <a:close/>
                  <a:moveTo>
                    <a:pt x="3694404" y="296631"/>
                  </a:moveTo>
                  <a:lnTo>
                    <a:pt x="3559571" y="296631"/>
                  </a:lnTo>
                  <a:lnTo>
                    <a:pt x="3559571" y="161798"/>
                  </a:lnTo>
                  <a:lnTo>
                    <a:pt x="3694404" y="161798"/>
                  </a:lnTo>
                  <a:close/>
                  <a:moveTo>
                    <a:pt x="3856202" y="296631"/>
                  </a:moveTo>
                  <a:lnTo>
                    <a:pt x="3721369" y="296631"/>
                  </a:lnTo>
                  <a:lnTo>
                    <a:pt x="3721369" y="161798"/>
                  </a:lnTo>
                  <a:lnTo>
                    <a:pt x="3856202" y="161798"/>
                  </a:lnTo>
                  <a:close/>
                  <a:moveTo>
                    <a:pt x="4179800" y="296631"/>
                  </a:moveTo>
                  <a:lnTo>
                    <a:pt x="4044967" y="296631"/>
                  </a:lnTo>
                  <a:lnTo>
                    <a:pt x="4044967" y="161798"/>
                  </a:lnTo>
                  <a:lnTo>
                    <a:pt x="4179800" y="161798"/>
                  </a:lnTo>
                  <a:close/>
                  <a:moveTo>
                    <a:pt x="4341599" y="296631"/>
                  </a:moveTo>
                  <a:lnTo>
                    <a:pt x="4206766" y="296631"/>
                  </a:lnTo>
                  <a:lnTo>
                    <a:pt x="4206766" y="161798"/>
                  </a:lnTo>
                  <a:lnTo>
                    <a:pt x="4341599" y="161798"/>
                  </a:lnTo>
                  <a:close/>
                  <a:moveTo>
                    <a:pt x="4503398" y="296631"/>
                  </a:moveTo>
                  <a:lnTo>
                    <a:pt x="4368565" y="296631"/>
                  </a:lnTo>
                  <a:lnTo>
                    <a:pt x="4368565" y="161798"/>
                  </a:lnTo>
                  <a:lnTo>
                    <a:pt x="4503398" y="161798"/>
                  </a:lnTo>
                  <a:close/>
                  <a:moveTo>
                    <a:pt x="4665196" y="296631"/>
                  </a:moveTo>
                  <a:lnTo>
                    <a:pt x="4530363" y="296631"/>
                  </a:lnTo>
                  <a:lnTo>
                    <a:pt x="4530363" y="161798"/>
                  </a:lnTo>
                  <a:lnTo>
                    <a:pt x="4665196" y="161798"/>
                  </a:lnTo>
                  <a:close/>
                  <a:moveTo>
                    <a:pt x="4826995" y="296631"/>
                  </a:moveTo>
                  <a:lnTo>
                    <a:pt x="4692162" y="296631"/>
                  </a:lnTo>
                  <a:lnTo>
                    <a:pt x="4692162" y="161798"/>
                  </a:lnTo>
                  <a:lnTo>
                    <a:pt x="4826995" y="161798"/>
                  </a:lnTo>
                  <a:close/>
                  <a:moveTo>
                    <a:pt x="4988793" y="296631"/>
                  </a:moveTo>
                  <a:lnTo>
                    <a:pt x="4853960" y="296631"/>
                  </a:lnTo>
                  <a:lnTo>
                    <a:pt x="4853960" y="161798"/>
                  </a:lnTo>
                  <a:lnTo>
                    <a:pt x="4988793" y="161798"/>
                  </a:lnTo>
                  <a:close/>
                  <a:moveTo>
                    <a:pt x="5150593" y="296632"/>
                  </a:moveTo>
                  <a:lnTo>
                    <a:pt x="5015760" y="296632"/>
                  </a:lnTo>
                  <a:lnTo>
                    <a:pt x="5015760" y="296631"/>
                  </a:lnTo>
                  <a:lnTo>
                    <a:pt x="5015759" y="296631"/>
                  </a:lnTo>
                  <a:lnTo>
                    <a:pt x="5015759" y="161798"/>
                  </a:lnTo>
                  <a:lnTo>
                    <a:pt x="5150592" y="161798"/>
                  </a:lnTo>
                  <a:lnTo>
                    <a:pt x="5150592" y="161799"/>
                  </a:lnTo>
                  <a:lnTo>
                    <a:pt x="5150593" y="161799"/>
                  </a:lnTo>
                  <a:close/>
                  <a:moveTo>
                    <a:pt x="5312391" y="296632"/>
                  </a:moveTo>
                  <a:lnTo>
                    <a:pt x="5177558" y="296632"/>
                  </a:lnTo>
                  <a:lnTo>
                    <a:pt x="5177558" y="161799"/>
                  </a:lnTo>
                  <a:lnTo>
                    <a:pt x="5312391" y="161799"/>
                  </a:lnTo>
                  <a:close/>
                  <a:moveTo>
                    <a:pt x="5474191" y="296632"/>
                  </a:moveTo>
                  <a:lnTo>
                    <a:pt x="5339358" y="296632"/>
                  </a:lnTo>
                  <a:lnTo>
                    <a:pt x="5339358" y="161799"/>
                  </a:lnTo>
                  <a:lnTo>
                    <a:pt x="5474191" y="161799"/>
                  </a:lnTo>
                  <a:close/>
                  <a:moveTo>
                    <a:pt x="5635989" y="296632"/>
                  </a:moveTo>
                  <a:lnTo>
                    <a:pt x="5501156" y="296632"/>
                  </a:lnTo>
                  <a:lnTo>
                    <a:pt x="5501156" y="161799"/>
                  </a:lnTo>
                  <a:lnTo>
                    <a:pt x="5635989" y="161799"/>
                  </a:lnTo>
                  <a:close/>
                  <a:moveTo>
                    <a:pt x="5797788" y="296632"/>
                  </a:moveTo>
                  <a:lnTo>
                    <a:pt x="5662955" y="296632"/>
                  </a:lnTo>
                  <a:lnTo>
                    <a:pt x="5662955" y="161799"/>
                  </a:lnTo>
                  <a:lnTo>
                    <a:pt x="5797788" y="161799"/>
                  </a:lnTo>
                  <a:close/>
                  <a:moveTo>
                    <a:pt x="5959586" y="296632"/>
                  </a:moveTo>
                  <a:lnTo>
                    <a:pt x="5824753" y="296632"/>
                  </a:lnTo>
                  <a:lnTo>
                    <a:pt x="5824753" y="161799"/>
                  </a:lnTo>
                  <a:lnTo>
                    <a:pt x="5959586" y="161799"/>
                  </a:lnTo>
                  <a:close/>
                  <a:moveTo>
                    <a:pt x="6121384" y="296632"/>
                  </a:moveTo>
                  <a:lnTo>
                    <a:pt x="5986551" y="296632"/>
                  </a:lnTo>
                  <a:lnTo>
                    <a:pt x="5986551" y="161799"/>
                  </a:lnTo>
                  <a:lnTo>
                    <a:pt x="6121384" y="161799"/>
                  </a:lnTo>
                  <a:close/>
                  <a:moveTo>
                    <a:pt x="6444981" y="296632"/>
                  </a:moveTo>
                  <a:lnTo>
                    <a:pt x="6310148" y="296632"/>
                  </a:lnTo>
                  <a:lnTo>
                    <a:pt x="6310148" y="161799"/>
                  </a:lnTo>
                  <a:lnTo>
                    <a:pt x="6444981" y="161799"/>
                  </a:lnTo>
                  <a:close/>
                  <a:moveTo>
                    <a:pt x="6606781" y="296632"/>
                  </a:moveTo>
                  <a:lnTo>
                    <a:pt x="6471948" y="296632"/>
                  </a:lnTo>
                  <a:lnTo>
                    <a:pt x="6471948" y="161799"/>
                  </a:lnTo>
                  <a:lnTo>
                    <a:pt x="6606781" y="161799"/>
                  </a:lnTo>
                  <a:close/>
                  <a:moveTo>
                    <a:pt x="6768560" y="296632"/>
                  </a:moveTo>
                  <a:lnTo>
                    <a:pt x="6633726" y="296632"/>
                  </a:lnTo>
                  <a:lnTo>
                    <a:pt x="6633726" y="161799"/>
                  </a:lnTo>
                  <a:lnTo>
                    <a:pt x="6768560" y="161799"/>
                  </a:lnTo>
                  <a:close/>
                  <a:moveTo>
                    <a:pt x="6930359" y="296632"/>
                  </a:moveTo>
                  <a:lnTo>
                    <a:pt x="6795526" y="296632"/>
                  </a:lnTo>
                  <a:lnTo>
                    <a:pt x="6795526" y="161799"/>
                  </a:lnTo>
                  <a:lnTo>
                    <a:pt x="6930359" y="161799"/>
                  </a:lnTo>
                  <a:close/>
                  <a:moveTo>
                    <a:pt x="7253956" y="296632"/>
                  </a:moveTo>
                  <a:lnTo>
                    <a:pt x="7119123" y="296632"/>
                  </a:lnTo>
                  <a:lnTo>
                    <a:pt x="7119123" y="161799"/>
                  </a:lnTo>
                  <a:lnTo>
                    <a:pt x="7253956" y="161799"/>
                  </a:lnTo>
                  <a:close/>
                  <a:moveTo>
                    <a:pt x="7415755" y="296632"/>
                  </a:moveTo>
                  <a:lnTo>
                    <a:pt x="7280923" y="296632"/>
                  </a:lnTo>
                  <a:lnTo>
                    <a:pt x="7280923" y="161799"/>
                  </a:lnTo>
                  <a:lnTo>
                    <a:pt x="7415755" y="161799"/>
                  </a:lnTo>
                  <a:close/>
                  <a:moveTo>
                    <a:pt x="7577554" y="296632"/>
                  </a:moveTo>
                  <a:lnTo>
                    <a:pt x="7442720" y="296632"/>
                  </a:lnTo>
                  <a:lnTo>
                    <a:pt x="7442720" y="161799"/>
                  </a:lnTo>
                  <a:lnTo>
                    <a:pt x="7577554" y="161799"/>
                  </a:lnTo>
                  <a:close/>
                  <a:moveTo>
                    <a:pt x="7739353" y="296632"/>
                  </a:moveTo>
                  <a:lnTo>
                    <a:pt x="7604519" y="296632"/>
                  </a:lnTo>
                  <a:lnTo>
                    <a:pt x="7604519" y="161799"/>
                  </a:lnTo>
                  <a:lnTo>
                    <a:pt x="7739353" y="161799"/>
                  </a:lnTo>
                  <a:close/>
                  <a:moveTo>
                    <a:pt x="7901152" y="296632"/>
                  </a:moveTo>
                  <a:lnTo>
                    <a:pt x="7766320" y="296632"/>
                  </a:lnTo>
                  <a:lnTo>
                    <a:pt x="7766320" y="161799"/>
                  </a:lnTo>
                  <a:lnTo>
                    <a:pt x="7901152" y="161799"/>
                  </a:lnTo>
                  <a:close/>
                  <a:moveTo>
                    <a:pt x="8062952" y="296632"/>
                  </a:moveTo>
                  <a:lnTo>
                    <a:pt x="7928119" y="296632"/>
                  </a:lnTo>
                  <a:lnTo>
                    <a:pt x="7928119" y="161799"/>
                  </a:lnTo>
                  <a:lnTo>
                    <a:pt x="8062952" y="161799"/>
                  </a:lnTo>
                  <a:close/>
                  <a:moveTo>
                    <a:pt x="8224751" y="296632"/>
                  </a:moveTo>
                  <a:lnTo>
                    <a:pt x="8089917" y="296632"/>
                  </a:lnTo>
                  <a:lnTo>
                    <a:pt x="8089917" y="161799"/>
                  </a:lnTo>
                  <a:lnTo>
                    <a:pt x="8224751" y="161799"/>
                  </a:lnTo>
                  <a:close/>
                  <a:moveTo>
                    <a:pt x="8710149" y="296632"/>
                  </a:moveTo>
                  <a:lnTo>
                    <a:pt x="8575316" y="296632"/>
                  </a:lnTo>
                  <a:lnTo>
                    <a:pt x="8575316" y="161799"/>
                  </a:lnTo>
                  <a:lnTo>
                    <a:pt x="8710149" y="161799"/>
                  </a:lnTo>
                  <a:close/>
                  <a:moveTo>
                    <a:pt x="8871945" y="296632"/>
                  </a:moveTo>
                  <a:lnTo>
                    <a:pt x="8737113" y="296632"/>
                  </a:lnTo>
                  <a:lnTo>
                    <a:pt x="8737113" y="161799"/>
                  </a:lnTo>
                  <a:lnTo>
                    <a:pt x="8871945" y="161799"/>
                  </a:lnTo>
                  <a:close/>
                  <a:moveTo>
                    <a:pt x="9357343" y="296632"/>
                  </a:moveTo>
                  <a:lnTo>
                    <a:pt x="9222509" y="296632"/>
                  </a:lnTo>
                  <a:lnTo>
                    <a:pt x="9222509" y="161799"/>
                  </a:lnTo>
                  <a:lnTo>
                    <a:pt x="9357343" y="161799"/>
                  </a:lnTo>
                  <a:close/>
                  <a:moveTo>
                    <a:pt x="9519142" y="296632"/>
                  </a:moveTo>
                  <a:lnTo>
                    <a:pt x="9384308" y="296632"/>
                  </a:lnTo>
                  <a:lnTo>
                    <a:pt x="9384308" y="161799"/>
                  </a:lnTo>
                  <a:lnTo>
                    <a:pt x="9519142" y="161799"/>
                  </a:lnTo>
                  <a:close/>
                  <a:moveTo>
                    <a:pt x="9680940" y="296632"/>
                  </a:moveTo>
                  <a:lnTo>
                    <a:pt x="9546107" y="296632"/>
                  </a:lnTo>
                  <a:lnTo>
                    <a:pt x="9546107" y="161799"/>
                  </a:lnTo>
                  <a:lnTo>
                    <a:pt x="9680940" y="161799"/>
                  </a:lnTo>
                  <a:close/>
                  <a:moveTo>
                    <a:pt x="9842739" y="296632"/>
                  </a:moveTo>
                  <a:lnTo>
                    <a:pt x="9707906" y="296632"/>
                  </a:lnTo>
                  <a:lnTo>
                    <a:pt x="9707906" y="161799"/>
                  </a:lnTo>
                  <a:lnTo>
                    <a:pt x="9842739" y="161799"/>
                  </a:lnTo>
                  <a:close/>
                  <a:moveTo>
                    <a:pt x="10166337" y="296632"/>
                  </a:moveTo>
                  <a:lnTo>
                    <a:pt x="10031504" y="296632"/>
                  </a:lnTo>
                  <a:lnTo>
                    <a:pt x="10031504" y="161799"/>
                  </a:lnTo>
                  <a:lnTo>
                    <a:pt x="10166337" y="161799"/>
                  </a:lnTo>
                  <a:close/>
                  <a:moveTo>
                    <a:pt x="134833" y="458430"/>
                  </a:moveTo>
                  <a:lnTo>
                    <a:pt x="0" y="458430"/>
                  </a:lnTo>
                  <a:lnTo>
                    <a:pt x="0" y="323597"/>
                  </a:lnTo>
                  <a:lnTo>
                    <a:pt x="134833" y="323597"/>
                  </a:lnTo>
                  <a:close/>
                  <a:moveTo>
                    <a:pt x="458430" y="458430"/>
                  </a:moveTo>
                  <a:lnTo>
                    <a:pt x="323597" y="458430"/>
                  </a:lnTo>
                  <a:lnTo>
                    <a:pt x="323597" y="323597"/>
                  </a:lnTo>
                  <a:lnTo>
                    <a:pt x="458430" y="323597"/>
                  </a:lnTo>
                  <a:close/>
                  <a:moveTo>
                    <a:pt x="620229" y="458430"/>
                  </a:moveTo>
                  <a:lnTo>
                    <a:pt x="485396" y="458430"/>
                  </a:lnTo>
                  <a:lnTo>
                    <a:pt x="485396" y="323597"/>
                  </a:lnTo>
                  <a:lnTo>
                    <a:pt x="620229" y="323597"/>
                  </a:lnTo>
                  <a:close/>
                  <a:moveTo>
                    <a:pt x="782028" y="458430"/>
                  </a:moveTo>
                  <a:lnTo>
                    <a:pt x="647195" y="458430"/>
                  </a:lnTo>
                  <a:lnTo>
                    <a:pt x="647195" y="323597"/>
                  </a:lnTo>
                  <a:lnTo>
                    <a:pt x="782028" y="323597"/>
                  </a:lnTo>
                  <a:close/>
                  <a:moveTo>
                    <a:pt x="943826" y="458430"/>
                  </a:moveTo>
                  <a:lnTo>
                    <a:pt x="808993" y="458430"/>
                  </a:lnTo>
                  <a:lnTo>
                    <a:pt x="808993" y="323597"/>
                  </a:lnTo>
                  <a:lnTo>
                    <a:pt x="943826" y="323597"/>
                  </a:lnTo>
                  <a:close/>
                  <a:moveTo>
                    <a:pt x="1105625" y="458430"/>
                  </a:moveTo>
                  <a:lnTo>
                    <a:pt x="970792" y="458430"/>
                  </a:lnTo>
                  <a:lnTo>
                    <a:pt x="970792" y="323597"/>
                  </a:lnTo>
                  <a:lnTo>
                    <a:pt x="1105625" y="323597"/>
                  </a:lnTo>
                  <a:close/>
                  <a:moveTo>
                    <a:pt x="1267424" y="458430"/>
                  </a:moveTo>
                  <a:lnTo>
                    <a:pt x="1132591" y="458430"/>
                  </a:lnTo>
                  <a:lnTo>
                    <a:pt x="1132591" y="323597"/>
                  </a:lnTo>
                  <a:lnTo>
                    <a:pt x="1267424" y="323597"/>
                  </a:lnTo>
                  <a:close/>
                  <a:moveTo>
                    <a:pt x="1429222" y="458430"/>
                  </a:moveTo>
                  <a:lnTo>
                    <a:pt x="1294389" y="458430"/>
                  </a:lnTo>
                  <a:lnTo>
                    <a:pt x="1294389" y="323597"/>
                  </a:lnTo>
                  <a:lnTo>
                    <a:pt x="1429222" y="323597"/>
                  </a:lnTo>
                  <a:close/>
                  <a:moveTo>
                    <a:pt x="1591021" y="458430"/>
                  </a:moveTo>
                  <a:lnTo>
                    <a:pt x="1456188" y="458430"/>
                  </a:lnTo>
                  <a:lnTo>
                    <a:pt x="1456188" y="323597"/>
                  </a:lnTo>
                  <a:lnTo>
                    <a:pt x="1591021" y="323597"/>
                  </a:lnTo>
                  <a:close/>
                  <a:moveTo>
                    <a:pt x="2076417" y="458430"/>
                  </a:moveTo>
                  <a:lnTo>
                    <a:pt x="1941584" y="458430"/>
                  </a:lnTo>
                  <a:lnTo>
                    <a:pt x="1941584" y="323597"/>
                  </a:lnTo>
                  <a:lnTo>
                    <a:pt x="2076417" y="323597"/>
                  </a:lnTo>
                  <a:close/>
                  <a:moveTo>
                    <a:pt x="2561813" y="458430"/>
                  </a:moveTo>
                  <a:lnTo>
                    <a:pt x="2426980" y="458430"/>
                  </a:lnTo>
                  <a:lnTo>
                    <a:pt x="2426980" y="323597"/>
                  </a:lnTo>
                  <a:lnTo>
                    <a:pt x="2561813" y="323597"/>
                  </a:lnTo>
                  <a:close/>
                  <a:moveTo>
                    <a:pt x="2723612" y="458430"/>
                  </a:moveTo>
                  <a:lnTo>
                    <a:pt x="2588779" y="458430"/>
                  </a:lnTo>
                  <a:lnTo>
                    <a:pt x="2588779" y="323597"/>
                  </a:lnTo>
                  <a:lnTo>
                    <a:pt x="2723612" y="323597"/>
                  </a:lnTo>
                  <a:close/>
                  <a:moveTo>
                    <a:pt x="2885410" y="458430"/>
                  </a:moveTo>
                  <a:lnTo>
                    <a:pt x="2750577" y="458430"/>
                  </a:lnTo>
                  <a:lnTo>
                    <a:pt x="2750577" y="323597"/>
                  </a:lnTo>
                  <a:lnTo>
                    <a:pt x="2885410" y="323597"/>
                  </a:lnTo>
                  <a:close/>
                  <a:moveTo>
                    <a:pt x="3047210" y="458430"/>
                  </a:moveTo>
                  <a:lnTo>
                    <a:pt x="2912377" y="458430"/>
                  </a:lnTo>
                  <a:lnTo>
                    <a:pt x="2912377" y="323597"/>
                  </a:lnTo>
                  <a:lnTo>
                    <a:pt x="3047210" y="323597"/>
                  </a:lnTo>
                  <a:close/>
                  <a:moveTo>
                    <a:pt x="3370807" y="458430"/>
                  </a:moveTo>
                  <a:lnTo>
                    <a:pt x="3235974" y="458430"/>
                  </a:lnTo>
                  <a:lnTo>
                    <a:pt x="3235974" y="323597"/>
                  </a:lnTo>
                  <a:lnTo>
                    <a:pt x="3370807" y="323597"/>
                  </a:lnTo>
                  <a:close/>
                  <a:moveTo>
                    <a:pt x="3532605" y="458430"/>
                  </a:moveTo>
                  <a:lnTo>
                    <a:pt x="3397772" y="458430"/>
                  </a:lnTo>
                  <a:lnTo>
                    <a:pt x="3397772" y="323597"/>
                  </a:lnTo>
                  <a:lnTo>
                    <a:pt x="3532605" y="323597"/>
                  </a:lnTo>
                  <a:close/>
                  <a:moveTo>
                    <a:pt x="3694404" y="458430"/>
                  </a:moveTo>
                  <a:lnTo>
                    <a:pt x="3559571" y="458430"/>
                  </a:lnTo>
                  <a:lnTo>
                    <a:pt x="3559571" y="323597"/>
                  </a:lnTo>
                  <a:lnTo>
                    <a:pt x="3694404" y="323597"/>
                  </a:lnTo>
                  <a:close/>
                  <a:moveTo>
                    <a:pt x="3856202" y="458430"/>
                  </a:moveTo>
                  <a:lnTo>
                    <a:pt x="3721369" y="458430"/>
                  </a:lnTo>
                  <a:lnTo>
                    <a:pt x="3721369" y="323597"/>
                  </a:lnTo>
                  <a:lnTo>
                    <a:pt x="3856202" y="323597"/>
                  </a:lnTo>
                  <a:close/>
                  <a:moveTo>
                    <a:pt x="4341599" y="458430"/>
                  </a:moveTo>
                  <a:lnTo>
                    <a:pt x="4206766" y="458430"/>
                  </a:lnTo>
                  <a:lnTo>
                    <a:pt x="4206766" y="323597"/>
                  </a:lnTo>
                  <a:lnTo>
                    <a:pt x="4341599" y="323597"/>
                  </a:lnTo>
                  <a:close/>
                  <a:moveTo>
                    <a:pt x="4503398" y="458430"/>
                  </a:moveTo>
                  <a:lnTo>
                    <a:pt x="4368565" y="458430"/>
                  </a:lnTo>
                  <a:lnTo>
                    <a:pt x="4368565" y="323597"/>
                  </a:lnTo>
                  <a:lnTo>
                    <a:pt x="4503398" y="323597"/>
                  </a:lnTo>
                  <a:close/>
                  <a:moveTo>
                    <a:pt x="4665196" y="458430"/>
                  </a:moveTo>
                  <a:lnTo>
                    <a:pt x="4530363" y="458430"/>
                  </a:lnTo>
                  <a:lnTo>
                    <a:pt x="4530363" y="323597"/>
                  </a:lnTo>
                  <a:lnTo>
                    <a:pt x="4665196" y="323597"/>
                  </a:lnTo>
                  <a:close/>
                  <a:moveTo>
                    <a:pt x="5150593" y="458431"/>
                  </a:moveTo>
                  <a:lnTo>
                    <a:pt x="5015760" y="458431"/>
                  </a:lnTo>
                  <a:lnTo>
                    <a:pt x="5015760" y="458430"/>
                  </a:lnTo>
                  <a:lnTo>
                    <a:pt x="5015759" y="458430"/>
                  </a:lnTo>
                  <a:lnTo>
                    <a:pt x="5015759" y="323597"/>
                  </a:lnTo>
                  <a:lnTo>
                    <a:pt x="5150592" y="323597"/>
                  </a:lnTo>
                  <a:lnTo>
                    <a:pt x="5150592" y="323598"/>
                  </a:lnTo>
                  <a:lnTo>
                    <a:pt x="5150593" y="323598"/>
                  </a:lnTo>
                  <a:close/>
                  <a:moveTo>
                    <a:pt x="5635989" y="458431"/>
                  </a:moveTo>
                  <a:lnTo>
                    <a:pt x="5501156" y="458431"/>
                  </a:lnTo>
                  <a:lnTo>
                    <a:pt x="5501156" y="323598"/>
                  </a:lnTo>
                  <a:lnTo>
                    <a:pt x="5635989" y="323598"/>
                  </a:lnTo>
                  <a:close/>
                  <a:moveTo>
                    <a:pt x="5797788" y="458431"/>
                  </a:moveTo>
                  <a:lnTo>
                    <a:pt x="5662955" y="458431"/>
                  </a:lnTo>
                  <a:lnTo>
                    <a:pt x="5662955" y="323598"/>
                  </a:lnTo>
                  <a:lnTo>
                    <a:pt x="5797788" y="323598"/>
                  </a:lnTo>
                  <a:close/>
                  <a:moveTo>
                    <a:pt x="5959586" y="458431"/>
                  </a:moveTo>
                  <a:lnTo>
                    <a:pt x="5824753" y="458431"/>
                  </a:lnTo>
                  <a:lnTo>
                    <a:pt x="5824753" y="323598"/>
                  </a:lnTo>
                  <a:lnTo>
                    <a:pt x="5959586" y="323598"/>
                  </a:lnTo>
                  <a:close/>
                  <a:moveTo>
                    <a:pt x="6444981" y="458431"/>
                  </a:moveTo>
                  <a:lnTo>
                    <a:pt x="6310148" y="458431"/>
                  </a:lnTo>
                  <a:lnTo>
                    <a:pt x="6310148" y="323598"/>
                  </a:lnTo>
                  <a:lnTo>
                    <a:pt x="6444981" y="323598"/>
                  </a:lnTo>
                  <a:close/>
                  <a:moveTo>
                    <a:pt x="6606781" y="458431"/>
                  </a:moveTo>
                  <a:lnTo>
                    <a:pt x="6471948" y="458431"/>
                  </a:lnTo>
                  <a:lnTo>
                    <a:pt x="6471948" y="323598"/>
                  </a:lnTo>
                  <a:lnTo>
                    <a:pt x="6606781" y="323598"/>
                  </a:lnTo>
                  <a:close/>
                  <a:moveTo>
                    <a:pt x="6768560" y="458431"/>
                  </a:moveTo>
                  <a:lnTo>
                    <a:pt x="6633726" y="458431"/>
                  </a:lnTo>
                  <a:lnTo>
                    <a:pt x="6633726" y="323598"/>
                  </a:lnTo>
                  <a:lnTo>
                    <a:pt x="6768560" y="323598"/>
                  </a:lnTo>
                  <a:close/>
                  <a:moveTo>
                    <a:pt x="6930359" y="458431"/>
                  </a:moveTo>
                  <a:lnTo>
                    <a:pt x="6795526" y="458431"/>
                  </a:lnTo>
                  <a:lnTo>
                    <a:pt x="6795526" y="323598"/>
                  </a:lnTo>
                  <a:lnTo>
                    <a:pt x="6930359" y="323598"/>
                  </a:lnTo>
                  <a:close/>
                  <a:moveTo>
                    <a:pt x="7253956" y="458431"/>
                  </a:moveTo>
                  <a:lnTo>
                    <a:pt x="7119123" y="458431"/>
                  </a:lnTo>
                  <a:lnTo>
                    <a:pt x="7119123" y="323598"/>
                  </a:lnTo>
                  <a:lnTo>
                    <a:pt x="7253956" y="323598"/>
                  </a:lnTo>
                  <a:close/>
                  <a:moveTo>
                    <a:pt x="7415755" y="458431"/>
                  </a:moveTo>
                  <a:lnTo>
                    <a:pt x="7280923" y="458431"/>
                  </a:lnTo>
                  <a:lnTo>
                    <a:pt x="7280923" y="323598"/>
                  </a:lnTo>
                  <a:lnTo>
                    <a:pt x="7415755" y="323598"/>
                  </a:lnTo>
                  <a:close/>
                  <a:moveTo>
                    <a:pt x="7577554" y="458431"/>
                  </a:moveTo>
                  <a:lnTo>
                    <a:pt x="7442720" y="458431"/>
                  </a:lnTo>
                  <a:lnTo>
                    <a:pt x="7442720" y="323598"/>
                  </a:lnTo>
                  <a:lnTo>
                    <a:pt x="7577554" y="323598"/>
                  </a:lnTo>
                  <a:close/>
                  <a:moveTo>
                    <a:pt x="7739353" y="458431"/>
                  </a:moveTo>
                  <a:lnTo>
                    <a:pt x="7604519" y="458431"/>
                  </a:lnTo>
                  <a:lnTo>
                    <a:pt x="7604519" y="323598"/>
                  </a:lnTo>
                  <a:lnTo>
                    <a:pt x="7739353" y="323598"/>
                  </a:lnTo>
                  <a:close/>
                  <a:moveTo>
                    <a:pt x="8224751" y="458431"/>
                  </a:moveTo>
                  <a:lnTo>
                    <a:pt x="8089917" y="458431"/>
                  </a:lnTo>
                  <a:lnTo>
                    <a:pt x="8089917" y="323598"/>
                  </a:lnTo>
                  <a:lnTo>
                    <a:pt x="8224751" y="323598"/>
                  </a:lnTo>
                  <a:close/>
                  <a:moveTo>
                    <a:pt x="8710149" y="458431"/>
                  </a:moveTo>
                  <a:lnTo>
                    <a:pt x="8575316" y="458431"/>
                  </a:lnTo>
                  <a:lnTo>
                    <a:pt x="8575316" y="323598"/>
                  </a:lnTo>
                  <a:lnTo>
                    <a:pt x="8710149" y="323598"/>
                  </a:lnTo>
                  <a:close/>
                  <a:moveTo>
                    <a:pt x="8871943" y="458431"/>
                  </a:moveTo>
                  <a:lnTo>
                    <a:pt x="8737110" y="458431"/>
                  </a:lnTo>
                  <a:lnTo>
                    <a:pt x="8737110" y="323598"/>
                  </a:lnTo>
                  <a:lnTo>
                    <a:pt x="8871943" y="323598"/>
                  </a:lnTo>
                  <a:close/>
                  <a:moveTo>
                    <a:pt x="9033742" y="458431"/>
                  </a:moveTo>
                  <a:lnTo>
                    <a:pt x="8898910" y="458431"/>
                  </a:lnTo>
                  <a:lnTo>
                    <a:pt x="8898910" y="323598"/>
                  </a:lnTo>
                  <a:lnTo>
                    <a:pt x="9033742" y="323598"/>
                  </a:lnTo>
                  <a:close/>
                  <a:moveTo>
                    <a:pt x="9195541" y="458431"/>
                  </a:moveTo>
                  <a:lnTo>
                    <a:pt x="9060708" y="458431"/>
                  </a:lnTo>
                  <a:lnTo>
                    <a:pt x="9060708" y="323598"/>
                  </a:lnTo>
                  <a:lnTo>
                    <a:pt x="9195541" y="323598"/>
                  </a:lnTo>
                  <a:close/>
                  <a:moveTo>
                    <a:pt x="9357340" y="458431"/>
                  </a:moveTo>
                  <a:lnTo>
                    <a:pt x="9222507" y="458431"/>
                  </a:lnTo>
                  <a:lnTo>
                    <a:pt x="9222507" y="323598"/>
                  </a:lnTo>
                  <a:lnTo>
                    <a:pt x="9357340" y="323598"/>
                  </a:lnTo>
                  <a:close/>
                  <a:moveTo>
                    <a:pt x="9519139" y="458431"/>
                  </a:moveTo>
                  <a:lnTo>
                    <a:pt x="9384306" y="458431"/>
                  </a:lnTo>
                  <a:lnTo>
                    <a:pt x="9384306" y="323598"/>
                  </a:lnTo>
                  <a:lnTo>
                    <a:pt x="9519139" y="323598"/>
                  </a:lnTo>
                  <a:close/>
                  <a:moveTo>
                    <a:pt x="9680938" y="458431"/>
                  </a:moveTo>
                  <a:lnTo>
                    <a:pt x="9546105" y="458431"/>
                  </a:lnTo>
                  <a:lnTo>
                    <a:pt x="9546105" y="323598"/>
                  </a:lnTo>
                  <a:lnTo>
                    <a:pt x="9680938" y="323598"/>
                  </a:lnTo>
                  <a:close/>
                  <a:moveTo>
                    <a:pt x="9842738" y="458431"/>
                  </a:moveTo>
                  <a:lnTo>
                    <a:pt x="9707904" y="458431"/>
                  </a:lnTo>
                  <a:lnTo>
                    <a:pt x="9707904" y="323598"/>
                  </a:lnTo>
                  <a:lnTo>
                    <a:pt x="9842738" y="323598"/>
                  </a:lnTo>
                  <a:close/>
                  <a:moveTo>
                    <a:pt x="10166335" y="458431"/>
                  </a:moveTo>
                  <a:lnTo>
                    <a:pt x="10031502" y="458431"/>
                  </a:lnTo>
                  <a:lnTo>
                    <a:pt x="10031502" y="323598"/>
                  </a:lnTo>
                  <a:lnTo>
                    <a:pt x="10166335" y="323598"/>
                  </a:lnTo>
                  <a:close/>
                  <a:moveTo>
                    <a:pt x="620229" y="620228"/>
                  </a:moveTo>
                  <a:lnTo>
                    <a:pt x="485396" y="620228"/>
                  </a:lnTo>
                  <a:lnTo>
                    <a:pt x="485396" y="485395"/>
                  </a:lnTo>
                  <a:lnTo>
                    <a:pt x="620229" y="485395"/>
                  </a:lnTo>
                  <a:close/>
                  <a:moveTo>
                    <a:pt x="943826" y="620228"/>
                  </a:moveTo>
                  <a:lnTo>
                    <a:pt x="808993" y="620228"/>
                  </a:lnTo>
                  <a:lnTo>
                    <a:pt x="808993" y="485395"/>
                  </a:lnTo>
                  <a:lnTo>
                    <a:pt x="943826" y="485395"/>
                  </a:lnTo>
                  <a:close/>
                  <a:moveTo>
                    <a:pt x="1429222" y="620228"/>
                  </a:moveTo>
                  <a:lnTo>
                    <a:pt x="1294389" y="620228"/>
                  </a:lnTo>
                  <a:lnTo>
                    <a:pt x="1294389" y="485395"/>
                  </a:lnTo>
                  <a:lnTo>
                    <a:pt x="1429222" y="485395"/>
                  </a:lnTo>
                  <a:close/>
                  <a:moveTo>
                    <a:pt x="1591021" y="620228"/>
                  </a:moveTo>
                  <a:lnTo>
                    <a:pt x="1456188" y="620228"/>
                  </a:lnTo>
                  <a:lnTo>
                    <a:pt x="1456188" y="485395"/>
                  </a:lnTo>
                  <a:lnTo>
                    <a:pt x="1591021" y="485395"/>
                  </a:lnTo>
                  <a:close/>
                  <a:moveTo>
                    <a:pt x="2723612" y="620228"/>
                  </a:moveTo>
                  <a:lnTo>
                    <a:pt x="2588779" y="620228"/>
                  </a:lnTo>
                  <a:lnTo>
                    <a:pt x="2588779" y="485395"/>
                  </a:lnTo>
                  <a:lnTo>
                    <a:pt x="2723612" y="485395"/>
                  </a:lnTo>
                  <a:close/>
                  <a:moveTo>
                    <a:pt x="2885410" y="620228"/>
                  </a:moveTo>
                  <a:lnTo>
                    <a:pt x="2750577" y="620228"/>
                  </a:lnTo>
                  <a:lnTo>
                    <a:pt x="2750577" y="485395"/>
                  </a:lnTo>
                  <a:lnTo>
                    <a:pt x="2885410" y="485395"/>
                  </a:lnTo>
                  <a:close/>
                  <a:moveTo>
                    <a:pt x="3532605" y="620228"/>
                  </a:moveTo>
                  <a:lnTo>
                    <a:pt x="3397772" y="620228"/>
                  </a:lnTo>
                  <a:lnTo>
                    <a:pt x="3397772" y="485395"/>
                  </a:lnTo>
                  <a:lnTo>
                    <a:pt x="3532605" y="485395"/>
                  </a:lnTo>
                  <a:close/>
                  <a:moveTo>
                    <a:pt x="3694404" y="620228"/>
                  </a:moveTo>
                  <a:lnTo>
                    <a:pt x="3559571" y="620228"/>
                  </a:lnTo>
                  <a:lnTo>
                    <a:pt x="3559571" y="485395"/>
                  </a:lnTo>
                  <a:lnTo>
                    <a:pt x="3694404" y="485395"/>
                  </a:lnTo>
                  <a:close/>
                  <a:moveTo>
                    <a:pt x="4503398" y="620228"/>
                  </a:moveTo>
                  <a:lnTo>
                    <a:pt x="4368565" y="620228"/>
                  </a:lnTo>
                  <a:lnTo>
                    <a:pt x="4368565" y="485395"/>
                  </a:lnTo>
                  <a:lnTo>
                    <a:pt x="4503398" y="485395"/>
                  </a:lnTo>
                  <a:close/>
                  <a:moveTo>
                    <a:pt x="5797788" y="620229"/>
                  </a:moveTo>
                  <a:lnTo>
                    <a:pt x="5662955" y="620229"/>
                  </a:lnTo>
                  <a:lnTo>
                    <a:pt x="5662955" y="485396"/>
                  </a:lnTo>
                  <a:lnTo>
                    <a:pt x="5797788" y="485396"/>
                  </a:lnTo>
                  <a:close/>
                  <a:moveTo>
                    <a:pt x="6606781" y="620229"/>
                  </a:moveTo>
                  <a:lnTo>
                    <a:pt x="6471948" y="620229"/>
                  </a:lnTo>
                  <a:lnTo>
                    <a:pt x="6471948" y="485396"/>
                  </a:lnTo>
                  <a:lnTo>
                    <a:pt x="6606781" y="485396"/>
                  </a:lnTo>
                  <a:close/>
                  <a:moveTo>
                    <a:pt x="6768560" y="620229"/>
                  </a:moveTo>
                  <a:lnTo>
                    <a:pt x="6633726" y="620229"/>
                  </a:lnTo>
                  <a:lnTo>
                    <a:pt x="6633726" y="485396"/>
                  </a:lnTo>
                  <a:lnTo>
                    <a:pt x="6768560" y="485396"/>
                  </a:lnTo>
                  <a:close/>
                  <a:moveTo>
                    <a:pt x="7415755" y="620229"/>
                  </a:moveTo>
                  <a:lnTo>
                    <a:pt x="7280923" y="620229"/>
                  </a:lnTo>
                  <a:lnTo>
                    <a:pt x="7280923" y="485396"/>
                  </a:lnTo>
                  <a:lnTo>
                    <a:pt x="7415755" y="485396"/>
                  </a:lnTo>
                  <a:close/>
                  <a:moveTo>
                    <a:pt x="7577554" y="620229"/>
                  </a:moveTo>
                  <a:lnTo>
                    <a:pt x="7442720" y="620229"/>
                  </a:lnTo>
                  <a:lnTo>
                    <a:pt x="7442720" y="485396"/>
                  </a:lnTo>
                  <a:lnTo>
                    <a:pt x="7577554" y="485396"/>
                  </a:lnTo>
                  <a:close/>
                  <a:moveTo>
                    <a:pt x="8710149" y="620229"/>
                  </a:moveTo>
                  <a:lnTo>
                    <a:pt x="8575316" y="620229"/>
                  </a:lnTo>
                  <a:lnTo>
                    <a:pt x="8575316" y="485396"/>
                  </a:lnTo>
                  <a:lnTo>
                    <a:pt x="8710149" y="485396"/>
                  </a:lnTo>
                  <a:close/>
                  <a:moveTo>
                    <a:pt x="8871942" y="620229"/>
                  </a:moveTo>
                  <a:lnTo>
                    <a:pt x="8737109" y="620229"/>
                  </a:lnTo>
                  <a:lnTo>
                    <a:pt x="8737109" y="485396"/>
                  </a:lnTo>
                  <a:lnTo>
                    <a:pt x="8871942" y="485396"/>
                  </a:lnTo>
                  <a:close/>
                  <a:moveTo>
                    <a:pt x="9357339" y="620229"/>
                  </a:moveTo>
                  <a:lnTo>
                    <a:pt x="9222507" y="620229"/>
                  </a:lnTo>
                  <a:lnTo>
                    <a:pt x="9222507" y="485396"/>
                  </a:lnTo>
                  <a:lnTo>
                    <a:pt x="9357339" y="485396"/>
                  </a:lnTo>
                  <a:close/>
                  <a:moveTo>
                    <a:pt x="9680937" y="620229"/>
                  </a:moveTo>
                  <a:lnTo>
                    <a:pt x="9546104" y="620229"/>
                  </a:lnTo>
                  <a:lnTo>
                    <a:pt x="9546104" y="485396"/>
                  </a:lnTo>
                  <a:lnTo>
                    <a:pt x="9680937" y="485396"/>
                  </a:lnTo>
                  <a:close/>
                </a:path>
              </a:pathLst>
            </a:custGeom>
            <a:solidFill>
              <a:schemeClr val="tx1"/>
            </a:solidFill>
            <a:ln w="808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603A080-C412-EAF4-0264-582F541F6FB9}"/>
                </a:ext>
              </a:extLst>
            </p:cNvPr>
            <p:cNvSpPr/>
            <p:nvPr userDrawn="1"/>
          </p:nvSpPr>
          <p:spPr>
            <a:xfrm>
              <a:off x="6991351" y="5747583"/>
              <a:ext cx="4630579" cy="395924"/>
            </a:xfrm>
            <a:custGeom>
              <a:avLst/>
              <a:gdLst>
                <a:gd name="connsiteX0" fmla="*/ 4234651 w 4630579"/>
                <a:gd name="connsiteY0" fmla="*/ 309853 h 395924"/>
                <a:gd name="connsiteX1" fmla="*/ 4320722 w 4630579"/>
                <a:gd name="connsiteY1" fmla="*/ 309853 h 395924"/>
                <a:gd name="connsiteX2" fmla="*/ 4320722 w 4630579"/>
                <a:gd name="connsiteY2" fmla="*/ 395924 h 395924"/>
                <a:gd name="connsiteX3" fmla="*/ 4234651 w 4630579"/>
                <a:gd name="connsiteY3" fmla="*/ 395924 h 395924"/>
                <a:gd name="connsiteX4" fmla="*/ 4028082 w 4630579"/>
                <a:gd name="connsiteY4" fmla="*/ 309853 h 395924"/>
                <a:gd name="connsiteX5" fmla="*/ 4114152 w 4630579"/>
                <a:gd name="connsiteY5" fmla="*/ 309853 h 395924"/>
                <a:gd name="connsiteX6" fmla="*/ 4114152 w 4630579"/>
                <a:gd name="connsiteY6" fmla="*/ 395924 h 395924"/>
                <a:gd name="connsiteX7" fmla="*/ 4028082 w 4630579"/>
                <a:gd name="connsiteY7" fmla="*/ 395924 h 395924"/>
                <a:gd name="connsiteX8" fmla="*/ 3718228 w 4630579"/>
                <a:gd name="connsiteY8" fmla="*/ 309853 h 395924"/>
                <a:gd name="connsiteX9" fmla="*/ 3804298 w 4630579"/>
                <a:gd name="connsiteY9" fmla="*/ 309853 h 395924"/>
                <a:gd name="connsiteX10" fmla="*/ 3804298 w 4630579"/>
                <a:gd name="connsiteY10" fmla="*/ 395924 h 395924"/>
                <a:gd name="connsiteX11" fmla="*/ 3718228 w 4630579"/>
                <a:gd name="connsiteY11" fmla="*/ 395924 h 395924"/>
                <a:gd name="connsiteX12" fmla="*/ 3614946 w 4630579"/>
                <a:gd name="connsiteY12" fmla="*/ 309853 h 395924"/>
                <a:gd name="connsiteX13" fmla="*/ 3701018 w 4630579"/>
                <a:gd name="connsiteY13" fmla="*/ 309853 h 395924"/>
                <a:gd name="connsiteX14" fmla="*/ 3701018 w 4630579"/>
                <a:gd name="connsiteY14" fmla="*/ 395924 h 395924"/>
                <a:gd name="connsiteX15" fmla="*/ 3614946 w 4630579"/>
                <a:gd name="connsiteY15" fmla="*/ 395924 h 395924"/>
                <a:gd name="connsiteX16" fmla="*/ 2891952 w 4630579"/>
                <a:gd name="connsiteY16" fmla="*/ 309853 h 395924"/>
                <a:gd name="connsiteX17" fmla="*/ 2978024 w 4630579"/>
                <a:gd name="connsiteY17" fmla="*/ 309853 h 395924"/>
                <a:gd name="connsiteX18" fmla="*/ 2978024 w 4630579"/>
                <a:gd name="connsiteY18" fmla="*/ 395924 h 395924"/>
                <a:gd name="connsiteX19" fmla="*/ 2891952 w 4630579"/>
                <a:gd name="connsiteY19" fmla="*/ 395924 h 395924"/>
                <a:gd name="connsiteX20" fmla="*/ 2788668 w 4630579"/>
                <a:gd name="connsiteY20" fmla="*/ 309853 h 395924"/>
                <a:gd name="connsiteX21" fmla="*/ 2874739 w 4630579"/>
                <a:gd name="connsiteY21" fmla="*/ 309853 h 395924"/>
                <a:gd name="connsiteX22" fmla="*/ 2874739 w 4630579"/>
                <a:gd name="connsiteY22" fmla="*/ 395924 h 395924"/>
                <a:gd name="connsiteX23" fmla="*/ 2788668 w 4630579"/>
                <a:gd name="connsiteY23" fmla="*/ 395924 h 395924"/>
                <a:gd name="connsiteX24" fmla="*/ 2375530 w 4630579"/>
                <a:gd name="connsiteY24" fmla="*/ 309853 h 395924"/>
                <a:gd name="connsiteX25" fmla="*/ 2461601 w 4630579"/>
                <a:gd name="connsiteY25" fmla="*/ 309853 h 395924"/>
                <a:gd name="connsiteX26" fmla="*/ 2461601 w 4630579"/>
                <a:gd name="connsiteY26" fmla="*/ 395924 h 395924"/>
                <a:gd name="connsiteX27" fmla="*/ 2375530 w 4630579"/>
                <a:gd name="connsiteY27" fmla="*/ 395924 h 395924"/>
                <a:gd name="connsiteX28" fmla="*/ 2272258 w 4630579"/>
                <a:gd name="connsiteY28" fmla="*/ 309853 h 395924"/>
                <a:gd name="connsiteX29" fmla="*/ 2358329 w 4630579"/>
                <a:gd name="connsiteY29" fmla="*/ 309853 h 395924"/>
                <a:gd name="connsiteX30" fmla="*/ 2358329 w 4630579"/>
                <a:gd name="connsiteY30" fmla="*/ 395924 h 395924"/>
                <a:gd name="connsiteX31" fmla="*/ 2272258 w 4630579"/>
                <a:gd name="connsiteY31" fmla="*/ 395924 h 395924"/>
                <a:gd name="connsiteX32" fmla="*/ 1755836 w 4630579"/>
                <a:gd name="connsiteY32" fmla="*/ 309853 h 395924"/>
                <a:gd name="connsiteX33" fmla="*/ 1841907 w 4630579"/>
                <a:gd name="connsiteY33" fmla="*/ 309853 h 395924"/>
                <a:gd name="connsiteX34" fmla="*/ 1841907 w 4630579"/>
                <a:gd name="connsiteY34" fmla="*/ 395924 h 395924"/>
                <a:gd name="connsiteX35" fmla="*/ 1755836 w 4630579"/>
                <a:gd name="connsiteY35" fmla="*/ 395924 h 395924"/>
                <a:gd name="connsiteX36" fmla="*/ 929560 w 4630579"/>
                <a:gd name="connsiteY36" fmla="*/ 309853 h 395924"/>
                <a:gd name="connsiteX37" fmla="*/ 1015631 w 4630579"/>
                <a:gd name="connsiteY37" fmla="*/ 309853 h 395924"/>
                <a:gd name="connsiteX38" fmla="*/ 1015631 w 4630579"/>
                <a:gd name="connsiteY38" fmla="*/ 395924 h 395924"/>
                <a:gd name="connsiteX39" fmla="*/ 929560 w 4630579"/>
                <a:gd name="connsiteY39" fmla="*/ 395924 h 395924"/>
                <a:gd name="connsiteX40" fmla="*/ 413137 w 4630579"/>
                <a:gd name="connsiteY40" fmla="*/ 309853 h 395924"/>
                <a:gd name="connsiteX41" fmla="*/ 499208 w 4630579"/>
                <a:gd name="connsiteY41" fmla="*/ 309853 h 395924"/>
                <a:gd name="connsiteX42" fmla="*/ 499208 w 4630579"/>
                <a:gd name="connsiteY42" fmla="*/ 395924 h 395924"/>
                <a:gd name="connsiteX43" fmla="*/ 413137 w 4630579"/>
                <a:gd name="connsiteY43" fmla="*/ 395924 h 395924"/>
                <a:gd name="connsiteX44" fmla="*/ 309853 w 4630579"/>
                <a:gd name="connsiteY44" fmla="*/ 309853 h 395924"/>
                <a:gd name="connsiteX45" fmla="*/ 395924 w 4630579"/>
                <a:gd name="connsiteY45" fmla="*/ 309853 h 395924"/>
                <a:gd name="connsiteX46" fmla="*/ 395924 w 4630579"/>
                <a:gd name="connsiteY46" fmla="*/ 395924 h 395924"/>
                <a:gd name="connsiteX47" fmla="*/ 309853 w 4630579"/>
                <a:gd name="connsiteY47" fmla="*/ 395924 h 395924"/>
                <a:gd name="connsiteX48" fmla="*/ 4544506 w 4630579"/>
                <a:gd name="connsiteY48" fmla="*/ 206569 h 395924"/>
                <a:gd name="connsiteX49" fmla="*/ 4630576 w 4630579"/>
                <a:gd name="connsiteY49" fmla="*/ 206569 h 395924"/>
                <a:gd name="connsiteX50" fmla="*/ 4630576 w 4630579"/>
                <a:gd name="connsiteY50" fmla="*/ 292640 h 395924"/>
                <a:gd name="connsiteX51" fmla="*/ 4544506 w 4630579"/>
                <a:gd name="connsiteY51" fmla="*/ 292640 h 395924"/>
                <a:gd name="connsiteX52" fmla="*/ 4337936 w 4630579"/>
                <a:gd name="connsiteY52" fmla="*/ 206569 h 395924"/>
                <a:gd name="connsiteX53" fmla="*/ 4424008 w 4630579"/>
                <a:gd name="connsiteY53" fmla="*/ 206569 h 395924"/>
                <a:gd name="connsiteX54" fmla="*/ 4424008 w 4630579"/>
                <a:gd name="connsiteY54" fmla="*/ 292640 h 395924"/>
                <a:gd name="connsiteX55" fmla="*/ 4337936 w 4630579"/>
                <a:gd name="connsiteY55" fmla="*/ 292640 h 395924"/>
                <a:gd name="connsiteX56" fmla="*/ 4234652 w 4630579"/>
                <a:gd name="connsiteY56" fmla="*/ 206569 h 395924"/>
                <a:gd name="connsiteX57" fmla="*/ 4320722 w 4630579"/>
                <a:gd name="connsiteY57" fmla="*/ 206569 h 395924"/>
                <a:gd name="connsiteX58" fmla="*/ 4320722 w 4630579"/>
                <a:gd name="connsiteY58" fmla="*/ 292640 h 395924"/>
                <a:gd name="connsiteX59" fmla="*/ 4234652 w 4630579"/>
                <a:gd name="connsiteY59" fmla="*/ 292640 h 395924"/>
                <a:gd name="connsiteX60" fmla="*/ 4131367 w 4630579"/>
                <a:gd name="connsiteY60" fmla="*/ 206569 h 395924"/>
                <a:gd name="connsiteX61" fmla="*/ 4217438 w 4630579"/>
                <a:gd name="connsiteY61" fmla="*/ 206569 h 395924"/>
                <a:gd name="connsiteX62" fmla="*/ 4217438 w 4630579"/>
                <a:gd name="connsiteY62" fmla="*/ 292640 h 395924"/>
                <a:gd name="connsiteX63" fmla="*/ 4131367 w 4630579"/>
                <a:gd name="connsiteY63" fmla="*/ 292640 h 395924"/>
                <a:gd name="connsiteX64" fmla="*/ 4028082 w 4630579"/>
                <a:gd name="connsiteY64" fmla="*/ 206569 h 395924"/>
                <a:gd name="connsiteX65" fmla="*/ 4114153 w 4630579"/>
                <a:gd name="connsiteY65" fmla="*/ 206569 h 395924"/>
                <a:gd name="connsiteX66" fmla="*/ 4114153 w 4630579"/>
                <a:gd name="connsiteY66" fmla="*/ 292640 h 395924"/>
                <a:gd name="connsiteX67" fmla="*/ 4028082 w 4630579"/>
                <a:gd name="connsiteY67" fmla="*/ 292640 h 395924"/>
                <a:gd name="connsiteX68" fmla="*/ 3924798 w 4630579"/>
                <a:gd name="connsiteY68" fmla="*/ 206569 h 395924"/>
                <a:gd name="connsiteX69" fmla="*/ 4010868 w 4630579"/>
                <a:gd name="connsiteY69" fmla="*/ 206569 h 395924"/>
                <a:gd name="connsiteX70" fmla="*/ 4010868 w 4630579"/>
                <a:gd name="connsiteY70" fmla="*/ 292640 h 395924"/>
                <a:gd name="connsiteX71" fmla="*/ 3924798 w 4630579"/>
                <a:gd name="connsiteY71" fmla="*/ 292640 h 395924"/>
                <a:gd name="connsiteX72" fmla="*/ 3821514 w 4630579"/>
                <a:gd name="connsiteY72" fmla="*/ 206569 h 395924"/>
                <a:gd name="connsiteX73" fmla="*/ 3907584 w 4630579"/>
                <a:gd name="connsiteY73" fmla="*/ 206569 h 395924"/>
                <a:gd name="connsiteX74" fmla="*/ 3907584 w 4630579"/>
                <a:gd name="connsiteY74" fmla="*/ 292640 h 395924"/>
                <a:gd name="connsiteX75" fmla="*/ 3821514 w 4630579"/>
                <a:gd name="connsiteY75" fmla="*/ 292640 h 395924"/>
                <a:gd name="connsiteX76" fmla="*/ 3718228 w 4630579"/>
                <a:gd name="connsiteY76" fmla="*/ 206569 h 395924"/>
                <a:gd name="connsiteX77" fmla="*/ 3804299 w 4630579"/>
                <a:gd name="connsiteY77" fmla="*/ 206569 h 395924"/>
                <a:gd name="connsiteX78" fmla="*/ 3804299 w 4630579"/>
                <a:gd name="connsiteY78" fmla="*/ 292640 h 395924"/>
                <a:gd name="connsiteX79" fmla="*/ 3718228 w 4630579"/>
                <a:gd name="connsiteY79" fmla="*/ 292640 h 395924"/>
                <a:gd name="connsiteX80" fmla="*/ 3614946 w 4630579"/>
                <a:gd name="connsiteY80" fmla="*/ 206569 h 395924"/>
                <a:gd name="connsiteX81" fmla="*/ 3701018 w 4630579"/>
                <a:gd name="connsiteY81" fmla="*/ 206569 h 395924"/>
                <a:gd name="connsiteX82" fmla="*/ 3701018 w 4630579"/>
                <a:gd name="connsiteY82" fmla="*/ 292640 h 395924"/>
                <a:gd name="connsiteX83" fmla="*/ 3614946 w 4630579"/>
                <a:gd name="connsiteY83" fmla="*/ 292640 h 395924"/>
                <a:gd name="connsiteX84" fmla="*/ 3305092 w 4630579"/>
                <a:gd name="connsiteY84" fmla="*/ 206569 h 395924"/>
                <a:gd name="connsiteX85" fmla="*/ 3391163 w 4630579"/>
                <a:gd name="connsiteY85" fmla="*/ 206569 h 395924"/>
                <a:gd name="connsiteX86" fmla="*/ 3391163 w 4630579"/>
                <a:gd name="connsiteY86" fmla="*/ 292640 h 395924"/>
                <a:gd name="connsiteX87" fmla="*/ 3305092 w 4630579"/>
                <a:gd name="connsiteY87" fmla="*/ 292640 h 395924"/>
                <a:gd name="connsiteX88" fmla="*/ 2995237 w 4630579"/>
                <a:gd name="connsiteY88" fmla="*/ 206569 h 395924"/>
                <a:gd name="connsiteX89" fmla="*/ 3081308 w 4630579"/>
                <a:gd name="connsiteY89" fmla="*/ 206569 h 395924"/>
                <a:gd name="connsiteX90" fmla="*/ 3081308 w 4630579"/>
                <a:gd name="connsiteY90" fmla="*/ 292640 h 395924"/>
                <a:gd name="connsiteX91" fmla="*/ 2995237 w 4630579"/>
                <a:gd name="connsiteY91" fmla="*/ 292640 h 395924"/>
                <a:gd name="connsiteX92" fmla="*/ 2891952 w 4630579"/>
                <a:gd name="connsiteY92" fmla="*/ 206569 h 395924"/>
                <a:gd name="connsiteX93" fmla="*/ 2978024 w 4630579"/>
                <a:gd name="connsiteY93" fmla="*/ 206569 h 395924"/>
                <a:gd name="connsiteX94" fmla="*/ 2978024 w 4630579"/>
                <a:gd name="connsiteY94" fmla="*/ 292640 h 395924"/>
                <a:gd name="connsiteX95" fmla="*/ 2891952 w 4630579"/>
                <a:gd name="connsiteY95" fmla="*/ 292640 h 395924"/>
                <a:gd name="connsiteX96" fmla="*/ 2788668 w 4630579"/>
                <a:gd name="connsiteY96" fmla="*/ 206569 h 395924"/>
                <a:gd name="connsiteX97" fmla="*/ 2874739 w 4630579"/>
                <a:gd name="connsiteY97" fmla="*/ 206569 h 395924"/>
                <a:gd name="connsiteX98" fmla="*/ 2874739 w 4630579"/>
                <a:gd name="connsiteY98" fmla="*/ 292640 h 395924"/>
                <a:gd name="connsiteX99" fmla="*/ 2788668 w 4630579"/>
                <a:gd name="connsiteY99" fmla="*/ 292640 h 395924"/>
                <a:gd name="connsiteX100" fmla="*/ 2685384 w 4630579"/>
                <a:gd name="connsiteY100" fmla="*/ 206569 h 395924"/>
                <a:gd name="connsiteX101" fmla="*/ 2771454 w 4630579"/>
                <a:gd name="connsiteY101" fmla="*/ 206569 h 395924"/>
                <a:gd name="connsiteX102" fmla="*/ 2771454 w 4630579"/>
                <a:gd name="connsiteY102" fmla="*/ 292640 h 395924"/>
                <a:gd name="connsiteX103" fmla="*/ 2685384 w 4630579"/>
                <a:gd name="connsiteY103" fmla="*/ 292640 h 395924"/>
                <a:gd name="connsiteX104" fmla="*/ 2478814 w 4630579"/>
                <a:gd name="connsiteY104" fmla="*/ 206569 h 395924"/>
                <a:gd name="connsiteX105" fmla="*/ 2564886 w 4630579"/>
                <a:gd name="connsiteY105" fmla="*/ 206569 h 395924"/>
                <a:gd name="connsiteX106" fmla="*/ 2564886 w 4630579"/>
                <a:gd name="connsiteY106" fmla="*/ 292640 h 395924"/>
                <a:gd name="connsiteX107" fmla="*/ 2478814 w 4630579"/>
                <a:gd name="connsiteY107" fmla="*/ 292640 h 395924"/>
                <a:gd name="connsiteX108" fmla="*/ 2375530 w 4630579"/>
                <a:gd name="connsiteY108" fmla="*/ 206569 h 395924"/>
                <a:gd name="connsiteX109" fmla="*/ 2461601 w 4630579"/>
                <a:gd name="connsiteY109" fmla="*/ 206569 h 395924"/>
                <a:gd name="connsiteX110" fmla="*/ 2461601 w 4630579"/>
                <a:gd name="connsiteY110" fmla="*/ 292640 h 395924"/>
                <a:gd name="connsiteX111" fmla="*/ 2375530 w 4630579"/>
                <a:gd name="connsiteY111" fmla="*/ 292640 h 395924"/>
                <a:gd name="connsiteX112" fmla="*/ 2272258 w 4630579"/>
                <a:gd name="connsiteY112" fmla="*/ 206569 h 395924"/>
                <a:gd name="connsiteX113" fmla="*/ 2358329 w 4630579"/>
                <a:gd name="connsiteY113" fmla="*/ 206569 h 395924"/>
                <a:gd name="connsiteX114" fmla="*/ 2358329 w 4630579"/>
                <a:gd name="connsiteY114" fmla="*/ 292640 h 395924"/>
                <a:gd name="connsiteX115" fmla="*/ 2272258 w 4630579"/>
                <a:gd name="connsiteY115" fmla="*/ 292640 h 395924"/>
                <a:gd name="connsiteX116" fmla="*/ 2168973 w 4630579"/>
                <a:gd name="connsiteY116" fmla="*/ 206569 h 395924"/>
                <a:gd name="connsiteX117" fmla="*/ 2255044 w 4630579"/>
                <a:gd name="connsiteY117" fmla="*/ 206569 h 395924"/>
                <a:gd name="connsiteX118" fmla="*/ 2255044 w 4630579"/>
                <a:gd name="connsiteY118" fmla="*/ 292640 h 395924"/>
                <a:gd name="connsiteX119" fmla="*/ 2168973 w 4630579"/>
                <a:gd name="connsiteY119" fmla="*/ 292640 h 395924"/>
                <a:gd name="connsiteX120" fmla="*/ 1859120 w 4630579"/>
                <a:gd name="connsiteY120" fmla="*/ 206569 h 395924"/>
                <a:gd name="connsiteX121" fmla="*/ 1945191 w 4630579"/>
                <a:gd name="connsiteY121" fmla="*/ 206569 h 395924"/>
                <a:gd name="connsiteX122" fmla="*/ 1945191 w 4630579"/>
                <a:gd name="connsiteY122" fmla="*/ 292640 h 395924"/>
                <a:gd name="connsiteX123" fmla="*/ 1859120 w 4630579"/>
                <a:gd name="connsiteY123" fmla="*/ 292640 h 395924"/>
                <a:gd name="connsiteX124" fmla="*/ 1755836 w 4630579"/>
                <a:gd name="connsiteY124" fmla="*/ 206569 h 395924"/>
                <a:gd name="connsiteX125" fmla="*/ 1841907 w 4630579"/>
                <a:gd name="connsiteY125" fmla="*/ 206569 h 395924"/>
                <a:gd name="connsiteX126" fmla="*/ 1841907 w 4630579"/>
                <a:gd name="connsiteY126" fmla="*/ 292640 h 395924"/>
                <a:gd name="connsiteX127" fmla="*/ 1755836 w 4630579"/>
                <a:gd name="connsiteY127" fmla="*/ 292640 h 395924"/>
                <a:gd name="connsiteX128" fmla="*/ 1652552 w 4630579"/>
                <a:gd name="connsiteY128" fmla="*/ 206569 h 395924"/>
                <a:gd name="connsiteX129" fmla="*/ 1738622 w 4630579"/>
                <a:gd name="connsiteY129" fmla="*/ 206569 h 395924"/>
                <a:gd name="connsiteX130" fmla="*/ 1738622 w 4630579"/>
                <a:gd name="connsiteY130" fmla="*/ 292640 h 395924"/>
                <a:gd name="connsiteX131" fmla="*/ 1652552 w 4630579"/>
                <a:gd name="connsiteY131" fmla="*/ 292640 h 395924"/>
                <a:gd name="connsiteX132" fmla="*/ 1342698 w 4630579"/>
                <a:gd name="connsiteY132" fmla="*/ 206569 h 395924"/>
                <a:gd name="connsiteX133" fmla="*/ 1428768 w 4630579"/>
                <a:gd name="connsiteY133" fmla="*/ 206569 h 395924"/>
                <a:gd name="connsiteX134" fmla="*/ 1428768 w 4630579"/>
                <a:gd name="connsiteY134" fmla="*/ 206569 h 395924"/>
                <a:gd name="connsiteX135" fmla="*/ 1428769 w 4630579"/>
                <a:gd name="connsiteY135" fmla="*/ 206569 h 395924"/>
                <a:gd name="connsiteX136" fmla="*/ 1428769 w 4630579"/>
                <a:gd name="connsiteY136" fmla="*/ 292640 h 395924"/>
                <a:gd name="connsiteX137" fmla="*/ 1342698 w 4630579"/>
                <a:gd name="connsiteY137" fmla="*/ 292640 h 395924"/>
                <a:gd name="connsiteX138" fmla="*/ 1342698 w 4630579"/>
                <a:gd name="connsiteY138" fmla="*/ 292640 h 395924"/>
                <a:gd name="connsiteX139" fmla="*/ 1032844 w 4630579"/>
                <a:gd name="connsiteY139" fmla="*/ 206569 h 395924"/>
                <a:gd name="connsiteX140" fmla="*/ 1118915 w 4630579"/>
                <a:gd name="connsiteY140" fmla="*/ 206569 h 395924"/>
                <a:gd name="connsiteX141" fmla="*/ 1118915 w 4630579"/>
                <a:gd name="connsiteY141" fmla="*/ 292640 h 395924"/>
                <a:gd name="connsiteX142" fmla="*/ 1032844 w 4630579"/>
                <a:gd name="connsiteY142" fmla="*/ 292640 h 395924"/>
                <a:gd name="connsiteX143" fmla="*/ 929560 w 4630579"/>
                <a:gd name="connsiteY143" fmla="*/ 206569 h 395924"/>
                <a:gd name="connsiteX144" fmla="*/ 1015631 w 4630579"/>
                <a:gd name="connsiteY144" fmla="*/ 206569 h 395924"/>
                <a:gd name="connsiteX145" fmla="*/ 1015631 w 4630579"/>
                <a:gd name="connsiteY145" fmla="*/ 292640 h 395924"/>
                <a:gd name="connsiteX146" fmla="*/ 929560 w 4630579"/>
                <a:gd name="connsiteY146" fmla="*/ 292640 h 395924"/>
                <a:gd name="connsiteX147" fmla="*/ 826275 w 4630579"/>
                <a:gd name="connsiteY147" fmla="*/ 206569 h 395924"/>
                <a:gd name="connsiteX148" fmla="*/ 912346 w 4630579"/>
                <a:gd name="connsiteY148" fmla="*/ 206569 h 395924"/>
                <a:gd name="connsiteX149" fmla="*/ 912346 w 4630579"/>
                <a:gd name="connsiteY149" fmla="*/ 292640 h 395924"/>
                <a:gd name="connsiteX150" fmla="*/ 826275 w 4630579"/>
                <a:gd name="connsiteY150" fmla="*/ 292640 h 395924"/>
                <a:gd name="connsiteX151" fmla="*/ 516421 w 4630579"/>
                <a:gd name="connsiteY151" fmla="*/ 206569 h 395924"/>
                <a:gd name="connsiteX152" fmla="*/ 602492 w 4630579"/>
                <a:gd name="connsiteY152" fmla="*/ 206569 h 395924"/>
                <a:gd name="connsiteX153" fmla="*/ 602492 w 4630579"/>
                <a:gd name="connsiteY153" fmla="*/ 292640 h 395924"/>
                <a:gd name="connsiteX154" fmla="*/ 516421 w 4630579"/>
                <a:gd name="connsiteY154" fmla="*/ 292640 h 395924"/>
                <a:gd name="connsiteX155" fmla="*/ 413137 w 4630579"/>
                <a:gd name="connsiteY155" fmla="*/ 206569 h 395924"/>
                <a:gd name="connsiteX156" fmla="*/ 499208 w 4630579"/>
                <a:gd name="connsiteY156" fmla="*/ 206569 h 395924"/>
                <a:gd name="connsiteX157" fmla="*/ 499208 w 4630579"/>
                <a:gd name="connsiteY157" fmla="*/ 292640 h 395924"/>
                <a:gd name="connsiteX158" fmla="*/ 413137 w 4630579"/>
                <a:gd name="connsiteY158" fmla="*/ 292640 h 395924"/>
                <a:gd name="connsiteX159" fmla="*/ 309853 w 4630579"/>
                <a:gd name="connsiteY159" fmla="*/ 206569 h 395924"/>
                <a:gd name="connsiteX160" fmla="*/ 395924 w 4630579"/>
                <a:gd name="connsiteY160" fmla="*/ 206569 h 395924"/>
                <a:gd name="connsiteX161" fmla="*/ 395924 w 4630579"/>
                <a:gd name="connsiteY161" fmla="*/ 292640 h 395924"/>
                <a:gd name="connsiteX162" fmla="*/ 309853 w 4630579"/>
                <a:gd name="connsiteY162" fmla="*/ 292640 h 395924"/>
                <a:gd name="connsiteX163" fmla="*/ 206569 w 4630579"/>
                <a:gd name="connsiteY163" fmla="*/ 206569 h 395924"/>
                <a:gd name="connsiteX164" fmla="*/ 292640 w 4630579"/>
                <a:gd name="connsiteY164" fmla="*/ 206569 h 395924"/>
                <a:gd name="connsiteX165" fmla="*/ 292640 w 4630579"/>
                <a:gd name="connsiteY165" fmla="*/ 292640 h 395924"/>
                <a:gd name="connsiteX166" fmla="*/ 206569 w 4630579"/>
                <a:gd name="connsiteY166" fmla="*/ 292640 h 395924"/>
                <a:gd name="connsiteX167" fmla="*/ 0 w 4630579"/>
                <a:gd name="connsiteY167" fmla="*/ 206569 h 395924"/>
                <a:gd name="connsiteX168" fmla="*/ 86071 w 4630579"/>
                <a:gd name="connsiteY168" fmla="*/ 206569 h 395924"/>
                <a:gd name="connsiteX169" fmla="*/ 86071 w 4630579"/>
                <a:gd name="connsiteY169" fmla="*/ 292640 h 395924"/>
                <a:gd name="connsiteX170" fmla="*/ 0 w 4630579"/>
                <a:gd name="connsiteY170" fmla="*/ 292640 h 395924"/>
                <a:gd name="connsiteX171" fmla="*/ 4544507 w 4630579"/>
                <a:gd name="connsiteY171" fmla="*/ 103285 h 395924"/>
                <a:gd name="connsiteX172" fmla="*/ 4630578 w 4630579"/>
                <a:gd name="connsiteY172" fmla="*/ 103285 h 395924"/>
                <a:gd name="connsiteX173" fmla="*/ 4630578 w 4630579"/>
                <a:gd name="connsiteY173" fmla="*/ 189356 h 395924"/>
                <a:gd name="connsiteX174" fmla="*/ 4544507 w 4630579"/>
                <a:gd name="connsiteY174" fmla="*/ 189356 h 395924"/>
                <a:gd name="connsiteX175" fmla="*/ 4337938 w 4630579"/>
                <a:gd name="connsiteY175" fmla="*/ 103285 h 395924"/>
                <a:gd name="connsiteX176" fmla="*/ 4424008 w 4630579"/>
                <a:gd name="connsiteY176" fmla="*/ 103285 h 395924"/>
                <a:gd name="connsiteX177" fmla="*/ 4424008 w 4630579"/>
                <a:gd name="connsiteY177" fmla="*/ 189356 h 395924"/>
                <a:gd name="connsiteX178" fmla="*/ 4337938 w 4630579"/>
                <a:gd name="connsiteY178" fmla="*/ 189356 h 395924"/>
                <a:gd name="connsiteX179" fmla="*/ 4234653 w 4630579"/>
                <a:gd name="connsiteY179" fmla="*/ 103285 h 395924"/>
                <a:gd name="connsiteX180" fmla="*/ 4320724 w 4630579"/>
                <a:gd name="connsiteY180" fmla="*/ 103285 h 395924"/>
                <a:gd name="connsiteX181" fmla="*/ 4320724 w 4630579"/>
                <a:gd name="connsiteY181" fmla="*/ 189356 h 395924"/>
                <a:gd name="connsiteX182" fmla="*/ 4234653 w 4630579"/>
                <a:gd name="connsiteY182" fmla="*/ 189356 h 395924"/>
                <a:gd name="connsiteX183" fmla="*/ 4131368 w 4630579"/>
                <a:gd name="connsiteY183" fmla="*/ 103285 h 395924"/>
                <a:gd name="connsiteX184" fmla="*/ 4217440 w 4630579"/>
                <a:gd name="connsiteY184" fmla="*/ 103285 h 395924"/>
                <a:gd name="connsiteX185" fmla="*/ 4217440 w 4630579"/>
                <a:gd name="connsiteY185" fmla="*/ 189356 h 395924"/>
                <a:gd name="connsiteX186" fmla="*/ 4131368 w 4630579"/>
                <a:gd name="connsiteY186" fmla="*/ 189356 h 395924"/>
                <a:gd name="connsiteX187" fmla="*/ 4028084 w 4630579"/>
                <a:gd name="connsiteY187" fmla="*/ 103285 h 395924"/>
                <a:gd name="connsiteX188" fmla="*/ 4114155 w 4630579"/>
                <a:gd name="connsiteY188" fmla="*/ 103285 h 395924"/>
                <a:gd name="connsiteX189" fmla="*/ 4114155 w 4630579"/>
                <a:gd name="connsiteY189" fmla="*/ 189356 h 395924"/>
                <a:gd name="connsiteX190" fmla="*/ 4028084 w 4630579"/>
                <a:gd name="connsiteY190" fmla="*/ 189356 h 395924"/>
                <a:gd name="connsiteX191" fmla="*/ 3718230 w 4630579"/>
                <a:gd name="connsiteY191" fmla="*/ 103285 h 395924"/>
                <a:gd name="connsiteX192" fmla="*/ 3804300 w 4630579"/>
                <a:gd name="connsiteY192" fmla="*/ 103285 h 395924"/>
                <a:gd name="connsiteX193" fmla="*/ 3804300 w 4630579"/>
                <a:gd name="connsiteY193" fmla="*/ 189356 h 395924"/>
                <a:gd name="connsiteX194" fmla="*/ 3718230 w 4630579"/>
                <a:gd name="connsiteY194" fmla="*/ 189356 h 395924"/>
                <a:gd name="connsiteX195" fmla="*/ 3614946 w 4630579"/>
                <a:gd name="connsiteY195" fmla="*/ 103285 h 395924"/>
                <a:gd name="connsiteX196" fmla="*/ 3701018 w 4630579"/>
                <a:gd name="connsiteY196" fmla="*/ 103285 h 395924"/>
                <a:gd name="connsiteX197" fmla="*/ 3701018 w 4630579"/>
                <a:gd name="connsiteY197" fmla="*/ 189356 h 395924"/>
                <a:gd name="connsiteX198" fmla="*/ 3614946 w 4630579"/>
                <a:gd name="connsiteY198" fmla="*/ 189356 h 395924"/>
                <a:gd name="connsiteX199" fmla="*/ 3305092 w 4630579"/>
                <a:gd name="connsiteY199" fmla="*/ 103285 h 395924"/>
                <a:gd name="connsiteX200" fmla="*/ 3391163 w 4630579"/>
                <a:gd name="connsiteY200" fmla="*/ 103285 h 395924"/>
                <a:gd name="connsiteX201" fmla="*/ 3391163 w 4630579"/>
                <a:gd name="connsiteY201" fmla="*/ 189356 h 395924"/>
                <a:gd name="connsiteX202" fmla="*/ 3305092 w 4630579"/>
                <a:gd name="connsiteY202" fmla="*/ 189356 h 395924"/>
                <a:gd name="connsiteX203" fmla="*/ 3201808 w 4630579"/>
                <a:gd name="connsiteY203" fmla="*/ 103285 h 395924"/>
                <a:gd name="connsiteX204" fmla="*/ 3287878 w 4630579"/>
                <a:gd name="connsiteY204" fmla="*/ 103285 h 395924"/>
                <a:gd name="connsiteX205" fmla="*/ 3287878 w 4630579"/>
                <a:gd name="connsiteY205" fmla="*/ 189356 h 395924"/>
                <a:gd name="connsiteX206" fmla="*/ 3201808 w 4630579"/>
                <a:gd name="connsiteY206" fmla="*/ 189356 h 395924"/>
                <a:gd name="connsiteX207" fmla="*/ 3098522 w 4630579"/>
                <a:gd name="connsiteY207" fmla="*/ 103285 h 395924"/>
                <a:gd name="connsiteX208" fmla="*/ 3184593 w 4630579"/>
                <a:gd name="connsiteY208" fmla="*/ 103285 h 395924"/>
                <a:gd name="connsiteX209" fmla="*/ 3184593 w 4630579"/>
                <a:gd name="connsiteY209" fmla="*/ 189356 h 395924"/>
                <a:gd name="connsiteX210" fmla="*/ 3098522 w 4630579"/>
                <a:gd name="connsiteY210" fmla="*/ 189356 h 395924"/>
                <a:gd name="connsiteX211" fmla="*/ 2995237 w 4630579"/>
                <a:gd name="connsiteY211" fmla="*/ 103285 h 395924"/>
                <a:gd name="connsiteX212" fmla="*/ 3081308 w 4630579"/>
                <a:gd name="connsiteY212" fmla="*/ 103285 h 395924"/>
                <a:gd name="connsiteX213" fmla="*/ 3081308 w 4630579"/>
                <a:gd name="connsiteY213" fmla="*/ 189356 h 395924"/>
                <a:gd name="connsiteX214" fmla="*/ 2995237 w 4630579"/>
                <a:gd name="connsiteY214" fmla="*/ 189356 h 395924"/>
                <a:gd name="connsiteX215" fmla="*/ 2891952 w 4630579"/>
                <a:gd name="connsiteY215" fmla="*/ 103285 h 395924"/>
                <a:gd name="connsiteX216" fmla="*/ 2978024 w 4630579"/>
                <a:gd name="connsiteY216" fmla="*/ 103285 h 395924"/>
                <a:gd name="connsiteX217" fmla="*/ 2978024 w 4630579"/>
                <a:gd name="connsiteY217" fmla="*/ 189356 h 395924"/>
                <a:gd name="connsiteX218" fmla="*/ 2891952 w 4630579"/>
                <a:gd name="connsiteY218" fmla="*/ 189356 h 395924"/>
                <a:gd name="connsiteX219" fmla="*/ 2788668 w 4630579"/>
                <a:gd name="connsiteY219" fmla="*/ 103285 h 395924"/>
                <a:gd name="connsiteX220" fmla="*/ 2874739 w 4630579"/>
                <a:gd name="connsiteY220" fmla="*/ 103285 h 395924"/>
                <a:gd name="connsiteX221" fmla="*/ 2874739 w 4630579"/>
                <a:gd name="connsiteY221" fmla="*/ 189356 h 395924"/>
                <a:gd name="connsiteX222" fmla="*/ 2788668 w 4630579"/>
                <a:gd name="connsiteY222" fmla="*/ 189356 h 395924"/>
                <a:gd name="connsiteX223" fmla="*/ 2685384 w 4630579"/>
                <a:gd name="connsiteY223" fmla="*/ 103285 h 395924"/>
                <a:gd name="connsiteX224" fmla="*/ 2771454 w 4630579"/>
                <a:gd name="connsiteY224" fmla="*/ 103285 h 395924"/>
                <a:gd name="connsiteX225" fmla="*/ 2771454 w 4630579"/>
                <a:gd name="connsiteY225" fmla="*/ 189356 h 395924"/>
                <a:gd name="connsiteX226" fmla="*/ 2685384 w 4630579"/>
                <a:gd name="connsiteY226" fmla="*/ 189356 h 395924"/>
                <a:gd name="connsiteX227" fmla="*/ 2478814 w 4630579"/>
                <a:gd name="connsiteY227" fmla="*/ 103285 h 395924"/>
                <a:gd name="connsiteX228" fmla="*/ 2564886 w 4630579"/>
                <a:gd name="connsiteY228" fmla="*/ 103285 h 395924"/>
                <a:gd name="connsiteX229" fmla="*/ 2564886 w 4630579"/>
                <a:gd name="connsiteY229" fmla="*/ 189356 h 395924"/>
                <a:gd name="connsiteX230" fmla="*/ 2478814 w 4630579"/>
                <a:gd name="connsiteY230" fmla="*/ 189356 h 395924"/>
                <a:gd name="connsiteX231" fmla="*/ 2375530 w 4630579"/>
                <a:gd name="connsiteY231" fmla="*/ 103285 h 395924"/>
                <a:gd name="connsiteX232" fmla="*/ 2461601 w 4630579"/>
                <a:gd name="connsiteY232" fmla="*/ 103285 h 395924"/>
                <a:gd name="connsiteX233" fmla="*/ 2461601 w 4630579"/>
                <a:gd name="connsiteY233" fmla="*/ 189356 h 395924"/>
                <a:gd name="connsiteX234" fmla="*/ 2375530 w 4630579"/>
                <a:gd name="connsiteY234" fmla="*/ 189356 h 395924"/>
                <a:gd name="connsiteX235" fmla="*/ 2272258 w 4630579"/>
                <a:gd name="connsiteY235" fmla="*/ 103285 h 395924"/>
                <a:gd name="connsiteX236" fmla="*/ 2358329 w 4630579"/>
                <a:gd name="connsiteY236" fmla="*/ 103285 h 395924"/>
                <a:gd name="connsiteX237" fmla="*/ 2358329 w 4630579"/>
                <a:gd name="connsiteY237" fmla="*/ 189356 h 395924"/>
                <a:gd name="connsiteX238" fmla="*/ 2272258 w 4630579"/>
                <a:gd name="connsiteY238" fmla="*/ 189356 h 395924"/>
                <a:gd name="connsiteX239" fmla="*/ 2168973 w 4630579"/>
                <a:gd name="connsiteY239" fmla="*/ 103285 h 395924"/>
                <a:gd name="connsiteX240" fmla="*/ 2255044 w 4630579"/>
                <a:gd name="connsiteY240" fmla="*/ 103285 h 395924"/>
                <a:gd name="connsiteX241" fmla="*/ 2255044 w 4630579"/>
                <a:gd name="connsiteY241" fmla="*/ 189356 h 395924"/>
                <a:gd name="connsiteX242" fmla="*/ 2168973 w 4630579"/>
                <a:gd name="connsiteY242" fmla="*/ 189356 h 395924"/>
                <a:gd name="connsiteX243" fmla="*/ 1962404 w 4630579"/>
                <a:gd name="connsiteY243" fmla="*/ 103285 h 395924"/>
                <a:gd name="connsiteX244" fmla="*/ 2048475 w 4630579"/>
                <a:gd name="connsiteY244" fmla="*/ 103285 h 395924"/>
                <a:gd name="connsiteX245" fmla="*/ 2048475 w 4630579"/>
                <a:gd name="connsiteY245" fmla="*/ 189356 h 395924"/>
                <a:gd name="connsiteX246" fmla="*/ 1962404 w 4630579"/>
                <a:gd name="connsiteY246" fmla="*/ 189356 h 395924"/>
                <a:gd name="connsiteX247" fmla="*/ 1859120 w 4630579"/>
                <a:gd name="connsiteY247" fmla="*/ 103285 h 395924"/>
                <a:gd name="connsiteX248" fmla="*/ 1945191 w 4630579"/>
                <a:gd name="connsiteY248" fmla="*/ 103285 h 395924"/>
                <a:gd name="connsiteX249" fmla="*/ 1945191 w 4630579"/>
                <a:gd name="connsiteY249" fmla="*/ 189356 h 395924"/>
                <a:gd name="connsiteX250" fmla="*/ 1859120 w 4630579"/>
                <a:gd name="connsiteY250" fmla="*/ 189356 h 395924"/>
                <a:gd name="connsiteX251" fmla="*/ 1755836 w 4630579"/>
                <a:gd name="connsiteY251" fmla="*/ 103285 h 395924"/>
                <a:gd name="connsiteX252" fmla="*/ 1841907 w 4630579"/>
                <a:gd name="connsiteY252" fmla="*/ 103285 h 395924"/>
                <a:gd name="connsiteX253" fmla="*/ 1841907 w 4630579"/>
                <a:gd name="connsiteY253" fmla="*/ 189356 h 395924"/>
                <a:gd name="connsiteX254" fmla="*/ 1755836 w 4630579"/>
                <a:gd name="connsiteY254" fmla="*/ 189356 h 395924"/>
                <a:gd name="connsiteX255" fmla="*/ 1652552 w 4630579"/>
                <a:gd name="connsiteY255" fmla="*/ 103285 h 395924"/>
                <a:gd name="connsiteX256" fmla="*/ 1738622 w 4630579"/>
                <a:gd name="connsiteY256" fmla="*/ 103285 h 395924"/>
                <a:gd name="connsiteX257" fmla="*/ 1738622 w 4630579"/>
                <a:gd name="connsiteY257" fmla="*/ 189356 h 395924"/>
                <a:gd name="connsiteX258" fmla="*/ 1652552 w 4630579"/>
                <a:gd name="connsiteY258" fmla="*/ 189356 h 395924"/>
                <a:gd name="connsiteX259" fmla="*/ 1549267 w 4630579"/>
                <a:gd name="connsiteY259" fmla="*/ 103285 h 395924"/>
                <a:gd name="connsiteX260" fmla="*/ 1635338 w 4630579"/>
                <a:gd name="connsiteY260" fmla="*/ 103285 h 395924"/>
                <a:gd name="connsiteX261" fmla="*/ 1635338 w 4630579"/>
                <a:gd name="connsiteY261" fmla="*/ 189356 h 395924"/>
                <a:gd name="connsiteX262" fmla="*/ 1549267 w 4630579"/>
                <a:gd name="connsiteY262" fmla="*/ 189356 h 395924"/>
                <a:gd name="connsiteX263" fmla="*/ 1445982 w 4630579"/>
                <a:gd name="connsiteY263" fmla="*/ 103285 h 395924"/>
                <a:gd name="connsiteX264" fmla="*/ 1532053 w 4630579"/>
                <a:gd name="connsiteY264" fmla="*/ 103285 h 395924"/>
                <a:gd name="connsiteX265" fmla="*/ 1532053 w 4630579"/>
                <a:gd name="connsiteY265" fmla="*/ 189356 h 395924"/>
                <a:gd name="connsiteX266" fmla="*/ 1445982 w 4630579"/>
                <a:gd name="connsiteY266" fmla="*/ 189356 h 395924"/>
                <a:gd name="connsiteX267" fmla="*/ 1342698 w 4630579"/>
                <a:gd name="connsiteY267" fmla="*/ 103284 h 395924"/>
                <a:gd name="connsiteX268" fmla="*/ 1428768 w 4630579"/>
                <a:gd name="connsiteY268" fmla="*/ 103284 h 395924"/>
                <a:gd name="connsiteX269" fmla="*/ 1428768 w 4630579"/>
                <a:gd name="connsiteY269" fmla="*/ 103285 h 395924"/>
                <a:gd name="connsiteX270" fmla="*/ 1428769 w 4630579"/>
                <a:gd name="connsiteY270" fmla="*/ 103285 h 395924"/>
                <a:gd name="connsiteX271" fmla="*/ 1428769 w 4630579"/>
                <a:gd name="connsiteY271" fmla="*/ 189356 h 395924"/>
                <a:gd name="connsiteX272" fmla="*/ 1342698 w 4630579"/>
                <a:gd name="connsiteY272" fmla="*/ 189356 h 395924"/>
                <a:gd name="connsiteX273" fmla="*/ 1342698 w 4630579"/>
                <a:gd name="connsiteY273" fmla="*/ 189355 h 395924"/>
                <a:gd name="connsiteX274" fmla="*/ 1239413 w 4630579"/>
                <a:gd name="connsiteY274" fmla="*/ 103284 h 395924"/>
                <a:gd name="connsiteX275" fmla="*/ 1325484 w 4630579"/>
                <a:gd name="connsiteY275" fmla="*/ 103284 h 395924"/>
                <a:gd name="connsiteX276" fmla="*/ 1325484 w 4630579"/>
                <a:gd name="connsiteY276" fmla="*/ 189355 h 395924"/>
                <a:gd name="connsiteX277" fmla="*/ 1239413 w 4630579"/>
                <a:gd name="connsiteY277" fmla="*/ 189355 h 395924"/>
                <a:gd name="connsiteX278" fmla="*/ 1136129 w 4630579"/>
                <a:gd name="connsiteY278" fmla="*/ 103284 h 395924"/>
                <a:gd name="connsiteX279" fmla="*/ 1222200 w 4630579"/>
                <a:gd name="connsiteY279" fmla="*/ 103284 h 395924"/>
                <a:gd name="connsiteX280" fmla="*/ 1222200 w 4630579"/>
                <a:gd name="connsiteY280" fmla="*/ 189355 h 395924"/>
                <a:gd name="connsiteX281" fmla="*/ 1136129 w 4630579"/>
                <a:gd name="connsiteY281" fmla="*/ 189355 h 395924"/>
                <a:gd name="connsiteX282" fmla="*/ 1032844 w 4630579"/>
                <a:gd name="connsiteY282" fmla="*/ 103284 h 395924"/>
                <a:gd name="connsiteX283" fmla="*/ 1118915 w 4630579"/>
                <a:gd name="connsiteY283" fmla="*/ 103284 h 395924"/>
                <a:gd name="connsiteX284" fmla="*/ 1118915 w 4630579"/>
                <a:gd name="connsiteY284" fmla="*/ 189355 h 395924"/>
                <a:gd name="connsiteX285" fmla="*/ 1032844 w 4630579"/>
                <a:gd name="connsiteY285" fmla="*/ 189355 h 395924"/>
                <a:gd name="connsiteX286" fmla="*/ 929560 w 4630579"/>
                <a:gd name="connsiteY286" fmla="*/ 103284 h 395924"/>
                <a:gd name="connsiteX287" fmla="*/ 1015631 w 4630579"/>
                <a:gd name="connsiteY287" fmla="*/ 103284 h 395924"/>
                <a:gd name="connsiteX288" fmla="*/ 1015631 w 4630579"/>
                <a:gd name="connsiteY288" fmla="*/ 189355 h 395924"/>
                <a:gd name="connsiteX289" fmla="*/ 929560 w 4630579"/>
                <a:gd name="connsiteY289" fmla="*/ 189355 h 395924"/>
                <a:gd name="connsiteX290" fmla="*/ 826275 w 4630579"/>
                <a:gd name="connsiteY290" fmla="*/ 103284 h 395924"/>
                <a:gd name="connsiteX291" fmla="*/ 912346 w 4630579"/>
                <a:gd name="connsiteY291" fmla="*/ 103284 h 395924"/>
                <a:gd name="connsiteX292" fmla="*/ 912346 w 4630579"/>
                <a:gd name="connsiteY292" fmla="*/ 189355 h 395924"/>
                <a:gd name="connsiteX293" fmla="*/ 826275 w 4630579"/>
                <a:gd name="connsiteY293" fmla="*/ 189355 h 395924"/>
                <a:gd name="connsiteX294" fmla="*/ 722991 w 4630579"/>
                <a:gd name="connsiteY294" fmla="*/ 103284 h 395924"/>
                <a:gd name="connsiteX295" fmla="*/ 809062 w 4630579"/>
                <a:gd name="connsiteY295" fmla="*/ 103284 h 395924"/>
                <a:gd name="connsiteX296" fmla="*/ 809062 w 4630579"/>
                <a:gd name="connsiteY296" fmla="*/ 189355 h 395924"/>
                <a:gd name="connsiteX297" fmla="*/ 722991 w 4630579"/>
                <a:gd name="connsiteY297" fmla="*/ 189355 h 395924"/>
                <a:gd name="connsiteX298" fmla="*/ 516421 w 4630579"/>
                <a:gd name="connsiteY298" fmla="*/ 103284 h 395924"/>
                <a:gd name="connsiteX299" fmla="*/ 602492 w 4630579"/>
                <a:gd name="connsiteY299" fmla="*/ 103284 h 395924"/>
                <a:gd name="connsiteX300" fmla="*/ 602492 w 4630579"/>
                <a:gd name="connsiteY300" fmla="*/ 189355 h 395924"/>
                <a:gd name="connsiteX301" fmla="*/ 516421 w 4630579"/>
                <a:gd name="connsiteY301" fmla="*/ 189355 h 395924"/>
                <a:gd name="connsiteX302" fmla="*/ 413137 w 4630579"/>
                <a:gd name="connsiteY302" fmla="*/ 103284 h 395924"/>
                <a:gd name="connsiteX303" fmla="*/ 499208 w 4630579"/>
                <a:gd name="connsiteY303" fmla="*/ 103284 h 395924"/>
                <a:gd name="connsiteX304" fmla="*/ 499208 w 4630579"/>
                <a:gd name="connsiteY304" fmla="*/ 189355 h 395924"/>
                <a:gd name="connsiteX305" fmla="*/ 413137 w 4630579"/>
                <a:gd name="connsiteY305" fmla="*/ 189355 h 395924"/>
                <a:gd name="connsiteX306" fmla="*/ 309853 w 4630579"/>
                <a:gd name="connsiteY306" fmla="*/ 103284 h 395924"/>
                <a:gd name="connsiteX307" fmla="*/ 395924 w 4630579"/>
                <a:gd name="connsiteY307" fmla="*/ 103284 h 395924"/>
                <a:gd name="connsiteX308" fmla="*/ 395924 w 4630579"/>
                <a:gd name="connsiteY308" fmla="*/ 189355 h 395924"/>
                <a:gd name="connsiteX309" fmla="*/ 309853 w 4630579"/>
                <a:gd name="connsiteY309" fmla="*/ 189355 h 395924"/>
                <a:gd name="connsiteX310" fmla="*/ 206569 w 4630579"/>
                <a:gd name="connsiteY310" fmla="*/ 103284 h 395924"/>
                <a:gd name="connsiteX311" fmla="*/ 292640 w 4630579"/>
                <a:gd name="connsiteY311" fmla="*/ 103284 h 395924"/>
                <a:gd name="connsiteX312" fmla="*/ 292640 w 4630579"/>
                <a:gd name="connsiteY312" fmla="*/ 189355 h 395924"/>
                <a:gd name="connsiteX313" fmla="*/ 206569 w 4630579"/>
                <a:gd name="connsiteY313" fmla="*/ 189355 h 395924"/>
                <a:gd name="connsiteX314" fmla="*/ 0 w 4630579"/>
                <a:gd name="connsiteY314" fmla="*/ 103284 h 395924"/>
                <a:gd name="connsiteX315" fmla="*/ 86071 w 4630579"/>
                <a:gd name="connsiteY315" fmla="*/ 103284 h 395924"/>
                <a:gd name="connsiteX316" fmla="*/ 86071 w 4630579"/>
                <a:gd name="connsiteY316" fmla="*/ 189355 h 395924"/>
                <a:gd name="connsiteX317" fmla="*/ 0 w 4630579"/>
                <a:gd name="connsiteY317" fmla="*/ 189355 h 395924"/>
                <a:gd name="connsiteX318" fmla="*/ 4544508 w 4630579"/>
                <a:gd name="connsiteY318" fmla="*/ 1 h 395924"/>
                <a:gd name="connsiteX319" fmla="*/ 4630579 w 4630579"/>
                <a:gd name="connsiteY319" fmla="*/ 1 h 395924"/>
                <a:gd name="connsiteX320" fmla="*/ 4630579 w 4630579"/>
                <a:gd name="connsiteY320" fmla="*/ 86072 h 395924"/>
                <a:gd name="connsiteX321" fmla="*/ 4544508 w 4630579"/>
                <a:gd name="connsiteY321" fmla="*/ 86072 h 395924"/>
                <a:gd name="connsiteX322" fmla="*/ 4441224 w 4630579"/>
                <a:gd name="connsiteY322" fmla="*/ 1 h 395924"/>
                <a:gd name="connsiteX323" fmla="*/ 4527294 w 4630579"/>
                <a:gd name="connsiteY323" fmla="*/ 1 h 395924"/>
                <a:gd name="connsiteX324" fmla="*/ 4527294 w 4630579"/>
                <a:gd name="connsiteY324" fmla="*/ 86072 h 395924"/>
                <a:gd name="connsiteX325" fmla="*/ 4441224 w 4630579"/>
                <a:gd name="connsiteY325" fmla="*/ 86072 h 395924"/>
                <a:gd name="connsiteX326" fmla="*/ 4337939 w 4630579"/>
                <a:gd name="connsiteY326" fmla="*/ 1 h 395924"/>
                <a:gd name="connsiteX327" fmla="*/ 4424010 w 4630579"/>
                <a:gd name="connsiteY327" fmla="*/ 1 h 395924"/>
                <a:gd name="connsiteX328" fmla="*/ 4424010 w 4630579"/>
                <a:gd name="connsiteY328" fmla="*/ 86072 h 395924"/>
                <a:gd name="connsiteX329" fmla="*/ 4337939 w 4630579"/>
                <a:gd name="connsiteY329" fmla="*/ 86072 h 395924"/>
                <a:gd name="connsiteX330" fmla="*/ 4234654 w 4630579"/>
                <a:gd name="connsiteY330" fmla="*/ 1 h 395924"/>
                <a:gd name="connsiteX331" fmla="*/ 4320725 w 4630579"/>
                <a:gd name="connsiteY331" fmla="*/ 1 h 395924"/>
                <a:gd name="connsiteX332" fmla="*/ 4320725 w 4630579"/>
                <a:gd name="connsiteY332" fmla="*/ 86072 h 395924"/>
                <a:gd name="connsiteX333" fmla="*/ 4234654 w 4630579"/>
                <a:gd name="connsiteY333" fmla="*/ 86072 h 395924"/>
                <a:gd name="connsiteX334" fmla="*/ 4131370 w 4630579"/>
                <a:gd name="connsiteY334" fmla="*/ 1 h 395924"/>
                <a:gd name="connsiteX335" fmla="*/ 4217441 w 4630579"/>
                <a:gd name="connsiteY335" fmla="*/ 1 h 395924"/>
                <a:gd name="connsiteX336" fmla="*/ 4217441 w 4630579"/>
                <a:gd name="connsiteY336" fmla="*/ 86072 h 395924"/>
                <a:gd name="connsiteX337" fmla="*/ 4131370 w 4630579"/>
                <a:gd name="connsiteY337" fmla="*/ 86072 h 395924"/>
                <a:gd name="connsiteX338" fmla="*/ 4028086 w 4630579"/>
                <a:gd name="connsiteY338" fmla="*/ 1 h 395924"/>
                <a:gd name="connsiteX339" fmla="*/ 4114156 w 4630579"/>
                <a:gd name="connsiteY339" fmla="*/ 1 h 395924"/>
                <a:gd name="connsiteX340" fmla="*/ 4114156 w 4630579"/>
                <a:gd name="connsiteY340" fmla="*/ 86072 h 395924"/>
                <a:gd name="connsiteX341" fmla="*/ 4028086 w 4630579"/>
                <a:gd name="connsiteY341" fmla="*/ 86072 h 395924"/>
                <a:gd name="connsiteX342" fmla="*/ 3821516 w 4630579"/>
                <a:gd name="connsiteY342" fmla="*/ 1 h 395924"/>
                <a:gd name="connsiteX343" fmla="*/ 3907588 w 4630579"/>
                <a:gd name="connsiteY343" fmla="*/ 1 h 395924"/>
                <a:gd name="connsiteX344" fmla="*/ 3907588 w 4630579"/>
                <a:gd name="connsiteY344" fmla="*/ 86072 h 395924"/>
                <a:gd name="connsiteX345" fmla="*/ 3821516 w 4630579"/>
                <a:gd name="connsiteY345" fmla="*/ 86072 h 395924"/>
                <a:gd name="connsiteX346" fmla="*/ 3718231 w 4630579"/>
                <a:gd name="connsiteY346" fmla="*/ 1 h 395924"/>
                <a:gd name="connsiteX347" fmla="*/ 3804302 w 4630579"/>
                <a:gd name="connsiteY347" fmla="*/ 1 h 395924"/>
                <a:gd name="connsiteX348" fmla="*/ 3804302 w 4630579"/>
                <a:gd name="connsiteY348" fmla="*/ 86072 h 395924"/>
                <a:gd name="connsiteX349" fmla="*/ 3718231 w 4630579"/>
                <a:gd name="connsiteY349" fmla="*/ 86072 h 395924"/>
                <a:gd name="connsiteX350" fmla="*/ 3614946 w 4630579"/>
                <a:gd name="connsiteY350" fmla="*/ 1 h 395924"/>
                <a:gd name="connsiteX351" fmla="*/ 3701018 w 4630579"/>
                <a:gd name="connsiteY351" fmla="*/ 1 h 395924"/>
                <a:gd name="connsiteX352" fmla="*/ 3701018 w 4630579"/>
                <a:gd name="connsiteY352" fmla="*/ 86072 h 395924"/>
                <a:gd name="connsiteX353" fmla="*/ 3614946 w 4630579"/>
                <a:gd name="connsiteY353" fmla="*/ 86072 h 395924"/>
                <a:gd name="connsiteX354" fmla="*/ 3408377 w 4630579"/>
                <a:gd name="connsiteY354" fmla="*/ 1 h 395924"/>
                <a:gd name="connsiteX355" fmla="*/ 3494448 w 4630579"/>
                <a:gd name="connsiteY355" fmla="*/ 1 h 395924"/>
                <a:gd name="connsiteX356" fmla="*/ 3494448 w 4630579"/>
                <a:gd name="connsiteY356" fmla="*/ 86072 h 395924"/>
                <a:gd name="connsiteX357" fmla="*/ 3408377 w 4630579"/>
                <a:gd name="connsiteY357" fmla="*/ 86072 h 395924"/>
                <a:gd name="connsiteX358" fmla="*/ 3305092 w 4630579"/>
                <a:gd name="connsiteY358" fmla="*/ 1 h 395924"/>
                <a:gd name="connsiteX359" fmla="*/ 3391163 w 4630579"/>
                <a:gd name="connsiteY359" fmla="*/ 1 h 395924"/>
                <a:gd name="connsiteX360" fmla="*/ 3391163 w 4630579"/>
                <a:gd name="connsiteY360" fmla="*/ 86072 h 395924"/>
                <a:gd name="connsiteX361" fmla="*/ 3305092 w 4630579"/>
                <a:gd name="connsiteY361" fmla="*/ 86072 h 395924"/>
                <a:gd name="connsiteX362" fmla="*/ 3201808 w 4630579"/>
                <a:gd name="connsiteY362" fmla="*/ 1 h 395924"/>
                <a:gd name="connsiteX363" fmla="*/ 3287878 w 4630579"/>
                <a:gd name="connsiteY363" fmla="*/ 1 h 395924"/>
                <a:gd name="connsiteX364" fmla="*/ 3287878 w 4630579"/>
                <a:gd name="connsiteY364" fmla="*/ 86072 h 395924"/>
                <a:gd name="connsiteX365" fmla="*/ 3201808 w 4630579"/>
                <a:gd name="connsiteY365" fmla="*/ 86072 h 395924"/>
                <a:gd name="connsiteX366" fmla="*/ 3098522 w 4630579"/>
                <a:gd name="connsiteY366" fmla="*/ 1 h 395924"/>
                <a:gd name="connsiteX367" fmla="*/ 3184593 w 4630579"/>
                <a:gd name="connsiteY367" fmla="*/ 1 h 395924"/>
                <a:gd name="connsiteX368" fmla="*/ 3184593 w 4630579"/>
                <a:gd name="connsiteY368" fmla="*/ 86072 h 395924"/>
                <a:gd name="connsiteX369" fmla="*/ 3098522 w 4630579"/>
                <a:gd name="connsiteY369" fmla="*/ 86072 h 395924"/>
                <a:gd name="connsiteX370" fmla="*/ 2995237 w 4630579"/>
                <a:gd name="connsiteY370" fmla="*/ 1 h 395924"/>
                <a:gd name="connsiteX371" fmla="*/ 3081308 w 4630579"/>
                <a:gd name="connsiteY371" fmla="*/ 1 h 395924"/>
                <a:gd name="connsiteX372" fmla="*/ 3081308 w 4630579"/>
                <a:gd name="connsiteY372" fmla="*/ 86072 h 395924"/>
                <a:gd name="connsiteX373" fmla="*/ 2995237 w 4630579"/>
                <a:gd name="connsiteY373" fmla="*/ 86072 h 395924"/>
                <a:gd name="connsiteX374" fmla="*/ 2891952 w 4630579"/>
                <a:gd name="connsiteY374" fmla="*/ 1 h 395924"/>
                <a:gd name="connsiteX375" fmla="*/ 2978024 w 4630579"/>
                <a:gd name="connsiteY375" fmla="*/ 1 h 395924"/>
                <a:gd name="connsiteX376" fmla="*/ 2978024 w 4630579"/>
                <a:gd name="connsiteY376" fmla="*/ 86072 h 395924"/>
                <a:gd name="connsiteX377" fmla="*/ 2891952 w 4630579"/>
                <a:gd name="connsiteY377" fmla="*/ 86072 h 395924"/>
                <a:gd name="connsiteX378" fmla="*/ 2788668 w 4630579"/>
                <a:gd name="connsiteY378" fmla="*/ 1 h 395924"/>
                <a:gd name="connsiteX379" fmla="*/ 2874739 w 4630579"/>
                <a:gd name="connsiteY379" fmla="*/ 1 h 395924"/>
                <a:gd name="connsiteX380" fmla="*/ 2874739 w 4630579"/>
                <a:gd name="connsiteY380" fmla="*/ 86072 h 395924"/>
                <a:gd name="connsiteX381" fmla="*/ 2788668 w 4630579"/>
                <a:gd name="connsiteY381" fmla="*/ 86072 h 395924"/>
                <a:gd name="connsiteX382" fmla="*/ 2685384 w 4630579"/>
                <a:gd name="connsiteY382" fmla="*/ 1 h 395924"/>
                <a:gd name="connsiteX383" fmla="*/ 2771454 w 4630579"/>
                <a:gd name="connsiteY383" fmla="*/ 1 h 395924"/>
                <a:gd name="connsiteX384" fmla="*/ 2771454 w 4630579"/>
                <a:gd name="connsiteY384" fmla="*/ 86072 h 395924"/>
                <a:gd name="connsiteX385" fmla="*/ 2685384 w 4630579"/>
                <a:gd name="connsiteY385" fmla="*/ 86072 h 395924"/>
                <a:gd name="connsiteX386" fmla="*/ 2582099 w 4630579"/>
                <a:gd name="connsiteY386" fmla="*/ 1 h 395924"/>
                <a:gd name="connsiteX387" fmla="*/ 2668170 w 4630579"/>
                <a:gd name="connsiteY387" fmla="*/ 1 h 395924"/>
                <a:gd name="connsiteX388" fmla="*/ 2668170 w 4630579"/>
                <a:gd name="connsiteY388" fmla="*/ 86072 h 395924"/>
                <a:gd name="connsiteX389" fmla="*/ 2582099 w 4630579"/>
                <a:gd name="connsiteY389" fmla="*/ 86072 h 395924"/>
                <a:gd name="connsiteX390" fmla="*/ 2478814 w 4630579"/>
                <a:gd name="connsiteY390" fmla="*/ 1 h 395924"/>
                <a:gd name="connsiteX391" fmla="*/ 2564886 w 4630579"/>
                <a:gd name="connsiteY391" fmla="*/ 1 h 395924"/>
                <a:gd name="connsiteX392" fmla="*/ 2564886 w 4630579"/>
                <a:gd name="connsiteY392" fmla="*/ 86072 h 395924"/>
                <a:gd name="connsiteX393" fmla="*/ 2478814 w 4630579"/>
                <a:gd name="connsiteY393" fmla="*/ 86072 h 395924"/>
                <a:gd name="connsiteX394" fmla="*/ 2375530 w 4630579"/>
                <a:gd name="connsiteY394" fmla="*/ 1 h 395924"/>
                <a:gd name="connsiteX395" fmla="*/ 2461601 w 4630579"/>
                <a:gd name="connsiteY395" fmla="*/ 1 h 395924"/>
                <a:gd name="connsiteX396" fmla="*/ 2461601 w 4630579"/>
                <a:gd name="connsiteY396" fmla="*/ 86072 h 395924"/>
                <a:gd name="connsiteX397" fmla="*/ 2375530 w 4630579"/>
                <a:gd name="connsiteY397" fmla="*/ 86072 h 395924"/>
                <a:gd name="connsiteX398" fmla="*/ 2272258 w 4630579"/>
                <a:gd name="connsiteY398" fmla="*/ 1 h 395924"/>
                <a:gd name="connsiteX399" fmla="*/ 2358329 w 4630579"/>
                <a:gd name="connsiteY399" fmla="*/ 1 h 395924"/>
                <a:gd name="connsiteX400" fmla="*/ 2358329 w 4630579"/>
                <a:gd name="connsiteY400" fmla="*/ 86072 h 395924"/>
                <a:gd name="connsiteX401" fmla="*/ 2272258 w 4630579"/>
                <a:gd name="connsiteY401" fmla="*/ 86072 h 395924"/>
                <a:gd name="connsiteX402" fmla="*/ 2168973 w 4630579"/>
                <a:gd name="connsiteY402" fmla="*/ 1 h 395924"/>
                <a:gd name="connsiteX403" fmla="*/ 2255044 w 4630579"/>
                <a:gd name="connsiteY403" fmla="*/ 1 h 395924"/>
                <a:gd name="connsiteX404" fmla="*/ 2255044 w 4630579"/>
                <a:gd name="connsiteY404" fmla="*/ 86072 h 395924"/>
                <a:gd name="connsiteX405" fmla="*/ 2168973 w 4630579"/>
                <a:gd name="connsiteY405" fmla="*/ 86072 h 395924"/>
                <a:gd name="connsiteX406" fmla="*/ 2065689 w 4630579"/>
                <a:gd name="connsiteY406" fmla="*/ 1 h 395924"/>
                <a:gd name="connsiteX407" fmla="*/ 2151760 w 4630579"/>
                <a:gd name="connsiteY407" fmla="*/ 1 h 395924"/>
                <a:gd name="connsiteX408" fmla="*/ 2151760 w 4630579"/>
                <a:gd name="connsiteY408" fmla="*/ 86072 h 395924"/>
                <a:gd name="connsiteX409" fmla="*/ 2065689 w 4630579"/>
                <a:gd name="connsiteY409" fmla="*/ 86072 h 395924"/>
                <a:gd name="connsiteX410" fmla="*/ 1962404 w 4630579"/>
                <a:gd name="connsiteY410" fmla="*/ 1 h 395924"/>
                <a:gd name="connsiteX411" fmla="*/ 2048475 w 4630579"/>
                <a:gd name="connsiteY411" fmla="*/ 1 h 395924"/>
                <a:gd name="connsiteX412" fmla="*/ 2048475 w 4630579"/>
                <a:gd name="connsiteY412" fmla="*/ 86072 h 395924"/>
                <a:gd name="connsiteX413" fmla="*/ 1962404 w 4630579"/>
                <a:gd name="connsiteY413" fmla="*/ 86072 h 395924"/>
                <a:gd name="connsiteX414" fmla="*/ 1859120 w 4630579"/>
                <a:gd name="connsiteY414" fmla="*/ 1 h 395924"/>
                <a:gd name="connsiteX415" fmla="*/ 1945191 w 4630579"/>
                <a:gd name="connsiteY415" fmla="*/ 1 h 395924"/>
                <a:gd name="connsiteX416" fmla="*/ 1945191 w 4630579"/>
                <a:gd name="connsiteY416" fmla="*/ 86072 h 395924"/>
                <a:gd name="connsiteX417" fmla="*/ 1859120 w 4630579"/>
                <a:gd name="connsiteY417" fmla="*/ 86072 h 395924"/>
                <a:gd name="connsiteX418" fmla="*/ 1755836 w 4630579"/>
                <a:gd name="connsiteY418" fmla="*/ 1 h 395924"/>
                <a:gd name="connsiteX419" fmla="*/ 1841907 w 4630579"/>
                <a:gd name="connsiteY419" fmla="*/ 1 h 395924"/>
                <a:gd name="connsiteX420" fmla="*/ 1841907 w 4630579"/>
                <a:gd name="connsiteY420" fmla="*/ 86072 h 395924"/>
                <a:gd name="connsiteX421" fmla="*/ 1755836 w 4630579"/>
                <a:gd name="connsiteY421" fmla="*/ 86072 h 395924"/>
                <a:gd name="connsiteX422" fmla="*/ 1652552 w 4630579"/>
                <a:gd name="connsiteY422" fmla="*/ 1 h 395924"/>
                <a:gd name="connsiteX423" fmla="*/ 1738622 w 4630579"/>
                <a:gd name="connsiteY423" fmla="*/ 1 h 395924"/>
                <a:gd name="connsiteX424" fmla="*/ 1738622 w 4630579"/>
                <a:gd name="connsiteY424" fmla="*/ 86072 h 395924"/>
                <a:gd name="connsiteX425" fmla="*/ 1652552 w 4630579"/>
                <a:gd name="connsiteY425" fmla="*/ 86072 h 395924"/>
                <a:gd name="connsiteX426" fmla="*/ 1549267 w 4630579"/>
                <a:gd name="connsiteY426" fmla="*/ 1 h 395924"/>
                <a:gd name="connsiteX427" fmla="*/ 1635338 w 4630579"/>
                <a:gd name="connsiteY427" fmla="*/ 1 h 395924"/>
                <a:gd name="connsiteX428" fmla="*/ 1635338 w 4630579"/>
                <a:gd name="connsiteY428" fmla="*/ 86072 h 395924"/>
                <a:gd name="connsiteX429" fmla="*/ 1549267 w 4630579"/>
                <a:gd name="connsiteY429" fmla="*/ 86072 h 395924"/>
                <a:gd name="connsiteX430" fmla="*/ 1445982 w 4630579"/>
                <a:gd name="connsiteY430" fmla="*/ 1 h 395924"/>
                <a:gd name="connsiteX431" fmla="*/ 1532053 w 4630579"/>
                <a:gd name="connsiteY431" fmla="*/ 1 h 395924"/>
                <a:gd name="connsiteX432" fmla="*/ 1532053 w 4630579"/>
                <a:gd name="connsiteY432" fmla="*/ 86072 h 395924"/>
                <a:gd name="connsiteX433" fmla="*/ 1445982 w 4630579"/>
                <a:gd name="connsiteY433" fmla="*/ 86072 h 395924"/>
                <a:gd name="connsiteX434" fmla="*/ 1342698 w 4630579"/>
                <a:gd name="connsiteY434" fmla="*/ 0 h 395924"/>
                <a:gd name="connsiteX435" fmla="*/ 1428768 w 4630579"/>
                <a:gd name="connsiteY435" fmla="*/ 0 h 395924"/>
                <a:gd name="connsiteX436" fmla="*/ 1428768 w 4630579"/>
                <a:gd name="connsiteY436" fmla="*/ 1 h 395924"/>
                <a:gd name="connsiteX437" fmla="*/ 1428769 w 4630579"/>
                <a:gd name="connsiteY437" fmla="*/ 1 h 395924"/>
                <a:gd name="connsiteX438" fmla="*/ 1428769 w 4630579"/>
                <a:gd name="connsiteY438" fmla="*/ 86072 h 395924"/>
                <a:gd name="connsiteX439" fmla="*/ 1342698 w 4630579"/>
                <a:gd name="connsiteY439" fmla="*/ 86072 h 395924"/>
                <a:gd name="connsiteX440" fmla="*/ 1342698 w 4630579"/>
                <a:gd name="connsiteY440" fmla="*/ 86071 h 395924"/>
                <a:gd name="connsiteX441" fmla="*/ 1239413 w 4630579"/>
                <a:gd name="connsiteY441" fmla="*/ 0 h 395924"/>
                <a:gd name="connsiteX442" fmla="*/ 1325484 w 4630579"/>
                <a:gd name="connsiteY442" fmla="*/ 0 h 395924"/>
                <a:gd name="connsiteX443" fmla="*/ 1325484 w 4630579"/>
                <a:gd name="connsiteY443" fmla="*/ 86071 h 395924"/>
                <a:gd name="connsiteX444" fmla="*/ 1239413 w 4630579"/>
                <a:gd name="connsiteY444" fmla="*/ 86071 h 395924"/>
                <a:gd name="connsiteX445" fmla="*/ 1136129 w 4630579"/>
                <a:gd name="connsiteY445" fmla="*/ 0 h 395924"/>
                <a:gd name="connsiteX446" fmla="*/ 1222200 w 4630579"/>
                <a:gd name="connsiteY446" fmla="*/ 0 h 395924"/>
                <a:gd name="connsiteX447" fmla="*/ 1222200 w 4630579"/>
                <a:gd name="connsiteY447" fmla="*/ 86071 h 395924"/>
                <a:gd name="connsiteX448" fmla="*/ 1136129 w 4630579"/>
                <a:gd name="connsiteY448" fmla="*/ 86071 h 395924"/>
                <a:gd name="connsiteX449" fmla="*/ 1032844 w 4630579"/>
                <a:gd name="connsiteY449" fmla="*/ 0 h 395924"/>
                <a:gd name="connsiteX450" fmla="*/ 1118915 w 4630579"/>
                <a:gd name="connsiteY450" fmla="*/ 0 h 395924"/>
                <a:gd name="connsiteX451" fmla="*/ 1118915 w 4630579"/>
                <a:gd name="connsiteY451" fmla="*/ 86071 h 395924"/>
                <a:gd name="connsiteX452" fmla="*/ 1032844 w 4630579"/>
                <a:gd name="connsiteY452" fmla="*/ 86071 h 395924"/>
                <a:gd name="connsiteX453" fmla="*/ 929560 w 4630579"/>
                <a:gd name="connsiteY453" fmla="*/ 0 h 395924"/>
                <a:gd name="connsiteX454" fmla="*/ 1015631 w 4630579"/>
                <a:gd name="connsiteY454" fmla="*/ 0 h 395924"/>
                <a:gd name="connsiteX455" fmla="*/ 1015631 w 4630579"/>
                <a:gd name="connsiteY455" fmla="*/ 86071 h 395924"/>
                <a:gd name="connsiteX456" fmla="*/ 929560 w 4630579"/>
                <a:gd name="connsiteY456" fmla="*/ 86071 h 395924"/>
                <a:gd name="connsiteX457" fmla="*/ 826275 w 4630579"/>
                <a:gd name="connsiteY457" fmla="*/ 0 h 395924"/>
                <a:gd name="connsiteX458" fmla="*/ 912346 w 4630579"/>
                <a:gd name="connsiteY458" fmla="*/ 0 h 395924"/>
                <a:gd name="connsiteX459" fmla="*/ 912346 w 4630579"/>
                <a:gd name="connsiteY459" fmla="*/ 86071 h 395924"/>
                <a:gd name="connsiteX460" fmla="*/ 826275 w 4630579"/>
                <a:gd name="connsiteY460" fmla="*/ 86071 h 395924"/>
                <a:gd name="connsiteX461" fmla="*/ 722991 w 4630579"/>
                <a:gd name="connsiteY461" fmla="*/ 0 h 395924"/>
                <a:gd name="connsiteX462" fmla="*/ 809062 w 4630579"/>
                <a:gd name="connsiteY462" fmla="*/ 0 h 395924"/>
                <a:gd name="connsiteX463" fmla="*/ 809062 w 4630579"/>
                <a:gd name="connsiteY463" fmla="*/ 86071 h 395924"/>
                <a:gd name="connsiteX464" fmla="*/ 722991 w 4630579"/>
                <a:gd name="connsiteY464" fmla="*/ 86071 h 395924"/>
                <a:gd name="connsiteX465" fmla="*/ 619706 w 4630579"/>
                <a:gd name="connsiteY465" fmla="*/ 0 h 395924"/>
                <a:gd name="connsiteX466" fmla="*/ 705777 w 4630579"/>
                <a:gd name="connsiteY466" fmla="*/ 0 h 395924"/>
                <a:gd name="connsiteX467" fmla="*/ 705777 w 4630579"/>
                <a:gd name="connsiteY467" fmla="*/ 86071 h 395924"/>
                <a:gd name="connsiteX468" fmla="*/ 619706 w 4630579"/>
                <a:gd name="connsiteY468" fmla="*/ 86071 h 395924"/>
                <a:gd name="connsiteX469" fmla="*/ 516421 w 4630579"/>
                <a:gd name="connsiteY469" fmla="*/ 0 h 395924"/>
                <a:gd name="connsiteX470" fmla="*/ 602492 w 4630579"/>
                <a:gd name="connsiteY470" fmla="*/ 0 h 395924"/>
                <a:gd name="connsiteX471" fmla="*/ 602492 w 4630579"/>
                <a:gd name="connsiteY471" fmla="*/ 86071 h 395924"/>
                <a:gd name="connsiteX472" fmla="*/ 516421 w 4630579"/>
                <a:gd name="connsiteY472" fmla="*/ 86071 h 395924"/>
                <a:gd name="connsiteX473" fmla="*/ 413137 w 4630579"/>
                <a:gd name="connsiteY473" fmla="*/ 0 h 395924"/>
                <a:gd name="connsiteX474" fmla="*/ 499208 w 4630579"/>
                <a:gd name="connsiteY474" fmla="*/ 0 h 395924"/>
                <a:gd name="connsiteX475" fmla="*/ 499208 w 4630579"/>
                <a:gd name="connsiteY475" fmla="*/ 86071 h 395924"/>
                <a:gd name="connsiteX476" fmla="*/ 413137 w 4630579"/>
                <a:gd name="connsiteY476" fmla="*/ 86071 h 395924"/>
                <a:gd name="connsiteX477" fmla="*/ 309853 w 4630579"/>
                <a:gd name="connsiteY477" fmla="*/ 0 h 395924"/>
                <a:gd name="connsiteX478" fmla="*/ 395924 w 4630579"/>
                <a:gd name="connsiteY478" fmla="*/ 0 h 395924"/>
                <a:gd name="connsiteX479" fmla="*/ 395924 w 4630579"/>
                <a:gd name="connsiteY479" fmla="*/ 86071 h 395924"/>
                <a:gd name="connsiteX480" fmla="*/ 309853 w 4630579"/>
                <a:gd name="connsiteY480" fmla="*/ 86071 h 395924"/>
                <a:gd name="connsiteX481" fmla="*/ 206569 w 4630579"/>
                <a:gd name="connsiteY481" fmla="*/ 0 h 395924"/>
                <a:gd name="connsiteX482" fmla="*/ 292640 w 4630579"/>
                <a:gd name="connsiteY482" fmla="*/ 0 h 395924"/>
                <a:gd name="connsiteX483" fmla="*/ 292640 w 4630579"/>
                <a:gd name="connsiteY483" fmla="*/ 86071 h 395924"/>
                <a:gd name="connsiteX484" fmla="*/ 206569 w 4630579"/>
                <a:gd name="connsiteY484" fmla="*/ 86071 h 395924"/>
                <a:gd name="connsiteX485" fmla="*/ 103284 w 4630579"/>
                <a:gd name="connsiteY485" fmla="*/ 0 h 395924"/>
                <a:gd name="connsiteX486" fmla="*/ 189355 w 4630579"/>
                <a:gd name="connsiteY486" fmla="*/ 0 h 395924"/>
                <a:gd name="connsiteX487" fmla="*/ 189355 w 4630579"/>
                <a:gd name="connsiteY487" fmla="*/ 86071 h 395924"/>
                <a:gd name="connsiteX488" fmla="*/ 103284 w 4630579"/>
                <a:gd name="connsiteY488" fmla="*/ 86071 h 395924"/>
                <a:gd name="connsiteX489" fmla="*/ 0 w 4630579"/>
                <a:gd name="connsiteY489" fmla="*/ 0 h 395924"/>
                <a:gd name="connsiteX490" fmla="*/ 86071 w 4630579"/>
                <a:gd name="connsiteY490" fmla="*/ 0 h 395924"/>
                <a:gd name="connsiteX491" fmla="*/ 86071 w 4630579"/>
                <a:gd name="connsiteY491" fmla="*/ 86071 h 395924"/>
                <a:gd name="connsiteX492" fmla="*/ 0 w 4630579"/>
                <a:gd name="connsiteY492" fmla="*/ 86071 h 39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Lst>
              <a:rect l="l" t="t" r="r" b="b"/>
              <a:pathLst>
                <a:path w="4630579" h="395924">
                  <a:moveTo>
                    <a:pt x="4234651" y="309853"/>
                  </a:moveTo>
                  <a:lnTo>
                    <a:pt x="4320722" y="309853"/>
                  </a:lnTo>
                  <a:lnTo>
                    <a:pt x="4320722" y="395924"/>
                  </a:lnTo>
                  <a:lnTo>
                    <a:pt x="4234651" y="395924"/>
                  </a:lnTo>
                  <a:close/>
                  <a:moveTo>
                    <a:pt x="4028082" y="309853"/>
                  </a:moveTo>
                  <a:lnTo>
                    <a:pt x="4114152" y="309853"/>
                  </a:lnTo>
                  <a:lnTo>
                    <a:pt x="4114152" y="395924"/>
                  </a:lnTo>
                  <a:lnTo>
                    <a:pt x="4028082" y="395924"/>
                  </a:lnTo>
                  <a:close/>
                  <a:moveTo>
                    <a:pt x="3718228" y="309853"/>
                  </a:moveTo>
                  <a:lnTo>
                    <a:pt x="3804298" y="309853"/>
                  </a:lnTo>
                  <a:lnTo>
                    <a:pt x="3804298" y="395924"/>
                  </a:lnTo>
                  <a:lnTo>
                    <a:pt x="3718228" y="395924"/>
                  </a:lnTo>
                  <a:close/>
                  <a:moveTo>
                    <a:pt x="3614946" y="309853"/>
                  </a:moveTo>
                  <a:lnTo>
                    <a:pt x="3701018" y="309853"/>
                  </a:lnTo>
                  <a:lnTo>
                    <a:pt x="3701018" y="395924"/>
                  </a:lnTo>
                  <a:lnTo>
                    <a:pt x="3614946" y="395924"/>
                  </a:lnTo>
                  <a:close/>
                  <a:moveTo>
                    <a:pt x="2891952" y="309853"/>
                  </a:moveTo>
                  <a:lnTo>
                    <a:pt x="2978024" y="309853"/>
                  </a:lnTo>
                  <a:lnTo>
                    <a:pt x="2978024" y="395924"/>
                  </a:lnTo>
                  <a:lnTo>
                    <a:pt x="2891952" y="395924"/>
                  </a:lnTo>
                  <a:close/>
                  <a:moveTo>
                    <a:pt x="2788668" y="309853"/>
                  </a:moveTo>
                  <a:lnTo>
                    <a:pt x="2874739" y="309853"/>
                  </a:lnTo>
                  <a:lnTo>
                    <a:pt x="2874739" y="395924"/>
                  </a:lnTo>
                  <a:lnTo>
                    <a:pt x="2788668" y="395924"/>
                  </a:lnTo>
                  <a:close/>
                  <a:moveTo>
                    <a:pt x="2375530" y="309853"/>
                  </a:moveTo>
                  <a:lnTo>
                    <a:pt x="2461601" y="309853"/>
                  </a:lnTo>
                  <a:lnTo>
                    <a:pt x="2461601" y="395924"/>
                  </a:lnTo>
                  <a:lnTo>
                    <a:pt x="2375530" y="395924"/>
                  </a:lnTo>
                  <a:close/>
                  <a:moveTo>
                    <a:pt x="2272258" y="309853"/>
                  </a:moveTo>
                  <a:lnTo>
                    <a:pt x="2358329" y="309853"/>
                  </a:lnTo>
                  <a:lnTo>
                    <a:pt x="2358329" y="395924"/>
                  </a:lnTo>
                  <a:lnTo>
                    <a:pt x="2272258" y="395924"/>
                  </a:lnTo>
                  <a:close/>
                  <a:moveTo>
                    <a:pt x="1755836" y="309853"/>
                  </a:moveTo>
                  <a:lnTo>
                    <a:pt x="1841907" y="309853"/>
                  </a:lnTo>
                  <a:lnTo>
                    <a:pt x="1841907" y="395924"/>
                  </a:lnTo>
                  <a:lnTo>
                    <a:pt x="1755836" y="395924"/>
                  </a:lnTo>
                  <a:close/>
                  <a:moveTo>
                    <a:pt x="929560" y="309853"/>
                  </a:moveTo>
                  <a:lnTo>
                    <a:pt x="1015631" y="309853"/>
                  </a:lnTo>
                  <a:lnTo>
                    <a:pt x="1015631" y="395924"/>
                  </a:lnTo>
                  <a:lnTo>
                    <a:pt x="929560" y="395924"/>
                  </a:lnTo>
                  <a:close/>
                  <a:moveTo>
                    <a:pt x="413137" y="309853"/>
                  </a:moveTo>
                  <a:lnTo>
                    <a:pt x="499208" y="309853"/>
                  </a:lnTo>
                  <a:lnTo>
                    <a:pt x="499208" y="395924"/>
                  </a:lnTo>
                  <a:lnTo>
                    <a:pt x="413137" y="395924"/>
                  </a:lnTo>
                  <a:close/>
                  <a:moveTo>
                    <a:pt x="309853" y="309853"/>
                  </a:moveTo>
                  <a:lnTo>
                    <a:pt x="395924" y="309853"/>
                  </a:lnTo>
                  <a:lnTo>
                    <a:pt x="395924" y="395924"/>
                  </a:lnTo>
                  <a:lnTo>
                    <a:pt x="309853" y="395924"/>
                  </a:lnTo>
                  <a:close/>
                  <a:moveTo>
                    <a:pt x="4544506" y="206569"/>
                  </a:moveTo>
                  <a:lnTo>
                    <a:pt x="4630576" y="206569"/>
                  </a:lnTo>
                  <a:lnTo>
                    <a:pt x="4630576" y="292640"/>
                  </a:lnTo>
                  <a:lnTo>
                    <a:pt x="4544506" y="292640"/>
                  </a:lnTo>
                  <a:close/>
                  <a:moveTo>
                    <a:pt x="4337936" y="206569"/>
                  </a:moveTo>
                  <a:lnTo>
                    <a:pt x="4424008" y="206569"/>
                  </a:lnTo>
                  <a:lnTo>
                    <a:pt x="4424008" y="292640"/>
                  </a:lnTo>
                  <a:lnTo>
                    <a:pt x="4337936" y="292640"/>
                  </a:lnTo>
                  <a:close/>
                  <a:moveTo>
                    <a:pt x="4234652" y="206569"/>
                  </a:moveTo>
                  <a:lnTo>
                    <a:pt x="4320722" y="206569"/>
                  </a:lnTo>
                  <a:lnTo>
                    <a:pt x="4320722" y="292640"/>
                  </a:lnTo>
                  <a:lnTo>
                    <a:pt x="4234652" y="292640"/>
                  </a:lnTo>
                  <a:close/>
                  <a:moveTo>
                    <a:pt x="4131367" y="206569"/>
                  </a:moveTo>
                  <a:lnTo>
                    <a:pt x="4217438" y="206569"/>
                  </a:lnTo>
                  <a:lnTo>
                    <a:pt x="4217438" y="292640"/>
                  </a:lnTo>
                  <a:lnTo>
                    <a:pt x="4131367" y="292640"/>
                  </a:lnTo>
                  <a:close/>
                  <a:moveTo>
                    <a:pt x="4028082" y="206569"/>
                  </a:moveTo>
                  <a:lnTo>
                    <a:pt x="4114153" y="206569"/>
                  </a:lnTo>
                  <a:lnTo>
                    <a:pt x="4114153" y="292640"/>
                  </a:lnTo>
                  <a:lnTo>
                    <a:pt x="4028082" y="292640"/>
                  </a:lnTo>
                  <a:close/>
                  <a:moveTo>
                    <a:pt x="3924798" y="206569"/>
                  </a:moveTo>
                  <a:lnTo>
                    <a:pt x="4010868" y="206569"/>
                  </a:lnTo>
                  <a:lnTo>
                    <a:pt x="4010868" y="292640"/>
                  </a:lnTo>
                  <a:lnTo>
                    <a:pt x="3924798" y="292640"/>
                  </a:lnTo>
                  <a:close/>
                  <a:moveTo>
                    <a:pt x="3821514" y="206569"/>
                  </a:moveTo>
                  <a:lnTo>
                    <a:pt x="3907584" y="206569"/>
                  </a:lnTo>
                  <a:lnTo>
                    <a:pt x="3907584" y="292640"/>
                  </a:lnTo>
                  <a:lnTo>
                    <a:pt x="3821514" y="292640"/>
                  </a:lnTo>
                  <a:close/>
                  <a:moveTo>
                    <a:pt x="3718228" y="206569"/>
                  </a:moveTo>
                  <a:lnTo>
                    <a:pt x="3804299" y="206569"/>
                  </a:lnTo>
                  <a:lnTo>
                    <a:pt x="3804299" y="292640"/>
                  </a:lnTo>
                  <a:lnTo>
                    <a:pt x="3718228" y="292640"/>
                  </a:lnTo>
                  <a:close/>
                  <a:moveTo>
                    <a:pt x="3614946" y="206569"/>
                  </a:moveTo>
                  <a:lnTo>
                    <a:pt x="3701018" y="206569"/>
                  </a:lnTo>
                  <a:lnTo>
                    <a:pt x="3701018" y="292640"/>
                  </a:lnTo>
                  <a:lnTo>
                    <a:pt x="3614946" y="292640"/>
                  </a:lnTo>
                  <a:close/>
                  <a:moveTo>
                    <a:pt x="3305092" y="206569"/>
                  </a:moveTo>
                  <a:lnTo>
                    <a:pt x="3391163" y="206569"/>
                  </a:lnTo>
                  <a:lnTo>
                    <a:pt x="3391163" y="292640"/>
                  </a:lnTo>
                  <a:lnTo>
                    <a:pt x="3305092" y="292640"/>
                  </a:lnTo>
                  <a:close/>
                  <a:moveTo>
                    <a:pt x="2995237" y="206569"/>
                  </a:moveTo>
                  <a:lnTo>
                    <a:pt x="3081308" y="206569"/>
                  </a:lnTo>
                  <a:lnTo>
                    <a:pt x="3081308" y="292640"/>
                  </a:lnTo>
                  <a:lnTo>
                    <a:pt x="2995237" y="292640"/>
                  </a:lnTo>
                  <a:close/>
                  <a:moveTo>
                    <a:pt x="2891952" y="206569"/>
                  </a:moveTo>
                  <a:lnTo>
                    <a:pt x="2978024" y="206569"/>
                  </a:lnTo>
                  <a:lnTo>
                    <a:pt x="2978024" y="292640"/>
                  </a:lnTo>
                  <a:lnTo>
                    <a:pt x="2891952" y="292640"/>
                  </a:lnTo>
                  <a:close/>
                  <a:moveTo>
                    <a:pt x="2788668" y="206569"/>
                  </a:moveTo>
                  <a:lnTo>
                    <a:pt x="2874739" y="206569"/>
                  </a:lnTo>
                  <a:lnTo>
                    <a:pt x="2874739" y="292640"/>
                  </a:lnTo>
                  <a:lnTo>
                    <a:pt x="2788668" y="292640"/>
                  </a:lnTo>
                  <a:close/>
                  <a:moveTo>
                    <a:pt x="2685384" y="206569"/>
                  </a:moveTo>
                  <a:lnTo>
                    <a:pt x="2771454" y="206569"/>
                  </a:lnTo>
                  <a:lnTo>
                    <a:pt x="2771454" y="292640"/>
                  </a:lnTo>
                  <a:lnTo>
                    <a:pt x="2685384" y="292640"/>
                  </a:lnTo>
                  <a:close/>
                  <a:moveTo>
                    <a:pt x="2478814" y="206569"/>
                  </a:moveTo>
                  <a:lnTo>
                    <a:pt x="2564886" y="206569"/>
                  </a:lnTo>
                  <a:lnTo>
                    <a:pt x="2564886" y="292640"/>
                  </a:lnTo>
                  <a:lnTo>
                    <a:pt x="2478814" y="292640"/>
                  </a:lnTo>
                  <a:close/>
                  <a:moveTo>
                    <a:pt x="2375530" y="206569"/>
                  </a:moveTo>
                  <a:lnTo>
                    <a:pt x="2461601" y="206569"/>
                  </a:lnTo>
                  <a:lnTo>
                    <a:pt x="2461601" y="292640"/>
                  </a:lnTo>
                  <a:lnTo>
                    <a:pt x="2375530" y="292640"/>
                  </a:lnTo>
                  <a:close/>
                  <a:moveTo>
                    <a:pt x="2272258" y="206569"/>
                  </a:moveTo>
                  <a:lnTo>
                    <a:pt x="2358329" y="206569"/>
                  </a:lnTo>
                  <a:lnTo>
                    <a:pt x="2358329" y="292640"/>
                  </a:lnTo>
                  <a:lnTo>
                    <a:pt x="2272258" y="292640"/>
                  </a:lnTo>
                  <a:close/>
                  <a:moveTo>
                    <a:pt x="2168973" y="206569"/>
                  </a:moveTo>
                  <a:lnTo>
                    <a:pt x="2255044" y="206569"/>
                  </a:lnTo>
                  <a:lnTo>
                    <a:pt x="2255044" y="292640"/>
                  </a:lnTo>
                  <a:lnTo>
                    <a:pt x="2168973" y="292640"/>
                  </a:lnTo>
                  <a:close/>
                  <a:moveTo>
                    <a:pt x="1859120" y="206569"/>
                  </a:moveTo>
                  <a:lnTo>
                    <a:pt x="1945191" y="206569"/>
                  </a:lnTo>
                  <a:lnTo>
                    <a:pt x="1945191" y="292640"/>
                  </a:lnTo>
                  <a:lnTo>
                    <a:pt x="1859120" y="292640"/>
                  </a:lnTo>
                  <a:close/>
                  <a:moveTo>
                    <a:pt x="1755836" y="206569"/>
                  </a:moveTo>
                  <a:lnTo>
                    <a:pt x="1841907" y="206569"/>
                  </a:lnTo>
                  <a:lnTo>
                    <a:pt x="1841907" y="292640"/>
                  </a:lnTo>
                  <a:lnTo>
                    <a:pt x="1755836" y="292640"/>
                  </a:lnTo>
                  <a:close/>
                  <a:moveTo>
                    <a:pt x="1652552" y="206569"/>
                  </a:moveTo>
                  <a:lnTo>
                    <a:pt x="1738622" y="206569"/>
                  </a:lnTo>
                  <a:lnTo>
                    <a:pt x="1738622" y="292640"/>
                  </a:lnTo>
                  <a:lnTo>
                    <a:pt x="1652552" y="292640"/>
                  </a:lnTo>
                  <a:close/>
                  <a:moveTo>
                    <a:pt x="1342698" y="206569"/>
                  </a:moveTo>
                  <a:lnTo>
                    <a:pt x="1428768" y="206569"/>
                  </a:lnTo>
                  <a:lnTo>
                    <a:pt x="1428768" y="206569"/>
                  </a:lnTo>
                  <a:lnTo>
                    <a:pt x="1428769" y="206569"/>
                  </a:lnTo>
                  <a:lnTo>
                    <a:pt x="1428769" y="292640"/>
                  </a:lnTo>
                  <a:lnTo>
                    <a:pt x="1342698" y="292640"/>
                  </a:lnTo>
                  <a:lnTo>
                    <a:pt x="1342698" y="292640"/>
                  </a:lnTo>
                  <a:close/>
                  <a:moveTo>
                    <a:pt x="1032844" y="206569"/>
                  </a:moveTo>
                  <a:lnTo>
                    <a:pt x="1118915" y="206569"/>
                  </a:lnTo>
                  <a:lnTo>
                    <a:pt x="1118915" y="292640"/>
                  </a:lnTo>
                  <a:lnTo>
                    <a:pt x="1032844" y="292640"/>
                  </a:lnTo>
                  <a:close/>
                  <a:moveTo>
                    <a:pt x="929560" y="206569"/>
                  </a:moveTo>
                  <a:lnTo>
                    <a:pt x="1015631" y="206569"/>
                  </a:lnTo>
                  <a:lnTo>
                    <a:pt x="1015631" y="292640"/>
                  </a:lnTo>
                  <a:lnTo>
                    <a:pt x="929560" y="292640"/>
                  </a:lnTo>
                  <a:close/>
                  <a:moveTo>
                    <a:pt x="826275" y="206569"/>
                  </a:moveTo>
                  <a:lnTo>
                    <a:pt x="912346" y="206569"/>
                  </a:lnTo>
                  <a:lnTo>
                    <a:pt x="912346" y="292640"/>
                  </a:lnTo>
                  <a:lnTo>
                    <a:pt x="826275" y="292640"/>
                  </a:lnTo>
                  <a:close/>
                  <a:moveTo>
                    <a:pt x="516421" y="206569"/>
                  </a:moveTo>
                  <a:lnTo>
                    <a:pt x="602492" y="206569"/>
                  </a:lnTo>
                  <a:lnTo>
                    <a:pt x="602492" y="292640"/>
                  </a:lnTo>
                  <a:lnTo>
                    <a:pt x="516421" y="292640"/>
                  </a:lnTo>
                  <a:close/>
                  <a:moveTo>
                    <a:pt x="413137" y="206569"/>
                  </a:moveTo>
                  <a:lnTo>
                    <a:pt x="499208" y="206569"/>
                  </a:lnTo>
                  <a:lnTo>
                    <a:pt x="499208" y="292640"/>
                  </a:lnTo>
                  <a:lnTo>
                    <a:pt x="413137" y="292640"/>
                  </a:lnTo>
                  <a:close/>
                  <a:moveTo>
                    <a:pt x="309853" y="206569"/>
                  </a:moveTo>
                  <a:lnTo>
                    <a:pt x="395924" y="206569"/>
                  </a:lnTo>
                  <a:lnTo>
                    <a:pt x="395924" y="292640"/>
                  </a:lnTo>
                  <a:lnTo>
                    <a:pt x="309853" y="292640"/>
                  </a:lnTo>
                  <a:close/>
                  <a:moveTo>
                    <a:pt x="206569" y="206569"/>
                  </a:moveTo>
                  <a:lnTo>
                    <a:pt x="292640" y="206569"/>
                  </a:lnTo>
                  <a:lnTo>
                    <a:pt x="292640" y="292640"/>
                  </a:lnTo>
                  <a:lnTo>
                    <a:pt x="206569" y="292640"/>
                  </a:lnTo>
                  <a:close/>
                  <a:moveTo>
                    <a:pt x="0" y="206569"/>
                  </a:moveTo>
                  <a:lnTo>
                    <a:pt x="86071" y="206569"/>
                  </a:lnTo>
                  <a:lnTo>
                    <a:pt x="86071" y="292640"/>
                  </a:lnTo>
                  <a:lnTo>
                    <a:pt x="0" y="292640"/>
                  </a:lnTo>
                  <a:close/>
                  <a:moveTo>
                    <a:pt x="4544507" y="103285"/>
                  </a:moveTo>
                  <a:lnTo>
                    <a:pt x="4630578" y="103285"/>
                  </a:lnTo>
                  <a:lnTo>
                    <a:pt x="4630578" y="189356"/>
                  </a:lnTo>
                  <a:lnTo>
                    <a:pt x="4544507" y="189356"/>
                  </a:lnTo>
                  <a:close/>
                  <a:moveTo>
                    <a:pt x="4337938" y="103285"/>
                  </a:moveTo>
                  <a:lnTo>
                    <a:pt x="4424008" y="103285"/>
                  </a:lnTo>
                  <a:lnTo>
                    <a:pt x="4424008" y="189356"/>
                  </a:lnTo>
                  <a:lnTo>
                    <a:pt x="4337938" y="189356"/>
                  </a:lnTo>
                  <a:close/>
                  <a:moveTo>
                    <a:pt x="4234653" y="103285"/>
                  </a:moveTo>
                  <a:lnTo>
                    <a:pt x="4320724" y="103285"/>
                  </a:lnTo>
                  <a:lnTo>
                    <a:pt x="4320724" y="189356"/>
                  </a:lnTo>
                  <a:lnTo>
                    <a:pt x="4234653" y="189356"/>
                  </a:lnTo>
                  <a:close/>
                  <a:moveTo>
                    <a:pt x="4131368" y="103285"/>
                  </a:moveTo>
                  <a:lnTo>
                    <a:pt x="4217440" y="103285"/>
                  </a:lnTo>
                  <a:lnTo>
                    <a:pt x="4217440" y="189356"/>
                  </a:lnTo>
                  <a:lnTo>
                    <a:pt x="4131368" y="189356"/>
                  </a:lnTo>
                  <a:close/>
                  <a:moveTo>
                    <a:pt x="4028084" y="103285"/>
                  </a:moveTo>
                  <a:lnTo>
                    <a:pt x="4114155" y="103285"/>
                  </a:lnTo>
                  <a:lnTo>
                    <a:pt x="4114155" y="189356"/>
                  </a:lnTo>
                  <a:lnTo>
                    <a:pt x="4028084" y="189356"/>
                  </a:lnTo>
                  <a:close/>
                  <a:moveTo>
                    <a:pt x="3718230" y="103285"/>
                  </a:moveTo>
                  <a:lnTo>
                    <a:pt x="3804300" y="103285"/>
                  </a:lnTo>
                  <a:lnTo>
                    <a:pt x="3804300" y="189356"/>
                  </a:lnTo>
                  <a:lnTo>
                    <a:pt x="3718230" y="189356"/>
                  </a:lnTo>
                  <a:close/>
                  <a:moveTo>
                    <a:pt x="3614946" y="103285"/>
                  </a:moveTo>
                  <a:lnTo>
                    <a:pt x="3701018" y="103285"/>
                  </a:lnTo>
                  <a:lnTo>
                    <a:pt x="3701018" y="189356"/>
                  </a:lnTo>
                  <a:lnTo>
                    <a:pt x="3614946" y="189356"/>
                  </a:lnTo>
                  <a:close/>
                  <a:moveTo>
                    <a:pt x="3305092" y="103285"/>
                  </a:moveTo>
                  <a:lnTo>
                    <a:pt x="3391163" y="103285"/>
                  </a:lnTo>
                  <a:lnTo>
                    <a:pt x="3391163" y="189356"/>
                  </a:lnTo>
                  <a:lnTo>
                    <a:pt x="3305092" y="189356"/>
                  </a:lnTo>
                  <a:close/>
                  <a:moveTo>
                    <a:pt x="3201808" y="103285"/>
                  </a:moveTo>
                  <a:lnTo>
                    <a:pt x="3287878" y="103285"/>
                  </a:lnTo>
                  <a:lnTo>
                    <a:pt x="3287878" y="189356"/>
                  </a:lnTo>
                  <a:lnTo>
                    <a:pt x="3201808" y="189356"/>
                  </a:lnTo>
                  <a:close/>
                  <a:moveTo>
                    <a:pt x="3098522" y="103285"/>
                  </a:moveTo>
                  <a:lnTo>
                    <a:pt x="3184593" y="103285"/>
                  </a:lnTo>
                  <a:lnTo>
                    <a:pt x="3184593" y="189356"/>
                  </a:lnTo>
                  <a:lnTo>
                    <a:pt x="3098522" y="189356"/>
                  </a:lnTo>
                  <a:close/>
                  <a:moveTo>
                    <a:pt x="2995237" y="103285"/>
                  </a:moveTo>
                  <a:lnTo>
                    <a:pt x="3081308" y="103285"/>
                  </a:lnTo>
                  <a:lnTo>
                    <a:pt x="3081308" y="189356"/>
                  </a:lnTo>
                  <a:lnTo>
                    <a:pt x="2995237" y="189356"/>
                  </a:lnTo>
                  <a:close/>
                  <a:moveTo>
                    <a:pt x="2891952" y="103285"/>
                  </a:moveTo>
                  <a:lnTo>
                    <a:pt x="2978024" y="103285"/>
                  </a:lnTo>
                  <a:lnTo>
                    <a:pt x="2978024" y="189356"/>
                  </a:lnTo>
                  <a:lnTo>
                    <a:pt x="2891952" y="189356"/>
                  </a:lnTo>
                  <a:close/>
                  <a:moveTo>
                    <a:pt x="2788668" y="103285"/>
                  </a:moveTo>
                  <a:lnTo>
                    <a:pt x="2874739" y="103285"/>
                  </a:lnTo>
                  <a:lnTo>
                    <a:pt x="2874739" y="189356"/>
                  </a:lnTo>
                  <a:lnTo>
                    <a:pt x="2788668" y="189356"/>
                  </a:lnTo>
                  <a:close/>
                  <a:moveTo>
                    <a:pt x="2685384" y="103285"/>
                  </a:moveTo>
                  <a:lnTo>
                    <a:pt x="2771454" y="103285"/>
                  </a:lnTo>
                  <a:lnTo>
                    <a:pt x="2771454" y="189356"/>
                  </a:lnTo>
                  <a:lnTo>
                    <a:pt x="2685384" y="189356"/>
                  </a:lnTo>
                  <a:close/>
                  <a:moveTo>
                    <a:pt x="2478814" y="103285"/>
                  </a:moveTo>
                  <a:lnTo>
                    <a:pt x="2564886" y="103285"/>
                  </a:lnTo>
                  <a:lnTo>
                    <a:pt x="2564886" y="189356"/>
                  </a:lnTo>
                  <a:lnTo>
                    <a:pt x="2478814" y="189356"/>
                  </a:lnTo>
                  <a:close/>
                  <a:moveTo>
                    <a:pt x="2375530" y="103285"/>
                  </a:moveTo>
                  <a:lnTo>
                    <a:pt x="2461601" y="103285"/>
                  </a:lnTo>
                  <a:lnTo>
                    <a:pt x="2461601" y="189356"/>
                  </a:lnTo>
                  <a:lnTo>
                    <a:pt x="2375530" y="189356"/>
                  </a:lnTo>
                  <a:close/>
                  <a:moveTo>
                    <a:pt x="2272258" y="103285"/>
                  </a:moveTo>
                  <a:lnTo>
                    <a:pt x="2358329" y="103285"/>
                  </a:lnTo>
                  <a:lnTo>
                    <a:pt x="2358329" y="189356"/>
                  </a:lnTo>
                  <a:lnTo>
                    <a:pt x="2272258" y="189356"/>
                  </a:lnTo>
                  <a:close/>
                  <a:moveTo>
                    <a:pt x="2168973" y="103285"/>
                  </a:moveTo>
                  <a:lnTo>
                    <a:pt x="2255044" y="103285"/>
                  </a:lnTo>
                  <a:lnTo>
                    <a:pt x="2255044" y="189356"/>
                  </a:lnTo>
                  <a:lnTo>
                    <a:pt x="2168973" y="189356"/>
                  </a:lnTo>
                  <a:close/>
                  <a:moveTo>
                    <a:pt x="1962404" y="103285"/>
                  </a:moveTo>
                  <a:lnTo>
                    <a:pt x="2048475" y="103285"/>
                  </a:lnTo>
                  <a:lnTo>
                    <a:pt x="2048475" y="189356"/>
                  </a:lnTo>
                  <a:lnTo>
                    <a:pt x="1962404" y="189356"/>
                  </a:lnTo>
                  <a:close/>
                  <a:moveTo>
                    <a:pt x="1859120" y="103285"/>
                  </a:moveTo>
                  <a:lnTo>
                    <a:pt x="1945191" y="103285"/>
                  </a:lnTo>
                  <a:lnTo>
                    <a:pt x="1945191" y="189356"/>
                  </a:lnTo>
                  <a:lnTo>
                    <a:pt x="1859120" y="189356"/>
                  </a:lnTo>
                  <a:close/>
                  <a:moveTo>
                    <a:pt x="1755836" y="103285"/>
                  </a:moveTo>
                  <a:lnTo>
                    <a:pt x="1841907" y="103285"/>
                  </a:lnTo>
                  <a:lnTo>
                    <a:pt x="1841907" y="189356"/>
                  </a:lnTo>
                  <a:lnTo>
                    <a:pt x="1755836" y="189356"/>
                  </a:lnTo>
                  <a:close/>
                  <a:moveTo>
                    <a:pt x="1652552" y="103285"/>
                  </a:moveTo>
                  <a:lnTo>
                    <a:pt x="1738622" y="103285"/>
                  </a:lnTo>
                  <a:lnTo>
                    <a:pt x="1738622" y="189356"/>
                  </a:lnTo>
                  <a:lnTo>
                    <a:pt x="1652552" y="189356"/>
                  </a:lnTo>
                  <a:close/>
                  <a:moveTo>
                    <a:pt x="1549267" y="103285"/>
                  </a:moveTo>
                  <a:lnTo>
                    <a:pt x="1635338" y="103285"/>
                  </a:lnTo>
                  <a:lnTo>
                    <a:pt x="1635338" y="189356"/>
                  </a:lnTo>
                  <a:lnTo>
                    <a:pt x="1549267" y="189356"/>
                  </a:lnTo>
                  <a:close/>
                  <a:moveTo>
                    <a:pt x="1445982" y="103285"/>
                  </a:moveTo>
                  <a:lnTo>
                    <a:pt x="1532053" y="103285"/>
                  </a:lnTo>
                  <a:lnTo>
                    <a:pt x="1532053" y="189356"/>
                  </a:lnTo>
                  <a:lnTo>
                    <a:pt x="1445982" y="189356"/>
                  </a:lnTo>
                  <a:close/>
                  <a:moveTo>
                    <a:pt x="1342698" y="103284"/>
                  </a:moveTo>
                  <a:lnTo>
                    <a:pt x="1428768" y="103284"/>
                  </a:lnTo>
                  <a:lnTo>
                    <a:pt x="1428768" y="103285"/>
                  </a:lnTo>
                  <a:lnTo>
                    <a:pt x="1428769" y="103285"/>
                  </a:lnTo>
                  <a:lnTo>
                    <a:pt x="1428769" y="189356"/>
                  </a:lnTo>
                  <a:lnTo>
                    <a:pt x="1342698" y="189356"/>
                  </a:lnTo>
                  <a:lnTo>
                    <a:pt x="1342698" y="189355"/>
                  </a:lnTo>
                  <a:close/>
                  <a:moveTo>
                    <a:pt x="1239413" y="103284"/>
                  </a:moveTo>
                  <a:lnTo>
                    <a:pt x="1325484" y="103284"/>
                  </a:lnTo>
                  <a:lnTo>
                    <a:pt x="1325484" y="189355"/>
                  </a:lnTo>
                  <a:lnTo>
                    <a:pt x="1239413" y="189355"/>
                  </a:lnTo>
                  <a:close/>
                  <a:moveTo>
                    <a:pt x="1136129" y="103284"/>
                  </a:moveTo>
                  <a:lnTo>
                    <a:pt x="1222200" y="103284"/>
                  </a:lnTo>
                  <a:lnTo>
                    <a:pt x="1222200" y="189355"/>
                  </a:lnTo>
                  <a:lnTo>
                    <a:pt x="1136129" y="189355"/>
                  </a:lnTo>
                  <a:close/>
                  <a:moveTo>
                    <a:pt x="1032844" y="103284"/>
                  </a:moveTo>
                  <a:lnTo>
                    <a:pt x="1118915" y="103284"/>
                  </a:lnTo>
                  <a:lnTo>
                    <a:pt x="1118915" y="189355"/>
                  </a:lnTo>
                  <a:lnTo>
                    <a:pt x="1032844" y="189355"/>
                  </a:lnTo>
                  <a:close/>
                  <a:moveTo>
                    <a:pt x="929560" y="103284"/>
                  </a:moveTo>
                  <a:lnTo>
                    <a:pt x="1015631" y="103284"/>
                  </a:lnTo>
                  <a:lnTo>
                    <a:pt x="1015631" y="189355"/>
                  </a:lnTo>
                  <a:lnTo>
                    <a:pt x="929560" y="189355"/>
                  </a:lnTo>
                  <a:close/>
                  <a:moveTo>
                    <a:pt x="826275" y="103284"/>
                  </a:moveTo>
                  <a:lnTo>
                    <a:pt x="912346" y="103284"/>
                  </a:lnTo>
                  <a:lnTo>
                    <a:pt x="912346" y="189355"/>
                  </a:lnTo>
                  <a:lnTo>
                    <a:pt x="826275" y="189355"/>
                  </a:lnTo>
                  <a:close/>
                  <a:moveTo>
                    <a:pt x="722991" y="103284"/>
                  </a:moveTo>
                  <a:lnTo>
                    <a:pt x="809062" y="103284"/>
                  </a:lnTo>
                  <a:lnTo>
                    <a:pt x="809062" y="189355"/>
                  </a:lnTo>
                  <a:lnTo>
                    <a:pt x="722991" y="189355"/>
                  </a:lnTo>
                  <a:close/>
                  <a:moveTo>
                    <a:pt x="516421" y="103284"/>
                  </a:moveTo>
                  <a:lnTo>
                    <a:pt x="602492" y="103284"/>
                  </a:lnTo>
                  <a:lnTo>
                    <a:pt x="602492" y="189355"/>
                  </a:lnTo>
                  <a:lnTo>
                    <a:pt x="516421" y="189355"/>
                  </a:lnTo>
                  <a:close/>
                  <a:moveTo>
                    <a:pt x="413137" y="103284"/>
                  </a:moveTo>
                  <a:lnTo>
                    <a:pt x="499208" y="103284"/>
                  </a:lnTo>
                  <a:lnTo>
                    <a:pt x="499208" y="189355"/>
                  </a:lnTo>
                  <a:lnTo>
                    <a:pt x="413137" y="189355"/>
                  </a:lnTo>
                  <a:close/>
                  <a:moveTo>
                    <a:pt x="309853" y="103284"/>
                  </a:moveTo>
                  <a:lnTo>
                    <a:pt x="395924" y="103284"/>
                  </a:lnTo>
                  <a:lnTo>
                    <a:pt x="395924" y="189355"/>
                  </a:lnTo>
                  <a:lnTo>
                    <a:pt x="309853" y="189355"/>
                  </a:lnTo>
                  <a:close/>
                  <a:moveTo>
                    <a:pt x="206569" y="103284"/>
                  </a:moveTo>
                  <a:lnTo>
                    <a:pt x="292640" y="103284"/>
                  </a:lnTo>
                  <a:lnTo>
                    <a:pt x="292640" y="189355"/>
                  </a:lnTo>
                  <a:lnTo>
                    <a:pt x="206569" y="189355"/>
                  </a:lnTo>
                  <a:close/>
                  <a:moveTo>
                    <a:pt x="0" y="103284"/>
                  </a:moveTo>
                  <a:lnTo>
                    <a:pt x="86071" y="103284"/>
                  </a:lnTo>
                  <a:lnTo>
                    <a:pt x="86071" y="189355"/>
                  </a:lnTo>
                  <a:lnTo>
                    <a:pt x="0" y="189355"/>
                  </a:lnTo>
                  <a:close/>
                  <a:moveTo>
                    <a:pt x="4544508" y="1"/>
                  </a:moveTo>
                  <a:lnTo>
                    <a:pt x="4630579" y="1"/>
                  </a:lnTo>
                  <a:lnTo>
                    <a:pt x="4630579" y="86072"/>
                  </a:lnTo>
                  <a:lnTo>
                    <a:pt x="4544508" y="86072"/>
                  </a:lnTo>
                  <a:close/>
                  <a:moveTo>
                    <a:pt x="4441224" y="1"/>
                  </a:moveTo>
                  <a:lnTo>
                    <a:pt x="4527294" y="1"/>
                  </a:lnTo>
                  <a:lnTo>
                    <a:pt x="4527294" y="86072"/>
                  </a:lnTo>
                  <a:lnTo>
                    <a:pt x="4441224" y="86072"/>
                  </a:lnTo>
                  <a:close/>
                  <a:moveTo>
                    <a:pt x="4337939" y="1"/>
                  </a:moveTo>
                  <a:lnTo>
                    <a:pt x="4424010" y="1"/>
                  </a:lnTo>
                  <a:lnTo>
                    <a:pt x="4424010" y="86072"/>
                  </a:lnTo>
                  <a:lnTo>
                    <a:pt x="4337939" y="86072"/>
                  </a:lnTo>
                  <a:close/>
                  <a:moveTo>
                    <a:pt x="4234654" y="1"/>
                  </a:moveTo>
                  <a:lnTo>
                    <a:pt x="4320725" y="1"/>
                  </a:lnTo>
                  <a:lnTo>
                    <a:pt x="4320725" y="86072"/>
                  </a:lnTo>
                  <a:lnTo>
                    <a:pt x="4234654" y="86072"/>
                  </a:lnTo>
                  <a:close/>
                  <a:moveTo>
                    <a:pt x="4131370" y="1"/>
                  </a:moveTo>
                  <a:lnTo>
                    <a:pt x="4217441" y="1"/>
                  </a:lnTo>
                  <a:lnTo>
                    <a:pt x="4217441" y="86072"/>
                  </a:lnTo>
                  <a:lnTo>
                    <a:pt x="4131370" y="86072"/>
                  </a:lnTo>
                  <a:close/>
                  <a:moveTo>
                    <a:pt x="4028086" y="1"/>
                  </a:moveTo>
                  <a:lnTo>
                    <a:pt x="4114156" y="1"/>
                  </a:lnTo>
                  <a:lnTo>
                    <a:pt x="4114156" y="86072"/>
                  </a:lnTo>
                  <a:lnTo>
                    <a:pt x="4028086" y="86072"/>
                  </a:lnTo>
                  <a:close/>
                  <a:moveTo>
                    <a:pt x="3821516" y="1"/>
                  </a:moveTo>
                  <a:lnTo>
                    <a:pt x="3907588" y="1"/>
                  </a:lnTo>
                  <a:lnTo>
                    <a:pt x="3907588" y="86072"/>
                  </a:lnTo>
                  <a:lnTo>
                    <a:pt x="3821516" y="86072"/>
                  </a:lnTo>
                  <a:close/>
                  <a:moveTo>
                    <a:pt x="3718231" y="1"/>
                  </a:moveTo>
                  <a:lnTo>
                    <a:pt x="3804302" y="1"/>
                  </a:lnTo>
                  <a:lnTo>
                    <a:pt x="3804302" y="86072"/>
                  </a:lnTo>
                  <a:lnTo>
                    <a:pt x="3718231" y="86072"/>
                  </a:lnTo>
                  <a:close/>
                  <a:moveTo>
                    <a:pt x="3614946" y="1"/>
                  </a:moveTo>
                  <a:lnTo>
                    <a:pt x="3701018" y="1"/>
                  </a:lnTo>
                  <a:lnTo>
                    <a:pt x="3701018" y="86072"/>
                  </a:lnTo>
                  <a:lnTo>
                    <a:pt x="3614946" y="86072"/>
                  </a:lnTo>
                  <a:close/>
                  <a:moveTo>
                    <a:pt x="3408377" y="1"/>
                  </a:moveTo>
                  <a:lnTo>
                    <a:pt x="3494448" y="1"/>
                  </a:lnTo>
                  <a:lnTo>
                    <a:pt x="3494448" y="86072"/>
                  </a:lnTo>
                  <a:lnTo>
                    <a:pt x="3408377" y="86072"/>
                  </a:lnTo>
                  <a:close/>
                  <a:moveTo>
                    <a:pt x="3305092" y="1"/>
                  </a:moveTo>
                  <a:lnTo>
                    <a:pt x="3391163" y="1"/>
                  </a:lnTo>
                  <a:lnTo>
                    <a:pt x="3391163" y="86072"/>
                  </a:lnTo>
                  <a:lnTo>
                    <a:pt x="3305092" y="86072"/>
                  </a:lnTo>
                  <a:close/>
                  <a:moveTo>
                    <a:pt x="3201808" y="1"/>
                  </a:moveTo>
                  <a:lnTo>
                    <a:pt x="3287878" y="1"/>
                  </a:lnTo>
                  <a:lnTo>
                    <a:pt x="3287878" y="86072"/>
                  </a:lnTo>
                  <a:lnTo>
                    <a:pt x="3201808" y="86072"/>
                  </a:lnTo>
                  <a:close/>
                  <a:moveTo>
                    <a:pt x="3098522" y="1"/>
                  </a:moveTo>
                  <a:lnTo>
                    <a:pt x="3184593" y="1"/>
                  </a:lnTo>
                  <a:lnTo>
                    <a:pt x="3184593" y="86072"/>
                  </a:lnTo>
                  <a:lnTo>
                    <a:pt x="3098522" y="86072"/>
                  </a:lnTo>
                  <a:close/>
                  <a:moveTo>
                    <a:pt x="2995237" y="1"/>
                  </a:moveTo>
                  <a:lnTo>
                    <a:pt x="3081308" y="1"/>
                  </a:lnTo>
                  <a:lnTo>
                    <a:pt x="3081308" y="86072"/>
                  </a:lnTo>
                  <a:lnTo>
                    <a:pt x="2995237" y="86072"/>
                  </a:lnTo>
                  <a:close/>
                  <a:moveTo>
                    <a:pt x="2891952" y="1"/>
                  </a:moveTo>
                  <a:lnTo>
                    <a:pt x="2978024" y="1"/>
                  </a:lnTo>
                  <a:lnTo>
                    <a:pt x="2978024" y="86072"/>
                  </a:lnTo>
                  <a:lnTo>
                    <a:pt x="2891952" y="86072"/>
                  </a:lnTo>
                  <a:close/>
                  <a:moveTo>
                    <a:pt x="2788668" y="1"/>
                  </a:moveTo>
                  <a:lnTo>
                    <a:pt x="2874739" y="1"/>
                  </a:lnTo>
                  <a:lnTo>
                    <a:pt x="2874739" y="86072"/>
                  </a:lnTo>
                  <a:lnTo>
                    <a:pt x="2788668" y="86072"/>
                  </a:lnTo>
                  <a:close/>
                  <a:moveTo>
                    <a:pt x="2685384" y="1"/>
                  </a:moveTo>
                  <a:lnTo>
                    <a:pt x="2771454" y="1"/>
                  </a:lnTo>
                  <a:lnTo>
                    <a:pt x="2771454" y="86072"/>
                  </a:lnTo>
                  <a:lnTo>
                    <a:pt x="2685384" y="86072"/>
                  </a:lnTo>
                  <a:close/>
                  <a:moveTo>
                    <a:pt x="2582099" y="1"/>
                  </a:moveTo>
                  <a:lnTo>
                    <a:pt x="2668170" y="1"/>
                  </a:lnTo>
                  <a:lnTo>
                    <a:pt x="2668170" y="86072"/>
                  </a:lnTo>
                  <a:lnTo>
                    <a:pt x="2582099" y="86072"/>
                  </a:lnTo>
                  <a:close/>
                  <a:moveTo>
                    <a:pt x="2478814" y="1"/>
                  </a:moveTo>
                  <a:lnTo>
                    <a:pt x="2564886" y="1"/>
                  </a:lnTo>
                  <a:lnTo>
                    <a:pt x="2564886" y="86072"/>
                  </a:lnTo>
                  <a:lnTo>
                    <a:pt x="2478814" y="86072"/>
                  </a:lnTo>
                  <a:close/>
                  <a:moveTo>
                    <a:pt x="2375530" y="1"/>
                  </a:moveTo>
                  <a:lnTo>
                    <a:pt x="2461601" y="1"/>
                  </a:lnTo>
                  <a:lnTo>
                    <a:pt x="2461601" y="86072"/>
                  </a:lnTo>
                  <a:lnTo>
                    <a:pt x="2375530" y="86072"/>
                  </a:lnTo>
                  <a:close/>
                  <a:moveTo>
                    <a:pt x="2272258" y="1"/>
                  </a:moveTo>
                  <a:lnTo>
                    <a:pt x="2358329" y="1"/>
                  </a:lnTo>
                  <a:lnTo>
                    <a:pt x="2358329" y="86072"/>
                  </a:lnTo>
                  <a:lnTo>
                    <a:pt x="2272258" y="86072"/>
                  </a:lnTo>
                  <a:close/>
                  <a:moveTo>
                    <a:pt x="2168973" y="1"/>
                  </a:moveTo>
                  <a:lnTo>
                    <a:pt x="2255044" y="1"/>
                  </a:lnTo>
                  <a:lnTo>
                    <a:pt x="2255044" y="86072"/>
                  </a:lnTo>
                  <a:lnTo>
                    <a:pt x="2168973" y="86072"/>
                  </a:lnTo>
                  <a:close/>
                  <a:moveTo>
                    <a:pt x="2065689" y="1"/>
                  </a:moveTo>
                  <a:lnTo>
                    <a:pt x="2151760" y="1"/>
                  </a:lnTo>
                  <a:lnTo>
                    <a:pt x="2151760" y="86072"/>
                  </a:lnTo>
                  <a:lnTo>
                    <a:pt x="2065689" y="86072"/>
                  </a:lnTo>
                  <a:close/>
                  <a:moveTo>
                    <a:pt x="1962404" y="1"/>
                  </a:moveTo>
                  <a:lnTo>
                    <a:pt x="2048475" y="1"/>
                  </a:lnTo>
                  <a:lnTo>
                    <a:pt x="2048475" y="86072"/>
                  </a:lnTo>
                  <a:lnTo>
                    <a:pt x="1962404" y="86072"/>
                  </a:lnTo>
                  <a:close/>
                  <a:moveTo>
                    <a:pt x="1859120" y="1"/>
                  </a:moveTo>
                  <a:lnTo>
                    <a:pt x="1945191" y="1"/>
                  </a:lnTo>
                  <a:lnTo>
                    <a:pt x="1945191" y="86072"/>
                  </a:lnTo>
                  <a:lnTo>
                    <a:pt x="1859120" y="86072"/>
                  </a:lnTo>
                  <a:close/>
                  <a:moveTo>
                    <a:pt x="1755836" y="1"/>
                  </a:moveTo>
                  <a:lnTo>
                    <a:pt x="1841907" y="1"/>
                  </a:lnTo>
                  <a:lnTo>
                    <a:pt x="1841907" y="86072"/>
                  </a:lnTo>
                  <a:lnTo>
                    <a:pt x="1755836" y="86072"/>
                  </a:lnTo>
                  <a:close/>
                  <a:moveTo>
                    <a:pt x="1652552" y="1"/>
                  </a:moveTo>
                  <a:lnTo>
                    <a:pt x="1738622" y="1"/>
                  </a:lnTo>
                  <a:lnTo>
                    <a:pt x="1738622" y="86072"/>
                  </a:lnTo>
                  <a:lnTo>
                    <a:pt x="1652552" y="86072"/>
                  </a:lnTo>
                  <a:close/>
                  <a:moveTo>
                    <a:pt x="1549267" y="1"/>
                  </a:moveTo>
                  <a:lnTo>
                    <a:pt x="1635338" y="1"/>
                  </a:lnTo>
                  <a:lnTo>
                    <a:pt x="1635338" y="86072"/>
                  </a:lnTo>
                  <a:lnTo>
                    <a:pt x="1549267" y="86072"/>
                  </a:lnTo>
                  <a:close/>
                  <a:moveTo>
                    <a:pt x="1445982" y="1"/>
                  </a:moveTo>
                  <a:lnTo>
                    <a:pt x="1532053" y="1"/>
                  </a:lnTo>
                  <a:lnTo>
                    <a:pt x="1532053" y="86072"/>
                  </a:lnTo>
                  <a:lnTo>
                    <a:pt x="1445982" y="86072"/>
                  </a:lnTo>
                  <a:close/>
                  <a:moveTo>
                    <a:pt x="1342698" y="0"/>
                  </a:moveTo>
                  <a:lnTo>
                    <a:pt x="1428768" y="0"/>
                  </a:lnTo>
                  <a:lnTo>
                    <a:pt x="1428768" y="1"/>
                  </a:lnTo>
                  <a:lnTo>
                    <a:pt x="1428769" y="1"/>
                  </a:lnTo>
                  <a:lnTo>
                    <a:pt x="1428769" y="86072"/>
                  </a:lnTo>
                  <a:lnTo>
                    <a:pt x="1342698" y="86072"/>
                  </a:lnTo>
                  <a:lnTo>
                    <a:pt x="1342698" y="86071"/>
                  </a:lnTo>
                  <a:close/>
                  <a:moveTo>
                    <a:pt x="1239413" y="0"/>
                  </a:moveTo>
                  <a:lnTo>
                    <a:pt x="1325484" y="0"/>
                  </a:lnTo>
                  <a:lnTo>
                    <a:pt x="1325484" y="86071"/>
                  </a:lnTo>
                  <a:lnTo>
                    <a:pt x="1239413" y="86071"/>
                  </a:lnTo>
                  <a:close/>
                  <a:moveTo>
                    <a:pt x="1136129" y="0"/>
                  </a:moveTo>
                  <a:lnTo>
                    <a:pt x="1222200" y="0"/>
                  </a:lnTo>
                  <a:lnTo>
                    <a:pt x="1222200" y="86071"/>
                  </a:lnTo>
                  <a:lnTo>
                    <a:pt x="1136129" y="86071"/>
                  </a:lnTo>
                  <a:close/>
                  <a:moveTo>
                    <a:pt x="1032844" y="0"/>
                  </a:moveTo>
                  <a:lnTo>
                    <a:pt x="1118915" y="0"/>
                  </a:lnTo>
                  <a:lnTo>
                    <a:pt x="1118915" y="86071"/>
                  </a:lnTo>
                  <a:lnTo>
                    <a:pt x="1032844" y="86071"/>
                  </a:lnTo>
                  <a:close/>
                  <a:moveTo>
                    <a:pt x="929560" y="0"/>
                  </a:moveTo>
                  <a:lnTo>
                    <a:pt x="1015631" y="0"/>
                  </a:lnTo>
                  <a:lnTo>
                    <a:pt x="1015631" y="86071"/>
                  </a:lnTo>
                  <a:lnTo>
                    <a:pt x="929560" y="86071"/>
                  </a:lnTo>
                  <a:close/>
                  <a:moveTo>
                    <a:pt x="826275" y="0"/>
                  </a:moveTo>
                  <a:lnTo>
                    <a:pt x="912346" y="0"/>
                  </a:lnTo>
                  <a:lnTo>
                    <a:pt x="912346" y="86071"/>
                  </a:lnTo>
                  <a:lnTo>
                    <a:pt x="826275" y="86071"/>
                  </a:lnTo>
                  <a:close/>
                  <a:moveTo>
                    <a:pt x="722991" y="0"/>
                  </a:moveTo>
                  <a:lnTo>
                    <a:pt x="809062" y="0"/>
                  </a:lnTo>
                  <a:lnTo>
                    <a:pt x="809062" y="86071"/>
                  </a:lnTo>
                  <a:lnTo>
                    <a:pt x="722991" y="86071"/>
                  </a:lnTo>
                  <a:close/>
                  <a:moveTo>
                    <a:pt x="619706" y="0"/>
                  </a:moveTo>
                  <a:lnTo>
                    <a:pt x="705777" y="0"/>
                  </a:lnTo>
                  <a:lnTo>
                    <a:pt x="705777" y="86071"/>
                  </a:lnTo>
                  <a:lnTo>
                    <a:pt x="619706" y="86071"/>
                  </a:lnTo>
                  <a:close/>
                  <a:moveTo>
                    <a:pt x="516421" y="0"/>
                  </a:moveTo>
                  <a:lnTo>
                    <a:pt x="602492" y="0"/>
                  </a:lnTo>
                  <a:lnTo>
                    <a:pt x="602492" y="86071"/>
                  </a:lnTo>
                  <a:lnTo>
                    <a:pt x="516421" y="86071"/>
                  </a:lnTo>
                  <a:close/>
                  <a:moveTo>
                    <a:pt x="413137" y="0"/>
                  </a:moveTo>
                  <a:lnTo>
                    <a:pt x="499208" y="0"/>
                  </a:lnTo>
                  <a:lnTo>
                    <a:pt x="499208" y="86071"/>
                  </a:lnTo>
                  <a:lnTo>
                    <a:pt x="413137" y="86071"/>
                  </a:lnTo>
                  <a:close/>
                  <a:moveTo>
                    <a:pt x="309853" y="0"/>
                  </a:moveTo>
                  <a:lnTo>
                    <a:pt x="395924" y="0"/>
                  </a:lnTo>
                  <a:lnTo>
                    <a:pt x="395924" y="86071"/>
                  </a:lnTo>
                  <a:lnTo>
                    <a:pt x="309853" y="86071"/>
                  </a:lnTo>
                  <a:close/>
                  <a:moveTo>
                    <a:pt x="206569" y="0"/>
                  </a:moveTo>
                  <a:lnTo>
                    <a:pt x="292640" y="0"/>
                  </a:lnTo>
                  <a:lnTo>
                    <a:pt x="292640" y="86071"/>
                  </a:lnTo>
                  <a:lnTo>
                    <a:pt x="206569" y="86071"/>
                  </a:lnTo>
                  <a:close/>
                  <a:moveTo>
                    <a:pt x="103284" y="0"/>
                  </a:moveTo>
                  <a:lnTo>
                    <a:pt x="189355" y="0"/>
                  </a:lnTo>
                  <a:lnTo>
                    <a:pt x="189355" y="86071"/>
                  </a:lnTo>
                  <a:lnTo>
                    <a:pt x="103284" y="86071"/>
                  </a:lnTo>
                  <a:close/>
                  <a:moveTo>
                    <a:pt x="0" y="0"/>
                  </a:moveTo>
                  <a:lnTo>
                    <a:pt x="86071" y="0"/>
                  </a:lnTo>
                  <a:lnTo>
                    <a:pt x="86071" y="86071"/>
                  </a:lnTo>
                  <a:lnTo>
                    <a:pt x="0" y="86071"/>
                  </a:lnTo>
                  <a:close/>
                </a:path>
              </a:pathLst>
            </a:custGeom>
            <a:solidFill>
              <a:schemeClr val="tx1"/>
            </a:solidFill>
            <a:ln w="8085" cap="flat">
              <a:noFill/>
              <a:prstDash val="solid"/>
              <a:miter/>
            </a:ln>
          </p:spPr>
          <p:txBody>
            <a:bodyPr rtlCol="0" anchor="ctr"/>
            <a:lstStyle/>
            <a:p>
              <a:endParaRPr lang="en-US"/>
            </a:p>
          </p:txBody>
        </p:sp>
      </p:grpSp>
    </p:spTree>
    <p:extLst>
      <p:ext uri="{BB962C8B-B14F-4D97-AF65-F5344CB8AC3E}">
        <p14:creationId xmlns:p14="http://schemas.microsoft.com/office/powerpoint/2010/main" val="1861282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ivider">
    <p:bg>
      <p:bgPr>
        <a:solidFill>
          <a:schemeClr val="bg1"/>
        </a:solidFill>
        <a:effectLst/>
      </p:bgPr>
    </p:bg>
    <p:spTree>
      <p:nvGrpSpPr>
        <p:cNvPr id="1" name=""/>
        <p:cNvGrpSpPr/>
        <p:nvPr/>
      </p:nvGrpSpPr>
      <p:grpSpPr>
        <a:xfrm>
          <a:off x="0" y="0"/>
          <a:ext cx="0" cy="0"/>
          <a:chOff x="0" y="0"/>
          <a:chExt cx="0" cy="0"/>
        </a:xfrm>
      </p:grpSpPr>
      <p:pic>
        <p:nvPicPr>
          <p:cNvPr id="30" name="Picture 29" descr="A black and white image of a city&#10;&#10;Description automatically generated with low confidence">
            <a:extLst>
              <a:ext uri="{FF2B5EF4-FFF2-40B4-BE49-F238E27FC236}">
                <a16:creationId xmlns:a16="http://schemas.microsoft.com/office/drawing/2014/main" id="{3B910414-DF5E-3C36-7E04-CC2DCF7D25F2}"/>
              </a:ext>
            </a:extLst>
          </p:cNvPr>
          <p:cNvPicPr>
            <a:picLocks noChangeAspect="1"/>
          </p:cNvPicPr>
          <p:nvPr userDrawn="1"/>
        </p:nvPicPr>
        <p:blipFill rotWithShape="1">
          <a:blip r:embed="rId2">
            <a:alphaModFix amt="13000"/>
            <a:extLst>
              <a:ext uri="{28A0092B-C50C-407E-A947-70E740481C1C}">
                <a14:useLocalDpi xmlns:a14="http://schemas.microsoft.com/office/drawing/2010/main" val="0"/>
              </a:ext>
            </a:extLst>
          </a:blip>
          <a:srcRect l="3915" r="3915"/>
          <a:stretch/>
        </p:blipFill>
        <p:spPr>
          <a:xfrm>
            <a:off x="0" y="0"/>
            <a:ext cx="12192000" cy="6858000"/>
          </a:xfrm>
          <a:prstGeom prst="rect">
            <a:avLst/>
          </a:prstGeom>
        </p:spPr>
      </p:pic>
      <p:sp>
        <p:nvSpPr>
          <p:cNvPr id="2" name="Title 1">
            <a:extLst>
              <a:ext uri="{FF2B5EF4-FFF2-40B4-BE49-F238E27FC236}">
                <a16:creationId xmlns:a16="http://schemas.microsoft.com/office/drawing/2014/main" id="{5A42F1EC-0E0A-87EF-758E-00C3675DF760}"/>
              </a:ext>
            </a:extLst>
          </p:cNvPr>
          <p:cNvSpPr>
            <a:spLocks noGrp="1"/>
          </p:cNvSpPr>
          <p:nvPr>
            <p:ph type="title"/>
          </p:nvPr>
        </p:nvSpPr>
        <p:spPr>
          <a:xfrm>
            <a:off x="501650" y="2660586"/>
            <a:ext cx="11188700" cy="3473514"/>
          </a:xfrm>
        </p:spPr>
        <p:txBody>
          <a:bodyPr>
            <a:noAutofit/>
          </a:bodyPr>
          <a:lstStyle>
            <a:lvl1pPr>
              <a:defRPr sz="4400"/>
            </a:lvl1pPr>
          </a:lstStyle>
          <a:p>
            <a:r>
              <a:rPr lang="en-US"/>
              <a:t>Click to edit Master title style</a:t>
            </a:r>
          </a:p>
        </p:txBody>
      </p:sp>
      <p:cxnSp>
        <p:nvCxnSpPr>
          <p:cNvPr id="5" name="Straight Connector 4">
            <a:extLst>
              <a:ext uri="{FF2B5EF4-FFF2-40B4-BE49-F238E27FC236}">
                <a16:creationId xmlns:a16="http://schemas.microsoft.com/office/drawing/2014/main" id="{7905CEA5-42B9-3AC9-08B7-DAC020B32F76}"/>
              </a:ext>
            </a:extLst>
          </p:cNvPr>
          <p:cNvCxnSpPr>
            <a:cxnSpLocks/>
          </p:cNvCxnSpPr>
          <p:nvPr userDrawn="1"/>
        </p:nvCxnSpPr>
        <p:spPr>
          <a:xfrm>
            <a:off x="501650" y="2484120"/>
            <a:ext cx="27978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0C6304FA-EE21-2907-308F-97B509B1521A}"/>
              </a:ext>
            </a:extLst>
          </p:cNvPr>
          <p:cNvGrpSpPr/>
          <p:nvPr userDrawn="1"/>
        </p:nvGrpSpPr>
        <p:grpSpPr>
          <a:xfrm>
            <a:off x="590595" y="1820183"/>
            <a:ext cx="10857849" cy="383803"/>
            <a:chOff x="590595" y="6071402"/>
            <a:chExt cx="10857849" cy="383803"/>
          </a:xfrm>
        </p:grpSpPr>
        <p:pic>
          <p:nvPicPr>
            <p:cNvPr id="4" name="Graphic 3">
              <a:extLst>
                <a:ext uri="{FF2B5EF4-FFF2-40B4-BE49-F238E27FC236}">
                  <a16:creationId xmlns:a16="http://schemas.microsoft.com/office/drawing/2014/main" id="{2EF04A3E-E33A-572A-53D6-5E002E44A4A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0595" y="6071402"/>
              <a:ext cx="332630" cy="383803"/>
            </a:xfrm>
            <a:prstGeom prst="rect">
              <a:avLst/>
            </a:prstGeom>
          </p:spPr>
        </p:pic>
        <p:sp>
          <p:nvSpPr>
            <p:cNvPr id="6" name="Freeform: Shape 5">
              <a:extLst>
                <a:ext uri="{FF2B5EF4-FFF2-40B4-BE49-F238E27FC236}">
                  <a16:creationId xmlns:a16="http://schemas.microsoft.com/office/drawing/2014/main" id="{DFA10374-FE5A-483E-AB7B-34F0D6E07579}"/>
                </a:ext>
              </a:extLst>
            </p:cNvPr>
            <p:cNvSpPr/>
            <p:nvPr userDrawn="1"/>
          </p:nvSpPr>
          <p:spPr>
            <a:xfrm>
              <a:off x="7541231"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B074B3D-26E4-2EA4-0B0D-168F4A044915}"/>
                </a:ext>
              </a:extLst>
            </p:cNvPr>
            <p:cNvSpPr/>
            <p:nvPr userDrawn="1"/>
          </p:nvSpPr>
          <p:spPr>
            <a:xfrm>
              <a:off x="9602583"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552B9CF-FC4B-B1EF-B257-C878C8B00E4A}"/>
                </a:ext>
              </a:extLst>
            </p:cNvPr>
            <p:cNvSpPr/>
            <p:nvPr userDrawn="1"/>
          </p:nvSpPr>
          <p:spPr>
            <a:xfrm>
              <a:off x="4351419"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0463AA4-9554-F393-F537-5D866EBF57DA}"/>
                </a:ext>
              </a:extLst>
            </p:cNvPr>
            <p:cNvSpPr/>
            <p:nvPr userDrawn="1"/>
          </p:nvSpPr>
          <p:spPr>
            <a:xfrm>
              <a:off x="5933347"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DEA2355-2433-7E14-8AE0-034AE0BD22D6}"/>
                </a:ext>
              </a:extLst>
            </p:cNvPr>
            <p:cNvSpPr/>
            <p:nvPr userDrawn="1"/>
          </p:nvSpPr>
          <p:spPr>
            <a:xfrm>
              <a:off x="2643551"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solidFill>
            <a:ln w="9525" cap="flat">
              <a:noFill/>
              <a:prstDash val="solid"/>
              <a:miter/>
            </a:ln>
          </p:spPr>
          <p:txBody>
            <a:bodyPr rtlCol="0" anchor="ctr"/>
            <a:lstStyle/>
            <a:p>
              <a:endParaRPr lang="en-US"/>
            </a:p>
          </p:txBody>
        </p:sp>
        <p:pic>
          <p:nvPicPr>
            <p:cNvPr id="11" name="Graphic 10">
              <a:extLst>
                <a:ext uri="{FF2B5EF4-FFF2-40B4-BE49-F238E27FC236}">
                  <a16:creationId xmlns:a16="http://schemas.microsoft.com/office/drawing/2014/main" id="{BF00B2E5-B462-EBE7-6738-2C3028234F3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834" y="6071402"/>
              <a:ext cx="332630" cy="383803"/>
            </a:xfrm>
            <a:prstGeom prst="rect">
              <a:avLst/>
            </a:prstGeom>
          </p:spPr>
        </p:pic>
        <p:sp>
          <p:nvSpPr>
            <p:cNvPr id="12" name="Freeform: Shape 11">
              <a:extLst>
                <a:ext uri="{FF2B5EF4-FFF2-40B4-BE49-F238E27FC236}">
                  <a16:creationId xmlns:a16="http://schemas.microsoft.com/office/drawing/2014/main" id="{E3F49237-2022-989E-9F0E-F7E748C7C808}"/>
                </a:ext>
              </a:extLst>
            </p:cNvPr>
            <p:cNvSpPr/>
            <p:nvPr userDrawn="1"/>
          </p:nvSpPr>
          <p:spPr>
            <a:xfrm>
              <a:off x="8056569"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A1332DF-5C8A-C92E-2CF3-F0052480AE9A}"/>
                </a:ext>
              </a:extLst>
            </p:cNvPr>
            <p:cNvSpPr/>
            <p:nvPr userDrawn="1"/>
          </p:nvSpPr>
          <p:spPr>
            <a:xfrm>
              <a:off x="10109201"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6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631CDE7-18F7-9197-4A66-C9409A26584C}"/>
                </a:ext>
              </a:extLst>
            </p:cNvPr>
            <p:cNvSpPr/>
            <p:nvPr userDrawn="1"/>
          </p:nvSpPr>
          <p:spPr>
            <a:xfrm>
              <a:off x="4746901"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6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B720F34-217C-31EA-41F2-3026E128D516}"/>
                </a:ext>
              </a:extLst>
            </p:cNvPr>
            <p:cNvSpPr/>
            <p:nvPr userDrawn="1"/>
          </p:nvSpPr>
          <p:spPr>
            <a:xfrm>
              <a:off x="6335318"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58C933C-CFD0-9870-EF36-860E20EB3AF6}"/>
                </a:ext>
              </a:extLst>
            </p:cNvPr>
            <p:cNvSpPr/>
            <p:nvPr userDrawn="1"/>
          </p:nvSpPr>
          <p:spPr>
            <a:xfrm>
              <a:off x="3070518"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60000"/>
              </a:schemeClr>
            </a:solidFill>
            <a:ln w="9525" cap="flat">
              <a:noFill/>
              <a:prstDash val="solid"/>
              <a:miter/>
            </a:ln>
          </p:spPr>
          <p:txBody>
            <a:bodyPr rtlCol="0" anchor="ctr"/>
            <a:lstStyle/>
            <a:p>
              <a:endParaRPr lang="en-US"/>
            </a:p>
          </p:txBody>
        </p:sp>
        <p:pic>
          <p:nvPicPr>
            <p:cNvPr id="17" name="Graphic 16">
              <a:extLst>
                <a:ext uri="{FF2B5EF4-FFF2-40B4-BE49-F238E27FC236}">
                  <a16:creationId xmlns:a16="http://schemas.microsoft.com/office/drawing/2014/main" id="{EE6533F8-7A5B-4B3D-511B-D3421D7D620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617073" y="6071402"/>
              <a:ext cx="332630" cy="383803"/>
            </a:xfrm>
            <a:prstGeom prst="rect">
              <a:avLst/>
            </a:prstGeom>
          </p:spPr>
        </p:pic>
        <p:sp>
          <p:nvSpPr>
            <p:cNvPr id="18" name="Freeform: Shape 17">
              <a:extLst>
                <a:ext uri="{FF2B5EF4-FFF2-40B4-BE49-F238E27FC236}">
                  <a16:creationId xmlns:a16="http://schemas.microsoft.com/office/drawing/2014/main" id="{EA36881A-C772-306C-20FA-A9E618B7EBA6}"/>
                </a:ext>
              </a:extLst>
            </p:cNvPr>
            <p:cNvSpPr/>
            <p:nvPr userDrawn="1"/>
          </p:nvSpPr>
          <p:spPr>
            <a:xfrm>
              <a:off x="8571907"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71F811C-0C58-34EB-1804-06AD23E89571}"/>
                </a:ext>
              </a:extLst>
            </p:cNvPr>
            <p:cNvSpPr/>
            <p:nvPr userDrawn="1"/>
          </p:nvSpPr>
          <p:spPr>
            <a:xfrm>
              <a:off x="10615819"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828BD5-DAEA-A0AC-B1BA-3F86D8D8AB7C}"/>
                </a:ext>
              </a:extLst>
            </p:cNvPr>
            <p:cNvSpPr/>
            <p:nvPr userDrawn="1"/>
          </p:nvSpPr>
          <p:spPr>
            <a:xfrm>
              <a:off x="5142383"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21F5963-87FC-1CE5-D5CC-2868ED94F9D1}"/>
                </a:ext>
              </a:extLst>
            </p:cNvPr>
            <p:cNvSpPr/>
            <p:nvPr userDrawn="1"/>
          </p:nvSpPr>
          <p:spPr>
            <a:xfrm>
              <a:off x="6737289"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BD10113-32EB-EE84-BD62-FB0382C7E54C}"/>
                </a:ext>
              </a:extLst>
            </p:cNvPr>
            <p:cNvSpPr/>
            <p:nvPr userDrawn="1"/>
          </p:nvSpPr>
          <p:spPr>
            <a:xfrm>
              <a:off x="3497485"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pic>
          <p:nvPicPr>
            <p:cNvPr id="23" name="Graphic 22">
              <a:extLst>
                <a:ext uri="{FF2B5EF4-FFF2-40B4-BE49-F238E27FC236}">
                  <a16:creationId xmlns:a16="http://schemas.microsoft.com/office/drawing/2014/main" id="{E666C0B4-4DA3-FEE7-49CE-612ACE697BF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130312" y="6071402"/>
              <a:ext cx="332630" cy="383803"/>
            </a:xfrm>
            <a:prstGeom prst="rect">
              <a:avLst/>
            </a:prstGeom>
          </p:spPr>
        </p:pic>
        <p:sp>
          <p:nvSpPr>
            <p:cNvPr id="24" name="Freeform: Shape 23">
              <a:extLst>
                <a:ext uri="{FF2B5EF4-FFF2-40B4-BE49-F238E27FC236}">
                  <a16:creationId xmlns:a16="http://schemas.microsoft.com/office/drawing/2014/main" id="{4E2187C8-9188-7F35-5B13-081A2D9611D6}"/>
                </a:ext>
              </a:extLst>
            </p:cNvPr>
            <p:cNvSpPr/>
            <p:nvPr userDrawn="1"/>
          </p:nvSpPr>
          <p:spPr>
            <a:xfrm>
              <a:off x="9087245"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EF64D16-8BCA-2272-AE78-18DE61AA8393}"/>
                </a:ext>
              </a:extLst>
            </p:cNvPr>
            <p:cNvSpPr/>
            <p:nvPr userDrawn="1"/>
          </p:nvSpPr>
          <p:spPr>
            <a:xfrm>
              <a:off x="11122435"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F1D41FD-978A-2EC9-3D33-E2AB37B18452}"/>
                </a:ext>
              </a:extLst>
            </p:cNvPr>
            <p:cNvSpPr/>
            <p:nvPr userDrawn="1"/>
          </p:nvSpPr>
          <p:spPr>
            <a:xfrm>
              <a:off x="5537865"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4D76F58-570F-C32B-D4A8-93D866373F9C}"/>
                </a:ext>
              </a:extLst>
            </p:cNvPr>
            <p:cNvSpPr/>
            <p:nvPr userDrawn="1"/>
          </p:nvSpPr>
          <p:spPr>
            <a:xfrm>
              <a:off x="7139260"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420B673-56E1-5E5C-44E1-ADAA543C9423}"/>
                </a:ext>
              </a:extLst>
            </p:cNvPr>
            <p:cNvSpPr/>
            <p:nvPr userDrawn="1"/>
          </p:nvSpPr>
          <p:spPr>
            <a:xfrm>
              <a:off x="3924452"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44356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0C83097-71B4-13C7-0A86-CE0E3A269061}"/>
              </a:ext>
            </a:extLst>
          </p:cNvPr>
          <p:cNvPicPr>
            <a:picLocks noChangeAspect="1" noChangeArrowheads="1"/>
          </p:cNvPicPr>
          <p:nvPr userDrawn="1"/>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0075" y="-447675"/>
            <a:ext cx="12868275" cy="89710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42F1EC-0E0A-87EF-758E-00C3675DF760}"/>
              </a:ext>
            </a:extLst>
          </p:cNvPr>
          <p:cNvSpPr>
            <a:spLocks noGrp="1"/>
          </p:cNvSpPr>
          <p:nvPr>
            <p:ph type="title"/>
          </p:nvPr>
        </p:nvSpPr>
        <p:spPr>
          <a:xfrm>
            <a:off x="501650" y="2660586"/>
            <a:ext cx="11188700" cy="3473514"/>
          </a:xfrm>
        </p:spPr>
        <p:txBody>
          <a:bodyPr>
            <a:noAutofit/>
          </a:bodyPr>
          <a:lstStyle>
            <a:lvl1pPr>
              <a:defRPr sz="4400"/>
            </a:lvl1pPr>
          </a:lstStyle>
          <a:p>
            <a:r>
              <a:rPr lang="en-US"/>
              <a:t>Click to edit Master title style</a:t>
            </a:r>
          </a:p>
        </p:txBody>
      </p:sp>
      <p:cxnSp>
        <p:nvCxnSpPr>
          <p:cNvPr id="5" name="Straight Connector 4">
            <a:extLst>
              <a:ext uri="{FF2B5EF4-FFF2-40B4-BE49-F238E27FC236}">
                <a16:creationId xmlns:a16="http://schemas.microsoft.com/office/drawing/2014/main" id="{7905CEA5-42B9-3AC9-08B7-DAC020B32F76}"/>
              </a:ext>
            </a:extLst>
          </p:cNvPr>
          <p:cNvCxnSpPr>
            <a:cxnSpLocks/>
          </p:cNvCxnSpPr>
          <p:nvPr userDrawn="1"/>
        </p:nvCxnSpPr>
        <p:spPr>
          <a:xfrm>
            <a:off x="501650" y="2484120"/>
            <a:ext cx="279781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0C6304FA-EE21-2907-308F-97B509B1521A}"/>
              </a:ext>
            </a:extLst>
          </p:cNvPr>
          <p:cNvGrpSpPr/>
          <p:nvPr userDrawn="1"/>
        </p:nvGrpSpPr>
        <p:grpSpPr>
          <a:xfrm>
            <a:off x="590595" y="1820183"/>
            <a:ext cx="10857849" cy="383803"/>
            <a:chOff x="590595" y="6071402"/>
            <a:chExt cx="10857849" cy="383803"/>
          </a:xfrm>
        </p:grpSpPr>
        <p:pic>
          <p:nvPicPr>
            <p:cNvPr id="4" name="Graphic 3">
              <a:extLst>
                <a:ext uri="{FF2B5EF4-FFF2-40B4-BE49-F238E27FC236}">
                  <a16:creationId xmlns:a16="http://schemas.microsoft.com/office/drawing/2014/main" id="{2EF04A3E-E33A-572A-53D6-5E002E44A4A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0595" y="6071402"/>
              <a:ext cx="332630" cy="383803"/>
            </a:xfrm>
            <a:prstGeom prst="rect">
              <a:avLst/>
            </a:prstGeom>
          </p:spPr>
        </p:pic>
        <p:sp>
          <p:nvSpPr>
            <p:cNvPr id="6" name="Freeform: Shape 5">
              <a:extLst>
                <a:ext uri="{FF2B5EF4-FFF2-40B4-BE49-F238E27FC236}">
                  <a16:creationId xmlns:a16="http://schemas.microsoft.com/office/drawing/2014/main" id="{DFA10374-FE5A-483E-AB7B-34F0D6E07579}"/>
                </a:ext>
              </a:extLst>
            </p:cNvPr>
            <p:cNvSpPr/>
            <p:nvPr userDrawn="1"/>
          </p:nvSpPr>
          <p:spPr>
            <a:xfrm>
              <a:off x="7541231"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B074B3D-26E4-2EA4-0B0D-168F4A044915}"/>
                </a:ext>
              </a:extLst>
            </p:cNvPr>
            <p:cNvSpPr/>
            <p:nvPr userDrawn="1"/>
          </p:nvSpPr>
          <p:spPr>
            <a:xfrm>
              <a:off x="9602583"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552B9CF-FC4B-B1EF-B257-C878C8B00E4A}"/>
                </a:ext>
              </a:extLst>
            </p:cNvPr>
            <p:cNvSpPr/>
            <p:nvPr userDrawn="1"/>
          </p:nvSpPr>
          <p:spPr>
            <a:xfrm>
              <a:off x="4351419"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0463AA4-9554-F393-F537-5D866EBF57DA}"/>
                </a:ext>
              </a:extLst>
            </p:cNvPr>
            <p:cNvSpPr/>
            <p:nvPr userDrawn="1"/>
          </p:nvSpPr>
          <p:spPr>
            <a:xfrm>
              <a:off x="5933347"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DEA2355-2433-7E14-8AE0-034AE0BD22D6}"/>
                </a:ext>
              </a:extLst>
            </p:cNvPr>
            <p:cNvSpPr/>
            <p:nvPr userDrawn="1"/>
          </p:nvSpPr>
          <p:spPr>
            <a:xfrm>
              <a:off x="2643551"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solidFill>
            <a:ln w="9525" cap="flat">
              <a:noFill/>
              <a:prstDash val="solid"/>
              <a:miter/>
            </a:ln>
          </p:spPr>
          <p:txBody>
            <a:bodyPr rtlCol="0" anchor="ctr"/>
            <a:lstStyle/>
            <a:p>
              <a:endParaRPr lang="en-US"/>
            </a:p>
          </p:txBody>
        </p:sp>
        <p:pic>
          <p:nvPicPr>
            <p:cNvPr id="11" name="Graphic 10">
              <a:extLst>
                <a:ext uri="{FF2B5EF4-FFF2-40B4-BE49-F238E27FC236}">
                  <a16:creationId xmlns:a16="http://schemas.microsoft.com/office/drawing/2014/main" id="{BF00B2E5-B462-EBE7-6738-2C3028234F3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834" y="6071402"/>
              <a:ext cx="332630" cy="383803"/>
            </a:xfrm>
            <a:prstGeom prst="rect">
              <a:avLst/>
            </a:prstGeom>
          </p:spPr>
        </p:pic>
        <p:sp>
          <p:nvSpPr>
            <p:cNvPr id="12" name="Freeform: Shape 11">
              <a:extLst>
                <a:ext uri="{FF2B5EF4-FFF2-40B4-BE49-F238E27FC236}">
                  <a16:creationId xmlns:a16="http://schemas.microsoft.com/office/drawing/2014/main" id="{E3F49237-2022-989E-9F0E-F7E748C7C808}"/>
                </a:ext>
              </a:extLst>
            </p:cNvPr>
            <p:cNvSpPr/>
            <p:nvPr userDrawn="1"/>
          </p:nvSpPr>
          <p:spPr>
            <a:xfrm>
              <a:off x="8056569"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A1332DF-5C8A-C92E-2CF3-F0052480AE9A}"/>
                </a:ext>
              </a:extLst>
            </p:cNvPr>
            <p:cNvSpPr/>
            <p:nvPr userDrawn="1"/>
          </p:nvSpPr>
          <p:spPr>
            <a:xfrm>
              <a:off x="10109201"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6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631CDE7-18F7-9197-4A66-C9409A26584C}"/>
                </a:ext>
              </a:extLst>
            </p:cNvPr>
            <p:cNvSpPr/>
            <p:nvPr userDrawn="1"/>
          </p:nvSpPr>
          <p:spPr>
            <a:xfrm>
              <a:off x="4746901"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6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B720F34-217C-31EA-41F2-3026E128D516}"/>
                </a:ext>
              </a:extLst>
            </p:cNvPr>
            <p:cNvSpPr/>
            <p:nvPr userDrawn="1"/>
          </p:nvSpPr>
          <p:spPr>
            <a:xfrm>
              <a:off x="6335318"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58C933C-CFD0-9870-EF36-860E20EB3AF6}"/>
                </a:ext>
              </a:extLst>
            </p:cNvPr>
            <p:cNvSpPr/>
            <p:nvPr userDrawn="1"/>
          </p:nvSpPr>
          <p:spPr>
            <a:xfrm>
              <a:off x="3070518"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60000"/>
              </a:schemeClr>
            </a:solidFill>
            <a:ln w="9525" cap="flat">
              <a:noFill/>
              <a:prstDash val="solid"/>
              <a:miter/>
            </a:ln>
          </p:spPr>
          <p:txBody>
            <a:bodyPr rtlCol="0" anchor="ctr"/>
            <a:lstStyle/>
            <a:p>
              <a:endParaRPr lang="en-US"/>
            </a:p>
          </p:txBody>
        </p:sp>
        <p:pic>
          <p:nvPicPr>
            <p:cNvPr id="17" name="Graphic 16">
              <a:extLst>
                <a:ext uri="{FF2B5EF4-FFF2-40B4-BE49-F238E27FC236}">
                  <a16:creationId xmlns:a16="http://schemas.microsoft.com/office/drawing/2014/main" id="{EE6533F8-7A5B-4B3D-511B-D3421D7D620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617073" y="6071402"/>
              <a:ext cx="332630" cy="383803"/>
            </a:xfrm>
            <a:prstGeom prst="rect">
              <a:avLst/>
            </a:prstGeom>
          </p:spPr>
        </p:pic>
        <p:sp>
          <p:nvSpPr>
            <p:cNvPr id="18" name="Freeform: Shape 17">
              <a:extLst>
                <a:ext uri="{FF2B5EF4-FFF2-40B4-BE49-F238E27FC236}">
                  <a16:creationId xmlns:a16="http://schemas.microsoft.com/office/drawing/2014/main" id="{EA36881A-C772-306C-20FA-A9E618B7EBA6}"/>
                </a:ext>
              </a:extLst>
            </p:cNvPr>
            <p:cNvSpPr/>
            <p:nvPr userDrawn="1"/>
          </p:nvSpPr>
          <p:spPr>
            <a:xfrm>
              <a:off x="8571907"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71F811C-0C58-34EB-1804-06AD23E89571}"/>
                </a:ext>
              </a:extLst>
            </p:cNvPr>
            <p:cNvSpPr/>
            <p:nvPr userDrawn="1"/>
          </p:nvSpPr>
          <p:spPr>
            <a:xfrm>
              <a:off x="10615819"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828BD5-DAEA-A0AC-B1BA-3F86D8D8AB7C}"/>
                </a:ext>
              </a:extLst>
            </p:cNvPr>
            <p:cNvSpPr/>
            <p:nvPr userDrawn="1"/>
          </p:nvSpPr>
          <p:spPr>
            <a:xfrm>
              <a:off x="5142383"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21F5963-87FC-1CE5-D5CC-2868ED94F9D1}"/>
                </a:ext>
              </a:extLst>
            </p:cNvPr>
            <p:cNvSpPr/>
            <p:nvPr userDrawn="1"/>
          </p:nvSpPr>
          <p:spPr>
            <a:xfrm>
              <a:off x="6737289"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BD10113-32EB-EE84-BD62-FB0382C7E54C}"/>
                </a:ext>
              </a:extLst>
            </p:cNvPr>
            <p:cNvSpPr/>
            <p:nvPr userDrawn="1"/>
          </p:nvSpPr>
          <p:spPr>
            <a:xfrm>
              <a:off x="3497485"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pic>
          <p:nvPicPr>
            <p:cNvPr id="23" name="Graphic 22">
              <a:extLst>
                <a:ext uri="{FF2B5EF4-FFF2-40B4-BE49-F238E27FC236}">
                  <a16:creationId xmlns:a16="http://schemas.microsoft.com/office/drawing/2014/main" id="{E666C0B4-4DA3-FEE7-49CE-612ACE697BF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130312" y="6071402"/>
              <a:ext cx="332630" cy="383803"/>
            </a:xfrm>
            <a:prstGeom prst="rect">
              <a:avLst/>
            </a:prstGeom>
          </p:spPr>
        </p:pic>
        <p:sp>
          <p:nvSpPr>
            <p:cNvPr id="24" name="Freeform: Shape 23">
              <a:extLst>
                <a:ext uri="{FF2B5EF4-FFF2-40B4-BE49-F238E27FC236}">
                  <a16:creationId xmlns:a16="http://schemas.microsoft.com/office/drawing/2014/main" id="{4E2187C8-9188-7F35-5B13-081A2D9611D6}"/>
                </a:ext>
              </a:extLst>
            </p:cNvPr>
            <p:cNvSpPr/>
            <p:nvPr userDrawn="1"/>
          </p:nvSpPr>
          <p:spPr>
            <a:xfrm>
              <a:off x="9087245"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EF64D16-8BCA-2272-AE78-18DE61AA8393}"/>
                </a:ext>
              </a:extLst>
            </p:cNvPr>
            <p:cNvSpPr/>
            <p:nvPr userDrawn="1"/>
          </p:nvSpPr>
          <p:spPr>
            <a:xfrm>
              <a:off x="11122435"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F1D41FD-978A-2EC9-3D33-E2AB37B18452}"/>
                </a:ext>
              </a:extLst>
            </p:cNvPr>
            <p:cNvSpPr/>
            <p:nvPr userDrawn="1"/>
          </p:nvSpPr>
          <p:spPr>
            <a:xfrm>
              <a:off x="5537865"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4D76F58-570F-C32B-D4A8-93D866373F9C}"/>
                </a:ext>
              </a:extLst>
            </p:cNvPr>
            <p:cNvSpPr/>
            <p:nvPr userDrawn="1"/>
          </p:nvSpPr>
          <p:spPr>
            <a:xfrm>
              <a:off x="7139260"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420B673-56E1-5E5C-44E1-ADAA543C9423}"/>
                </a:ext>
              </a:extLst>
            </p:cNvPr>
            <p:cNvSpPr/>
            <p:nvPr userDrawn="1"/>
          </p:nvSpPr>
          <p:spPr>
            <a:xfrm>
              <a:off x="3924452"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4619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31" name="Picture 30" descr="A picture containing red, light&#10;&#10;Description automatically generated">
            <a:extLst>
              <a:ext uri="{FF2B5EF4-FFF2-40B4-BE49-F238E27FC236}">
                <a16:creationId xmlns:a16="http://schemas.microsoft.com/office/drawing/2014/main" id="{B0409894-34FB-B55E-C23E-B6440052761E}"/>
              </a:ext>
            </a:extLst>
          </p:cNvPr>
          <p:cNvPicPr>
            <a:picLocks noChangeAspect="1"/>
          </p:cNvPicPr>
          <p:nvPr userDrawn="1"/>
        </p:nvPicPr>
        <p:blipFill rotWithShape="1">
          <a:blip r:embed="rId2">
            <a:alphaModFix amt="23000"/>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6647E6DD-2819-EBB3-7A14-417B1F0EA8B7}"/>
              </a:ext>
            </a:extLst>
          </p:cNvPr>
          <p:cNvGrpSpPr/>
          <p:nvPr userDrawn="1"/>
        </p:nvGrpSpPr>
        <p:grpSpPr>
          <a:xfrm>
            <a:off x="513687" y="1634360"/>
            <a:ext cx="495011" cy="495011"/>
            <a:chOff x="887702" y="1568496"/>
            <a:chExt cx="495011" cy="495011"/>
          </a:xfrm>
        </p:grpSpPr>
        <p:sp>
          <p:nvSpPr>
            <p:cNvPr id="3" name="Rectangle 2">
              <a:extLst>
                <a:ext uri="{FF2B5EF4-FFF2-40B4-BE49-F238E27FC236}">
                  <a16:creationId xmlns:a16="http://schemas.microsoft.com/office/drawing/2014/main" id="{A995A4A9-99CA-9E87-4C1B-6599C10B2522}"/>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D9C49B4-8E51-EA49-A974-20FB9DCF313F}"/>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D8924319-2D2D-C0D8-5A85-79BF424B3821}"/>
              </a:ext>
            </a:extLst>
          </p:cNvPr>
          <p:cNvGrpSpPr/>
          <p:nvPr userDrawn="1"/>
        </p:nvGrpSpPr>
        <p:grpSpPr>
          <a:xfrm>
            <a:off x="513687" y="2460542"/>
            <a:ext cx="495011" cy="495011"/>
            <a:chOff x="887702" y="1568496"/>
            <a:chExt cx="495011" cy="495011"/>
          </a:xfrm>
        </p:grpSpPr>
        <p:sp>
          <p:nvSpPr>
            <p:cNvPr id="7" name="Rectangle 6">
              <a:extLst>
                <a:ext uri="{FF2B5EF4-FFF2-40B4-BE49-F238E27FC236}">
                  <a16:creationId xmlns:a16="http://schemas.microsoft.com/office/drawing/2014/main" id="{75EDCE58-99C3-667A-7A06-D8F8135B5B88}"/>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DBF2EE-7000-9478-A662-08C3C80D5B59}"/>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28273945-4A1C-2843-0B0E-F84589A29200}"/>
              </a:ext>
            </a:extLst>
          </p:cNvPr>
          <p:cNvGrpSpPr/>
          <p:nvPr userDrawn="1"/>
        </p:nvGrpSpPr>
        <p:grpSpPr>
          <a:xfrm>
            <a:off x="513687" y="3286724"/>
            <a:ext cx="495011" cy="495011"/>
            <a:chOff x="887702" y="1568496"/>
            <a:chExt cx="495011" cy="495011"/>
          </a:xfrm>
        </p:grpSpPr>
        <p:sp>
          <p:nvSpPr>
            <p:cNvPr id="10" name="Rectangle 9">
              <a:extLst>
                <a:ext uri="{FF2B5EF4-FFF2-40B4-BE49-F238E27FC236}">
                  <a16:creationId xmlns:a16="http://schemas.microsoft.com/office/drawing/2014/main" id="{376861EC-3EE9-A787-2C60-8E4FAC161E36}"/>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8F903E-70CD-7396-5A28-B49DE7513DC3}"/>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CB9C42A5-519A-9755-0544-3D14158F9E57}"/>
              </a:ext>
            </a:extLst>
          </p:cNvPr>
          <p:cNvGrpSpPr/>
          <p:nvPr userDrawn="1"/>
        </p:nvGrpSpPr>
        <p:grpSpPr>
          <a:xfrm>
            <a:off x="513687" y="4112906"/>
            <a:ext cx="495011" cy="495011"/>
            <a:chOff x="887702" y="1568496"/>
            <a:chExt cx="495011" cy="495011"/>
          </a:xfrm>
        </p:grpSpPr>
        <p:sp>
          <p:nvSpPr>
            <p:cNvPr id="13" name="Rectangle 12">
              <a:extLst>
                <a:ext uri="{FF2B5EF4-FFF2-40B4-BE49-F238E27FC236}">
                  <a16:creationId xmlns:a16="http://schemas.microsoft.com/office/drawing/2014/main" id="{1BD61D91-2795-703D-9C4E-3C847FDDC4E4}"/>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567F94-F390-EB37-6636-0A8E872692F0}"/>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A7F7F6F-4809-D0B4-D4F4-E642CD0CA580}"/>
              </a:ext>
            </a:extLst>
          </p:cNvPr>
          <p:cNvGrpSpPr/>
          <p:nvPr userDrawn="1"/>
        </p:nvGrpSpPr>
        <p:grpSpPr>
          <a:xfrm>
            <a:off x="513687" y="4939088"/>
            <a:ext cx="495011" cy="495011"/>
            <a:chOff x="887702" y="1568496"/>
            <a:chExt cx="495011" cy="495011"/>
          </a:xfrm>
        </p:grpSpPr>
        <p:sp>
          <p:nvSpPr>
            <p:cNvPr id="16" name="Rectangle 15">
              <a:extLst>
                <a:ext uri="{FF2B5EF4-FFF2-40B4-BE49-F238E27FC236}">
                  <a16:creationId xmlns:a16="http://schemas.microsoft.com/office/drawing/2014/main" id="{E0A5789F-5559-118E-FFB7-01FA721B7B58}"/>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DB7880-5052-D2F3-25D3-CE93E99EFA1E}"/>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E2F6B559-259F-1C36-4A65-94443FE98177}"/>
              </a:ext>
            </a:extLst>
          </p:cNvPr>
          <p:cNvGrpSpPr/>
          <p:nvPr userDrawn="1"/>
        </p:nvGrpSpPr>
        <p:grpSpPr>
          <a:xfrm>
            <a:off x="6254750" y="1634360"/>
            <a:ext cx="495011" cy="495011"/>
            <a:chOff x="887702" y="1568496"/>
            <a:chExt cx="495011" cy="495011"/>
          </a:xfrm>
        </p:grpSpPr>
        <p:sp>
          <p:nvSpPr>
            <p:cNvPr id="38" name="Rectangle 37">
              <a:extLst>
                <a:ext uri="{FF2B5EF4-FFF2-40B4-BE49-F238E27FC236}">
                  <a16:creationId xmlns:a16="http://schemas.microsoft.com/office/drawing/2014/main" id="{899E7437-3224-D7D9-946E-84FF5A2FA571}"/>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E614DC2-ECDF-90F2-E6FD-231D6DB2421E}"/>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7387E6A-37BD-8350-A257-E6AB295769FC}"/>
              </a:ext>
            </a:extLst>
          </p:cNvPr>
          <p:cNvGrpSpPr/>
          <p:nvPr userDrawn="1"/>
        </p:nvGrpSpPr>
        <p:grpSpPr>
          <a:xfrm>
            <a:off x="6254750" y="2460542"/>
            <a:ext cx="495011" cy="495011"/>
            <a:chOff x="887702" y="1568496"/>
            <a:chExt cx="495011" cy="495011"/>
          </a:xfrm>
        </p:grpSpPr>
        <p:sp>
          <p:nvSpPr>
            <p:cNvPr id="41" name="Rectangle 40">
              <a:extLst>
                <a:ext uri="{FF2B5EF4-FFF2-40B4-BE49-F238E27FC236}">
                  <a16:creationId xmlns:a16="http://schemas.microsoft.com/office/drawing/2014/main" id="{3F678400-5830-CF36-7D6B-4C51EF728BDB}"/>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8AB9E24-0DD4-EC06-5ACD-90E74997ECAC}"/>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ECAAE229-3987-A3C3-8AFA-FB649C123E52}"/>
              </a:ext>
            </a:extLst>
          </p:cNvPr>
          <p:cNvGrpSpPr/>
          <p:nvPr userDrawn="1"/>
        </p:nvGrpSpPr>
        <p:grpSpPr>
          <a:xfrm>
            <a:off x="6254750" y="3286724"/>
            <a:ext cx="495011" cy="495011"/>
            <a:chOff x="887702" y="1568496"/>
            <a:chExt cx="495011" cy="495011"/>
          </a:xfrm>
        </p:grpSpPr>
        <p:sp>
          <p:nvSpPr>
            <p:cNvPr id="44" name="Rectangle 43">
              <a:extLst>
                <a:ext uri="{FF2B5EF4-FFF2-40B4-BE49-F238E27FC236}">
                  <a16:creationId xmlns:a16="http://schemas.microsoft.com/office/drawing/2014/main" id="{5365CFCE-4B67-14B4-2BF2-8F596046CB62}"/>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666F841-FD09-0C57-3545-508490FBF31F}"/>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DFD7FD84-D55A-22C3-64A8-5FAA136A06E3}"/>
              </a:ext>
            </a:extLst>
          </p:cNvPr>
          <p:cNvGrpSpPr/>
          <p:nvPr userDrawn="1"/>
        </p:nvGrpSpPr>
        <p:grpSpPr>
          <a:xfrm>
            <a:off x="6254750" y="4112906"/>
            <a:ext cx="495011" cy="495011"/>
            <a:chOff x="887702" y="1568496"/>
            <a:chExt cx="495011" cy="495011"/>
          </a:xfrm>
        </p:grpSpPr>
        <p:sp>
          <p:nvSpPr>
            <p:cNvPr id="47" name="Rectangle 46">
              <a:extLst>
                <a:ext uri="{FF2B5EF4-FFF2-40B4-BE49-F238E27FC236}">
                  <a16:creationId xmlns:a16="http://schemas.microsoft.com/office/drawing/2014/main" id="{22B757BC-3D17-FF95-414A-5238B78978AB}"/>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93C8E7C-5C18-FC1F-328A-7AFFE37FF2CE}"/>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38ADB715-CA43-F679-08D0-EC8A8003B3AD}"/>
              </a:ext>
            </a:extLst>
          </p:cNvPr>
          <p:cNvGrpSpPr/>
          <p:nvPr userDrawn="1"/>
        </p:nvGrpSpPr>
        <p:grpSpPr>
          <a:xfrm>
            <a:off x="6254750" y="4939088"/>
            <a:ext cx="495011" cy="495011"/>
            <a:chOff x="887702" y="1568496"/>
            <a:chExt cx="495011" cy="495011"/>
          </a:xfrm>
        </p:grpSpPr>
        <p:sp>
          <p:nvSpPr>
            <p:cNvPr id="50" name="Rectangle 49">
              <a:extLst>
                <a:ext uri="{FF2B5EF4-FFF2-40B4-BE49-F238E27FC236}">
                  <a16:creationId xmlns:a16="http://schemas.microsoft.com/office/drawing/2014/main" id="{42C7DC7C-F6F1-C532-5E5C-AFB90C4C9699}"/>
                </a:ext>
              </a:extLst>
            </p:cNvPr>
            <p:cNvSpPr/>
            <p:nvPr userDrawn="1"/>
          </p:nvSpPr>
          <p:spPr>
            <a:xfrm>
              <a:off x="887702" y="1568496"/>
              <a:ext cx="495011" cy="495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F1BB993-494C-5314-37C3-C6D273440563}"/>
                </a:ext>
              </a:extLst>
            </p:cNvPr>
            <p:cNvSpPr/>
            <p:nvPr userDrawn="1"/>
          </p:nvSpPr>
          <p:spPr>
            <a:xfrm>
              <a:off x="952745" y="1633539"/>
              <a:ext cx="364926" cy="3649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E43D723-3045-BD41-7446-5172D4EC7AC9}"/>
              </a:ext>
            </a:extLst>
          </p:cNvPr>
          <p:cNvSpPr>
            <a:spLocks noGrp="1"/>
          </p:cNvSpPr>
          <p:nvPr>
            <p:ph type="title"/>
          </p:nvPr>
        </p:nvSpPr>
        <p:spPr>
          <a:xfrm>
            <a:off x="501650" y="472645"/>
            <a:ext cx="11188700" cy="518383"/>
          </a:xfrm>
        </p:spPr>
        <p:txBody>
          <a:bodyPr/>
          <a:lstStyle/>
          <a:p>
            <a:r>
              <a:rPr lang="en-US" dirty="0"/>
              <a:t>Click to edit Master title style</a:t>
            </a:r>
          </a:p>
        </p:txBody>
      </p:sp>
      <p:sp>
        <p:nvSpPr>
          <p:cNvPr id="283" name="Text Placeholder 282">
            <a:extLst>
              <a:ext uri="{FF2B5EF4-FFF2-40B4-BE49-F238E27FC236}">
                <a16:creationId xmlns:a16="http://schemas.microsoft.com/office/drawing/2014/main" id="{441779B5-12A9-110E-B3E0-3F695FD8C6AB}"/>
              </a:ext>
            </a:extLst>
          </p:cNvPr>
          <p:cNvSpPr>
            <a:spLocks noGrp="1"/>
          </p:cNvSpPr>
          <p:nvPr>
            <p:ph type="body" sz="quarter" idx="10" hasCustomPrompt="1"/>
          </p:nvPr>
        </p:nvSpPr>
        <p:spPr>
          <a:xfrm>
            <a:off x="513687" y="1681046"/>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sp>
        <p:nvSpPr>
          <p:cNvPr id="284" name="Text Placeholder 282">
            <a:extLst>
              <a:ext uri="{FF2B5EF4-FFF2-40B4-BE49-F238E27FC236}">
                <a16:creationId xmlns:a16="http://schemas.microsoft.com/office/drawing/2014/main" id="{CA83FB2B-E60A-106E-9C72-29E030E6A992}"/>
              </a:ext>
            </a:extLst>
          </p:cNvPr>
          <p:cNvSpPr>
            <a:spLocks noGrp="1"/>
          </p:cNvSpPr>
          <p:nvPr>
            <p:ph type="body" sz="quarter" idx="11" hasCustomPrompt="1"/>
          </p:nvPr>
        </p:nvSpPr>
        <p:spPr>
          <a:xfrm>
            <a:off x="513687" y="2507228"/>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sp>
        <p:nvSpPr>
          <p:cNvPr id="285" name="Text Placeholder 282">
            <a:extLst>
              <a:ext uri="{FF2B5EF4-FFF2-40B4-BE49-F238E27FC236}">
                <a16:creationId xmlns:a16="http://schemas.microsoft.com/office/drawing/2014/main" id="{D96E4012-91DA-28ED-13FB-6C1A7E53ED2C}"/>
              </a:ext>
            </a:extLst>
          </p:cNvPr>
          <p:cNvSpPr>
            <a:spLocks noGrp="1"/>
          </p:cNvSpPr>
          <p:nvPr>
            <p:ph type="body" sz="quarter" idx="12" hasCustomPrompt="1"/>
          </p:nvPr>
        </p:nvSpPr>
        <p:spPr>
          <a:xfrm>
            <a:off x="513687" y="3333411"/>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sp>
        <p:nvSpPr>
          <p:cNvPr id="286" name="Text Placeholder 282">
            <a:extLst>
              <a:ext uri="{FF2B5EF4-FFF2-40B4-BE49-F238E27FC236}">
                <a16:creationId xmlns:a16="http://schemas.microsoft.com/office/drawing/2014/main" id="{6C89EF78-71A6-F4E6-3FC6-BB3456813962}"/>
              </a:ext>
            </a:extLst>
          </p:cNvPr>
          <p:cNvSpPr>
            <a:spLocks noGrp="1"/>
          </p:cNvSpPr>
          <p:nvPr>
            <p:ph type="body" sz="quarter" idx="13" hasCustomPrompt="1"/>
          </p:nvPr>
        </p:nvSpPr>
        <p:spPr>
          <a:xfrm>
            <a:off x="513687" y="4159592"/>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sp>
        <p:nvSpPr>
          <p:cNvPr id="287" name="Text Placeholder 282">
            <a:extLst>
              <a:ext uri="{FF2B5EF4-FFF2-40B4-BE49-F238E27FC236}">
                <a16:creationId xmlns:a16="http://schemas.microsoft.com/office/drawing/2014/main" id="{78E8DC84-6FAD-B88E-BA46-3F2ABE5452E3}"/>
              </a:ext>
            </a:extLst>
          </p:cNvPr>
          <p:cNvSpPr>
            <a:spLocks noGrp="1"/>
          </p:cNvSpPr>
          <p:nvPr>
            <p:ph type="body" sz="quarter" idx="14" hasCustomPrompt="1"/>
          </p:nvPr>
        </p:nvSpPr>
        <p:spPr>
          <a:xfrm>
            <a:off x="513687" y="4985774"/>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sp>
        <p:nvSpPr>
          <p:cNvPr id="292" name="Text Placeholder 282">
            <a:extLst>
              <a:ext uri="{FF2B5EF4-FFF2-40B4-BE49-F238E27FC236}">
                <a16:creationId xmlns:a16="http://schemas.microsoft.com/office/drawing/2014/main" id="{C3A68330-CD9C-6ECD-4825-FBEF6B6E24AC}"/>
              </a:ext>
            </a:extLst>
          </p:cNvPr>
          <p:cNvSpPr>
            <a:spLocks noGrp="1"/>
          </p:cNvSpPr>
          <p:nvPr>
            <p:ph type="body" sz="quarter" idx="19" hasCustomPrompt="1"/>
          </p:nvPr>
        </p:nvSpPr>
        <p:spPr>
          <a:xfrm>
            <a:off x="1264554" y="1707240"/>
            <a:ext cx="4442826" cy="349250"/>
          </a:xfrm>
        </p:spPr>
        <p:txBody>
          <a:bodyPr anchor="ctr">
            <a:normAutofit/>
          </a:bodyPr>
          <a:lstStyle>
            <a:lvl1pPr algn="l">
              <a:defRPr sz="2000"/>
            </a:lvl1pPr>
          </a:lstStyle>
          <a:p>
            <a:pPr lvl="0"/>
            <a:r>
              <a:rPr lang="en-US" dirty="0"/>
              <a:t>Edit title</a:t>
            </a:r>
          </a:p>
        </p:txBody>
      </p:sp>
      <p:sp>
        <p:nvSpPr>
          <p:cNvPr id="293" name="Text Placeholder 282">
            <a:extLst>
              <a:ext uri="{FF2B5EF4-FFF2-40B4-BE49-F238E27FC236}">
                <a16:creationId xmlns:a16="http://schemas.microsoft.com/office/drawing/2014/main" id="{B33AF016-7EFE-27D9-5067-5323A6EFE4F0}"/>
              </a:ext>
            </a:extLst>
          </p:cNvPr>
          <p:cNvSpPr>
            <a:spLocks noGrp="1"/>
          </p:cNvSpPr>
          <p:nvPr>
            <p:ph type="body" sz="quarter" idx="20" hasCustomPrompt="1"/>
          </p:nvPr>
        </p:nvSpPr>
        <p:spPr>
          <a:xfrm>
            <a:off x="1264554" y="2533422"/>
            <a:ext cx="4442826" cy="349250"/>
          </a:xfrm>
        </p:spPr>
        <p:txBody>
          <a:bodyPr anchor="ctr">
            <a:normAutofit/>
          </a:bodyPr>
          <a:lstStyle>
            <a:lvl1pPr algn="l">
              <a:defRPr sz="2000"/>
            </a:lvl1pPr>
          </a:lstStyle>
          <a:p>
            <a:pPr lvl="0"/>
            <a:r>
              <a:rPr lang="en-US" dirty="0"/>
              <a:t>Edit title</a:t>
            </a:r>
          </a:p>
        </p:txBody>
      </p:sp>
      <p:sp>
        <p:nvSpPr>
          <p:cNvPr id="294" name="Text Placeholder 282">
            <a:extLst>
              <a:ext uri="{FF2B5EF4-FFF2-40B4-BE49-F238E27FC236}">
                <a16:creationId xmlns:a16="http://schemas.microsoft.com/office/drawing/2014/main" id="{36CE2B04-269C-541A-5899-9E888726EDD7}"/>
              </a:ext>
            </a:extLst>
          </p:cNvPr>
          <p:cNvSpPr>
            <a:spLocks noGrp="1"/>
          </p:cNvSpPr>
          <p:nvPr>
            <p:ph type="body" sz="quarter" idx="21" hasCustomPrompt="1"/>
          </p:nvPr>
        </p:nvSpPr>
        <p:spPr>
          <a:xfrm>
            <a:off x="1264554" y="3359604"/>
            <a:ext cx="4442826" cy="349250"/>
          </a:xfrm>
        </p:spPr>
        <p:txBody>
          <a:bodyPr anchor="ctr">
            <a:normAutofit/>
          </a:bodyPr>
          <a:lstStyle>
            <a:lvl1pPr algn="l">
              <a:defRPr sz="2000"/>
            </a:lvl1pPr>
          </a:lstStyle>
          <a:p>
            <a:pPr lvl="0"/>
            <a:r>
              <a:rPr lang="en-US" dirty="0"/>
              <a:t>Edit title</a:t>
            </a:r>
          </a:p>
        </p:txBody>
      </p:sp>
      <p:sp>
        <p:nvSpPr>
          <p:cNvPr id="295" name="Text Placeholder 282">
            <a:extLst>
              <a:ext uri="{FF2B5EF4-FFF2-40B4-BE49-F238E27FC236}">
                <a16:creationId xmlns:a16="http://schemas.microsoft.com/office/drawing/2014/main" id="{5E4AB0C1-CE87-E5F7-546E-B3C6C14C0AAE}"/>
              </a:ext>
            </a:extLst>
          </p:cNvPr>
          <p:cNvSpPr>
            <a:spLocks noGrp="1"/>
          </p:cNvSpPr>
          <p:nvPr>
            <p:ph type="body" sz="quarter" idx="22" hasCustomPrompt="1"/>
          </p:nvPr>
        </p:nvSpPr>
        <p:spPr>
          <a:xfrm>
            <a:off x="1264554" y="4185786"/>
            <a:ext cx="4442826" cy="349250"/>
          </a:xfrm>
        </p:spPr>
        <p:txBody>
          <a:bodyPr anchor="ctr">
            <a:normAutofit/>
          </a:bodyPr>
          <a:lstStyle>
            <a:lvl1pPr algn="l">
              <a:defRPr sz="2000"/>
            </a:lvl1pPr>
          </a:lstStyle>
          <a:p>
            <a:pPr lvl="0"/>
            <a:r>
              <a:rPr lang="en-US" dirty="0"/>
              <a:t>Edit title</a:t>
            </a:r>
          </a:p>
        </p:txBody>
      </p:sp>
      <p:sp>
        <p:nvSpPr>
          <p:cNvPr id="296" name="Text Placeholder 282">
            <a:extLst>
              <a:ext uri="{FF2B5EF4-FFF2-40B4-BE49-F238E27FC236}">
                <a16:creationId xmlns:a16="http://schemas.microsoft.com/office/drawing/2014/main" id="{E2E5F558-797E-F517-A33E-E7A0595F7051}"/>
              </a:ext>
            </a:extLst>
          </p:cNvPr>
          <p:cNvSpPr>
            <a:spLocks noGrp="1"/>
          </p:cNvSpPr>
          <p:nvPr>
            <p:ph type="body" sz="quarter" idx="23" hasCustomPrompt="1"/>
          </p:nvPr>
        </p:nvSpPr>
        <p:spPr>
          <a:xfrm>
            <a:off x="1264554" y="5011968"/>
            <a:ext cx="4442826" cy="349250"/>
          </a:xfrm>
        </p:spPr>
        <p:txBody>
          <a:bodyPr anchor="ctr">
            <a:normAutofit/>
          </a:bodyPr>
          <a:lstStyle>
            <a:lvl1pPr algn="l">
              <a:defRPr sz="2000"/>
            </a:lvl1pPr>
          </a:lstStyle>
          <a:p>
            <a:pPr lvl="0"/>
            <a:r>
              <a:rPr lang="en-US" dirty="0"/>
              <a:t>Edit title</a:t>
            </a:r>
          </a:p>
        </p:txBody>
      </p:sp>
      <p:sp>
        <p:nvSpPr>
          <p:cNvPr id="32" name="Text Placeholder 282">
            <a:extLst>
              <a:ext uri="{FF2B5EF4-FFF2-40B4-BE49-F238E27FC236}">
                <a16:creationId xmlns:a16="http://schemas.microsoft.com/office/drawing/2014/main" id="{2A7762D0-539B-0E75-7D8F-EDCBD2556F7B}"/>
              </a:ext>
            </a:extLst>
          </p:cNvPr>
          <p:cNvSpPr>
            <a:spLocks noGrp="1"/>
          </p:cNvSpPr>
          <p:nvPr>
            <p:ph type="body" sz="quarter" idx="24" hasCustomPrompt="1"/>
          </p:nvPr>
        </p:nvSpPr>
        <p:spPr>
          <a:xfrm>
            <a:off x="7005617" y="1707240"/>
            <a:ext cx="4442826" cy="349250"/>
          </a:xfrm>
        </p:spPr>
        <p:txBody>
          <a:bodyPr anchor="ctr">
            <a:normAutofit/>
          </a:bodyPr>
          <a:lstStyle>
            <a:lvl1pPr algn="l">
              <a:defRPr sz="2000"/>
            </a:lvl1pPr>
          </a:lstStyle>
          <a:p>
            <a:pPr lvl="0"/>
            <a:r>
              <a:rPr lang="en-US" dirty="0"/>
              <a:t>Edit title</a:t>
            </a:r>
          </a:p>
        </p:txBody>
      </p:sp>
      <p:sp>
        <p:nvSpPr>
          <p:cNvPr id="33" name="Text Placeholder 282">
            <a:extLst>
              <a:ext uri="{FF2B5EF4-FFF2-40B4-BE49-F238E27FC236}">
                <a16:creationId xmlns:a16="http://schemas.microsoft.com/office/drawing/2014/main" id="{4A6AE04E-5882-B0A1-0C4F-424D2F417A90}"/>
              </a:ext>
            </a:extLst>
          </p:cNvPr>
          <p:cNvSpPr>
            <a:spLocks noGrp="1"/>
          </p:cNvSpPr>
          <p:nvPr>
            <p:ph type="body" sz="quarter" idx="25" hasCustomPrompt="1"/>
          </p:nvPr>
        </p:nvSpPr>
        <p:spPr>
          <a:xfrm>
            <a:off x="7005617" y="2533422"/>
            <a:ext cx="4442826" cy="349250"/>
          </a:xfrm>
        </p:spPr>
        <p:txBody>
          <a:bodyPr anchor="ctr">
            <a:normAutofit/>
          </a:bodyPr>
          <a:lstStyle>
            <a:lvl1pPr algn="l">
              <a:defRPr sz="2000"/>
            </a:lvl1pPr>
          </a:lstStyle>
          <a:p>
            <a:pPr lvl="0"/>
            <a:r>
              <a:rPr lang="en-US" dirty="0"/>
              <a:t>Edit title</a:t>
            </a:r>
          </a:p>
        </p:txBody>
      </p:sp>
      <p:sp>
        <p:nvSpPr>
          <p:cNvPr id="34" name="Text Placeholder 282">
            <a:extLst>
              <a:ext uri="{FF2B5EF4-FFF2-40B4-BE49-F238E27FC236}">
                <a16:creationId xmlns:a16="http://schemas.microsoft.com/office/drawing/2014/main" id="{777D837F-B92F-1047-80F4-34AABDBFC48C}"/>
              </a:ext>
            </a:extLst>
          </p:cNvPr>
          <p:cNvSpPr>
            <a:spLocks noGrp="1"/>
          </p:cNvSpPr>
          <p:nvPr>
            <p:ph type="body" sz="quarter" idx="26" hasCustomPrompt="1"/>
          </p:nvPr>
        </p:nvSpPr>
        <p:spPr>
          <a:xfrm>
            <a:off x="7005617" y="3359604"/>
            <a:ext cx="4442826" cy="349250"/>
          </a:xfrm>
        </p:spPr>
        <p:txBody>
          <a:bodyPr anchor="ctr">
            <a:normAutofit/>
          </a:bodyPr>
          <a:lstStyle>
            <a:lvl1pPr algn="l">
              <a:defRPr sz="2000"/>
            </a:lvl1pPr>
          </a:lstStyle>
          <a:p>
            <a:pPr lvl="0"/>
            <a:r>
              <a:rPr lang="en-US" dirty="0"/>
              <a:t>Edit title</a:t>
            </a:r>
          </a:p>
        </p:txBody>
      </p:sp>
      <p:sp>
        <p:nvSpPr>
          <p:cNvPr id="35" name="Text Placeholder 282">
            <a:extLst>
              <a:ext uri="{FF2B5EF4-FFF2-40B4-BE49-F238E27FC236}">
                <a16:creationId xmlns:a16="http://schemas.microsoft.com/office/drawing/2014/main" id="{1DEF69D9-0E13-7EBD-182F-CEBC383F0925}"/>
              </a:ext>
            </a:extLst>
          </p:cNvPr>
          <p:cNvSpPr>
            <a:spLocks noGrp="1"/>
          </p:cNvSpPr>
          <p:nvPr>
            <p:ph type="body" sz="quarter" idx="27" hasCustomPrompt="1"/>
          </p:nvPr>
        </p:nvSpPr>
        <p:spPr>
          <a:xfrm>
            <a:off x="7005617" y="4185786"/>
            <a:ext cx="4442826" cy="349250"/>
          </a:xfrm>
        </p:spPr>
        <p:txBody>
          <a:bodyPr anchor="ctr">
            <a:normAutofit/>
          </a:bodyPr>
          <a:lstStyle>
            <a:lvl1pPr algn="l">
              <a:defRPr sz="2000"/>
            </a:lvl1pPr>
          </a:lstStyle>
          <a:p>
            <a:pPr lvl="0"/>
            <a:r>
              <a:rPr lang="en-US" dirty="0"/>
              <a:t>Edit title</a:t>
            </a:r>
          </a:p>
        </p:txBody>
      </p:sp>
      <p:sp>
        <p:nvSpPr>
          <p:cNvPr id="36" name="Text Placeholder 282">
            <a:extLst>
              <a:ext uri="{FF2B5EF4-FFF2-40B4-BE49-F238E27FC236}">
                <a16:creationId xmlns:a16="http://schemas.microsoft.com/office/drawing/2014/main" id="{1AAB7F04-E774-C22D-5174-028B18E396F0}"/>
              </a:ext>
            </a:extLst>
          </p:cNvPr>
          <p:cNvSpPr>
            <a:spLocks noGrp="1"/>
          </p:cNvSpPr>
          <p:nvPr>
            <p:ph type="body" sz="quarter" idx="28" hasCustomPrompt="1"/>
          </p:nvPr>
        </p:nvSpPr>
        <p:spPr>
          <a:xfrm>
            <a:off x="7005617" y="5011968"/>
            <a:ext cx="4442826" cy="349250"/>
          </a:xfrm>
        </p:spPr>
        <p:txBody>
          <a:bodyPr anchor="ctr">
            <a:normAutofit/>
          </a:bodyPr>
          <a:lstStyle>
            <a:lvl1pPr algn="l">
              <a:defRPr sz="2000"/>
            </a:lvl1pPr>
          </a:lstStyle>
          <a:p>
            <a:pPr lvl="0"/>
            <a:r>
              <a:rPr lang="en-US" dirty="0"/>
              <a:t>Edit title</a:t>
            </a:r>
          </a:p>
        </p:txBody>
      </p:sp>
      <p:sp>
        <p:nvSpPr>
          <p:cNvPr id="52" name="Text Placeholder 282">
            <a:extLst>
              <a:ext uri="{FF2B5EF4-FFF2-40B4-BE49-F238E27FC236}">
                <a16:creationId xmlns:a16="http://schemas.microsoft.com/office/drawing/2014/main" id="{51B358BE-7A64-D58B-6188-B27AB0BE9E80}"/>
              </a:ext>
            </a:extLst>
          </p:cNvPr>
          <p:cNvSpPr>
            <a:spLocks noGrp="1"/>
          </p:cNvSpPr>
          <p:nvPr>
            <p:ph type="body" sz="quarter" idx="29" hasCustomPrompt="1"/>
          </p:nvPr>
        </p:nvSpPr>
        <p:spPr>
          <a:xfrm>
            <a:off x="6254750" y="1681046"/>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sp>
        <p:nvSpPr>
          <p:cNvPr id="53" name="Text Placeholder 282">
            <a:extLst>
              <a:ext uri="{FF2B5EF4-FFF2-40B4-BE49-F238E27FC236}">
                <a16:creationId xmlns:a16="http://schemas.microsoft.com/office/drawing/2014/main" id="{5874C6D2-A778-49A2-C67B-601CCA0ABBF3}"/>
              </a:ext>
            </a:extLst>
          </p:cNvPr>
          <p:cNvSpPr>
            <a:spLocks noGrp="1"/>
          </p:cNvSpPr>
          <p:nvPr>
            <p:ph type="body" sz="quarter" idx="30" hasCustomPrompt="1"/>
          </p:nvPr>
        </p:nvSpPr>
        <p:spPr>
          <a:xfrm>
            <a:off x="6254750" y="2507228"/>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sp>
        <p:nvSpPr>
          <p:cNvPr id="54" name="Text Placeholder 282">
            <a:extLst>
              <a:ext uri="{FF2B5EF4-FFF2-40B4-BE49-F238E27FC236}">
                <a16:creationId xmlns:a16="http://schemas.microsoft.com/office/drawing/2014/main" id="{9DBB64FF-9652-1DBD-63AB-032C31C8AD29}"/>
              </a:ext>
            </a:extLst>
          </p:cNvPr>
          <p:cNvSpPr>
            <a:spLocks noGrp="1"/>
          </p:cNvSpPr>
          <p:nvPr>
            <p:ph type="body" sz="quarter" idx="31" hasCustomPrompt="1"/>
          </p:nvPr>
        </p:nvSpPr>
        <p:spPr>
          <a:xfrm>
            <a:off x="6254750" y="3333411"/>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sp>
        <p:nvSpPr>
          <p:cNvPr id="55" name="Text Placeholder 282">
            <a:extLst>
              <a:ext uri="{FF2B5EF4-FFF2-40B4-BE49-F238E27FC236}">
                <a16:creationId xmlns:a16="http://schemas.microsoft.com/office/drawing/2014/main" id="{406931D3-B9A1-50CD-4408-95758C1CC7BC}"/>
              </a:ext>
            </a:extLst>
          </p:cNvPr>
          <p:cNvSpPr>
            <a:spLocks noGrp="1"/>
          </p:cNvSpPr>
          <p:nvPr>
            <p:ph type="body" sz="quarter" idx="32" hasCustomPrompt="1"/>
          </p:nvPr>
        </p:nvSpPr>
        <p:spPr>
          <a:xfrm>
            <a:off x="6254750" y="4159592"/>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sp>
        <p:nvSpPr>
          <p:cNvPr id="56" name="Text Placeholder 282">
            <a:extLst>
              <a:ext uri="{FF2B5EF4-FFF2-40B4-BE49-F238E27FC236}">
                <a16:creationId xmlns:a16="http://schemas.microsoft.com/office/drawing/2014/main" id="{3BFA7AD6-C4AD-8914-9E5C-5F09CB703030}"/>
              </a:ext>
            </a:extLst>
          </p:cNvPr>
          <p:cNvSpPr>
            <a:spLocks noGrp="1"/>
          </p:cNvSpPr>
          <p:nvPr>
            <p:ph type="body" sz="quarter" idx="33" hasCustomPrompt="1"/>
          </p:nvPr>
        </p:nvSpPr>
        <p:spPr>
          <a:xfrm>
            <a:off x="6254750" y="4985774"/>
            <a:ext cx="495011" cy="349250"/>
          </a:xfrm>
        </p:spPr>
        <p:txBody>
          <a:bodyPr anchor="ctr">
            <a:noAutofit/>
          </a:bodyPr>
          <a:lstStyle>
            <a:lvl1pPr algn="ctr">
              <a:defRPr sz="2400" b="1">
                <a:solidFill>
                  <a:schemeClr val="accent6"/>
                </a:solidFill>
                <a:latin typeface="+mj-lt"/>
              </a:defRPr>
            </a:lvl1pPr>
          </a:lstStyle>
          <a:p>
            <a:pPr lvl="0"/>
            <a:r>
              <a:rPr lang="en-US" dirty="0"/>
              <a:t>01</a:t>
            </a:r>
          </a:p>
        </p:txBody>
      </p:sp>
      <p:pic>
        <p:nvPicPr>
          <p:cNvPr id="18" name="Graphic 17">
            <a:extLst>
              <a:ext uri="{FF2B5EF4-FFF2-40B4-BE49-F238E27FC236}">
                <a16:creationId xmlns:a16="http://schemas.microsoft.com/office/drawing/2014/main" id="{133CCEE3-A6FD-BE2E-218F-2A2D4758BA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0595" y="6071402"/>
            <a:ext cx="332630" cy="383803"/>
          </a:xfrm>
          <a:prstGeom prst="rect">
            <a:avLst/>
          </a:prstGeom>
        </p:spPr>
      </p:pic>
      <p:sp>
        <p:nvSpPr>
          <p:cNvPr id="19" name="Freeform: Shape 18">
            <a:extLst>
              <a:ext uri="{FF2B5EF4-FFF2-40B4-BE49-F238E27FC236}">
                <a16:creationId xmlns:a16="http://schemas.microsoft.com/office/drawing/2014/main" id="{397022B8-C3A9-AEA6-A9EC-71DFBBD1DC3C}"/>
              </a:ext>
            </a:extLst>
          </p:cNvPr>
          <p:cNvSpPr/>
          <p:nvPr userDrawn="1"/>
        </p:nvSpPr>
        <p:spPr>
          <a:xfrm>
            <a:off x="7541231"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3C01D02-61FD-B19A-9047-AE94AB668F44}"/>
              </a:ext>
            </a:extLst>
          </p:cNvPr>
          <p:cNvSpPr/>
          <p:nvPr userDrawn="1"/>
        </p:nvSpPr>
        <p:spPr>
          <a:xfrm>
            <a:off x="9602583"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B8C3473-21BD-9C47-3BBD-340CBDF8B7D7}"/>
              </a:ext>
            </a:extLst>
          </p:cNvPr>
          <p:cNvSpPr/>
          <p:nvPr userDrawn="1"/>
        </p:nvSpPr>
        <p:spPr>
          <a:xfrm>
            <a:off x="4351419"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6B6F759-266C-ABEF-53BC-9FE12075ACDA}"/>
              </a:ext>
            </a:extLst>
          </p:cNvPr>
          <p:cNvSpPr/>
          <p:nvPr userDrawn="1"/>
        </p:nvSpPr>
        <p:spPr>
          <a:xfrm>
            <a:off x="5933347"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B27FE35-6FA7-B6A7-517F-4A91CA78DD32}"/>
              </a:ext>
            </a:extLst>
          </p:cNvPr>
          <p:cNvSpPr/>
          <p:nvPr userDrawn="1"/>
        </p:nvSpPr>
        <p:spPr>
          <a:xfrm>
            <a:off x="2643551"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solidFill>
          <a:ln w="9525" cap="flat">
            <a:noFill/>
            <a:prstDash val="solid"/>
            <a:miter/>
          </a:ln>
        </p:spPr>
        <p:txBody>
          <a:bodyPr rtlCol="0" anchor="ctr"/>
          <a:lstStyle/>
          <a:p>
            <a:endParaRPr lang="en-US"/>
          </a:p>
        </p:txBody>
      </p:sp>
      <p:pic>
        <p:nvPicPr>
          <p:cNvPr id="26" name="Graphic 25">
            <a:extLst>
              <a:ext uri="{FF2B5EF4-FFF2-40B4-BE49-F238E27FC236}">
                <a16:creationId xmlns:a16="http://schemas.microsoft.com/office/drawing/2014/main" id="{FE832A3B-2AB0-6BEB-87F1-8B721BCBB7C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834" y="6071402"/>
            <a:ext cx="332630" cy="383803"/>
          </a:xfrm>
          <a:prstGeom prst="rect">
            <a:avLst/>
          </a:prstGeom>
        </p:spPr>
      </p:pic>
      <p:sp>
        <p:nvSpPr>
          <p:cNvPr id="27" name="Freeform: Shape 26">
            <a:extLst>
              <a:ext uri="{FF2B5EF4-FFF2-40B4-BE49-F238E27FC236}">
                <a16:creationId xmlns:a16="http://schemas.microsoft.com/office/drawing/2014/main" id="{68AAA2BA-C99C-4393-3601-A718CADE7433}"/>
              </a:ext>
            </a:extLst>
          </p:cNvPr>
          <p:cNvSpPr/>
          <p:nvPr userDrawn="1"/>
        </p:nvSpPr>
        <p:spPr>
          <a:xfrm>
            <a:off x="8056569"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A50288D-E7A3-AC2D-4104-230E81DFD4DB}"/>
              </a:ext>
            </a:extLst>
          </p:cNvPr>
          <p:cNvSpPr/>
          <p:nvPr userDrawn="1"/>
        </p:nvSpPr>
        <p:spPr>
          <a:xfrm>
            <a:off x="10109201"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60000"/>
            </a:scheme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F6B0869-C4EE-F62C-2A66-A1E2D0DBCDFD}"/>
              </a:ext>
            </a:extLst>
          </p:cNvPr>
          <p:cNvSpPr/>
          <p:nvPr userDrawn="1"/>
        </p:nvSpPr>
        <p:spPr>
          <a:xfrm>
            <a:off x="4746901"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60000"/>
            </a:scheme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1809886-5F0E-99FE-140A-2D4DC5A37403}"/>
              </a:ext>
            </a:extLst>
          </p:cNvPr>
          <p:cNvSpPr/>
          <p:nvPr userDrawn="1"/>
        </p:nvSpPr>
        <p:spPr>
          <a:xfrm>
            <a:off x="6335318"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60000"/>
            </a:schemeClr>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A612FFF-93B8-642F-9A91-C243DED0DB8C}"/>
              </a:ext>
            </a:extLst>
          </p:cNvPr>
          <p:cNvSpPr/>
          <p:nvPr userDrawn="1"/>
        </p:nvSpPr>
        <p:spPr>
          <a:xfrm>
            <a:off x="3070518"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60000"/>
            </a:schemeClr>
          </a:solidFill>
          <a:ln w="9525" cap="flat">
            <a:noFill/>
            <a:prstDash val="solid"/>
            <a:miter/>
          </a:ln>
        </p:spPr>
        <p:txBody>
          <a:bodyPr rtlCol="0" anchor="ctr"/>
          <a:lstStyle/>
          <a:p>
            <a:endParaRPr lang="en-US"/>
          </a:p>
        </p:txBody>
      </p:sp>
      <p:pic>
        <p:nvPicPr>
          <p:cNvPr id="58" name="Graphic 57">
            <a:extLst>
              <a:ext uri="{FF2B5EF4-FFF2-40B4-BE49-F238E27FC236}">
                <a16:creationId xmlns:a16="http://schemas.microsoft.com/office/drawing/2014/main" id="{00C9930A-81B3-1D3A-6108-54B12719AD9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617073" y="6071402"/>
            <a:ext cx="332630" cy="383803"/>
          </a:xfrm>
          <a:prstGeom prst="rect">
            <a:avLst/>
          </a:prstGeom>
        </p:spPr>
      </p:pic>
      <p:sp>
        <p:nvSpPr>
          <p:cNvPr id="59" name="Freeform: Shape 58">
            <a:extLst>
              <a:ext uri="{FF2B5EF4-FFF2-40B4-BE49-F238E27FC236}">
                <a16:creationId xmlns:a16="http://schemas.microsoft.com/office/drawing/2014/main" id="{471052CE-3046-DADC-6905-73BFFEA67B60}"/>
              </a:ext>
            </a:extLst>
          </p:cNvPr>
          <p:cNvSpPr/>
          <p:nvPr userDrawn="1"/>
        </p:nvSpPr>
        <p:spPr>
          <a:xfrm>
            <a:off x="8571907"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D47D8E0-3E84-0238-7F57-3ABFFE44CB71}"/>
              </a:ext>
            </a:extLst>
          </p:cNvPr>
          <p:cNvSpPr/>
          <p:nvPr userDrawn="1"/>
        </p:nvSpPr>
        <p:spPr>
          <a:xfrm>
            <a:off x="10615819"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454649E-D457-559A-DBF6-E8383582809D}"/>
              </a:ext>
            </a:extLst>
          </p:cNvPr>
          <p:cNvSpPr/>
          <p:nvPr userDrawn="1"/>
        </p:nvSpPr>
        <p:spPr>
          <a:xfrm>
            <a:off x="5142383"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F8A656A-04C3-076D-37EF-38B379A252D7}"/>
              </a:ext>
            </a:extLst>
          </p:cNvPr>
          <p:cNvSpPr/>
          <p:nvPr userDrawn="1"/>
        </p:nvSpPr>
        <p:spPr>
          <a:xfrm>
            <a:off x="6737289"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1A786B7-E808-0F13-4535-7DCBBCF6FD6C}"/>
              </a:ext>
            </a:extLst>
          </p:cNvPr>
          <p:cNvSpPr/>
          <p:nvPr userDrawn="1"/>
        </p:nvSpPr>
        <p:spPr>
          <a:xfrm>
            <a:off x="3497485"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pic>
        <p:nvPicPr>
          <p:cNvPr id="256" name="Graphic 255">
            <a:extLst>
              <a:ext uri="{FF2B5EF4-FFF2-40B4-BE49-F238E27FC236}">
                <a16:creationId xmlns:a16="http://schemas.microsoft.com/office/drawing/2014/main" id="{93313178-A938-0CF9-B799-43B3131A51E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130312" y="6071402"/>
            <a:ext cx="332630" cy="383803"/>
          </a:xfrm>
          <a:prstGeom prst="rect">
            <a:avLst/>
          </a:prstGeom>
        </p:spPr>
      </p:pic>
      <p:sp>
        <p:nvSpPr>
          <p:cNvPr id="257" name="Freeform: Shape 256">
            <a:extLst>
              <a:ext uri="{FF2B5EF4-FFF2-40B4-BE49-F238E27FC236}">
                <a16:creationId xmlns:a16="http://schemas.microsoft.com/office/drawing/2014/main" id="{E375760F-15E3-FFAD-6AF3-B786E1AD7515}"/>
              </a:ext>
            </a:extLst>
          </p:cNvPr>
          <p:cNvSpPr/>
          <p:nvPr userDrawn="1"/>
        </p:nvSpPr>
        <p:spPr>
          <a:xfrm>
            <a:off x="9087245" y="6118744"/>
            <a:ext cx="334729" cy="289117"/>
          </a:xfrm>
          <a:custGeom>
            <a:avLst/>
            <a:gdLst>
              <a:gd name="connsiteX0" fmla="*/ 285731 w 288600"/>
              <a:gd name="connsiteY0" fmla="*/ 97825 h 249275"/>
              <a:gd name="connsiteX1" fmla="*/ 264966 w 288600"/>
              <a:gd name="connsiteY1" fmla="*/ 50867 h 249275"/>
              <a:gd name="connsiteX2" fmla="*/ 230010 w 288600"/>
              <a:gd name="connsiteY2" fmla="*/ 18006 h 249275"/>
              <a:gd name="connsiteX3" fmla="*/ 179623 w 288600"/>
              <a:gd name="connsiteY3" fmla="*/ 670 h 249275"/>
              <a:gd name="connsiteX4" fmla="*/ 148095 w 288600"/>
              <a:gd name="connsiteY4" fmla="*/ 1527 h 249275"/>
              <a:gd name="connsiteX5" fmla="*/ 144666 w 288600"/>
              <a:gd name="connsiteY5" fmla="*/ 2289 h 249275"/>
              <a:gd name="connsiteX6" fmla="*/ 140951 w 288600"/>
              <a:gd name="connsiteY6" fmla="*/ 1718 h 249275"/>
              <a:gd name="connsiteX7" fmla="*/ 117139 w 288600"/>
              <a:gd name="connsiteY7" fmla="*/ 99 h 249275"/>
              <a:gd name="connsiteX8" fmla="*/ 87801 w 288600"/>
              <a:gd name="connsiteY8" fmla="*/ 4861 h 249275"/>
              <a:gd name="connsiteX9" fmla="*/ 63989 w 288600"/>
              <a:gd name="connsiteY9" fmla="*/ 14958 h 249275"/>
              <a:gd name="connsiteX10" fmla="*/ 27223 w 288600"/>
              <a:gd name="connsiteY10" fmla="*/ 46104 h 249275"/>
              <a:gd name="connsiteX11" fmla="*/ 4363 w 288600"/>
              <a:gd name="connsiteY11" fmla="*/ 90967 h 249275"/>
              <a:gd name="connsiteX12" fmla="*/ 2743 w 288600"/>
              <a:gd name="connsiteY12" fmla="*/ 151546 h 249275"/>
              <a:gd name="connsiteX13" fmla="*/ 23603 w 288600"/>
              <a:gd name="connsiteY13" fmla="*/ 198409 h 249275"/>
              <a:gd name="connsiteX14" fmla="*/ 58750 w 288600"/>
              <a:gd name="connsiteY14" fmla="*/ 231175 h 249275"/>
              <a:gd name="connsiteX15" fmla="*/ 108947 w 288600"/>
              <a:gd name="connsiteY15" fmla="*/ 248701 h 249275"/>
              <a:gd name="connsiteX16" fmla="*/ 140475 w 288600"/>
              <a:gd name="connsiteY16" fmla="*/ 247558 h 249275"/>
              <a:gd name="connsiteX17" fmla="*/ 143999 w 288600"/>
              <a:gd name="connsiteY17" fmla="*/ 246986 h 249275"/>
              <a:gd name="connsiteX18" fmla="*/ 147714 w 288600"/>
              <a:gd name="connsiteY18" fmla="*/ 247558 h 249275"/>
              <a:gd name="connsiteX19" fmla="*/ 171240 w 288600"/>
              <a:gd name="connsiteY19" fmla="*/ 249177 h 249275"/>
              <a:gd name="connsiteX20" fmla="*/ 224295 w 288600"/>
              <a:gd name="connsiteY20" fmla="*/ 234509 h 249275"/>
              <a:gd name="connsiteX21" fmla="*/ 261061 w 288600"/>
              <a:gd name="connsiteY21" fmla="*/ 203362 h 249275"/>
              <a:gd name="connsiteX22" fmla="*/ 288493 w 288600"/>
              <a:gd name="connsiteY22" fmla="*/ 129162 h 249275"/>
              <a:gd name="connsiteX23" fmla="*/ 285731 w 288600"/>
              <a:gd name="connsiteY23" fmla="*/ 98016 h 249275"/>
              <a:gd name="connsiteX24" fmla="*/ 101708 w 288600"/>
              <a:gd name="connsiteY24" fmla="*/ 240986 h 249275"/>
              <a:gd name="connsiteX25" fmla="*/ 59798 w 288600"/>
              <a:gd name="connsiteY25" fmla="*/ 224222 h 249275"/>
              <a:gd name="connsiteX26" fmla="*/ 18459 w 288600"/>
              <a:gd name="connsiteY26" fmla="*/ 177359 h 249275"/>
              <a:gd name="connsiteX27" fmla="*/ 6458 w 288600"/>
              <a:gd name="connsiteY27" fmla="*/ 130686 h 249275"/>
              <a:gd name="connsiteX28" fmla="*/ 14649 w 288600"/>
              <a:gd name="connsiteY28" fmla="*/ 80299 h 249275"/>
              <a:gd name="connsiteX29" fmla="*/ 37128 w 288600"/>
              <a:gd name="connsiteY29" fmla="*/ 44104 h 249275"/>
              <a:gd name="connsiteX30" fmla="*/ 91516 w 288600"/>
              <a:gd name="connsiteY30" fmla="*/ 10290 h 249275"/>
              <a:gd name="connsiteX31" fmla="*/ 103327 w 288600"/>
              <a:gd name="connsiteY31" fmla="*/ 7433 h 249275"/>
              <a:gd name="connsiteX32" fmla="*/ 141808 w 288600"/>
              <a:gd name="connsiteY32" fmla="*/ 8195 h 249275"/>
              <a:gd name="connsiteX33" fmla="*/ 179432 w 288600"/>
              <a:gd name="connsiteY33" fmla="*/ 23720 h 249275"/>
              <a:gd name="connsiteX34" fmla="*/ 193910 w 288600"/>
              <a:gd name="connsiteY34" fmla="*/ 35722 h 249275"/>
              <a:gd name="connsiteX35" fmla="*/ 214674 w 288600"/>
              <a:gd name="connsiteY35" fmla="*/ 68202 h 249275"/>
              <a:gd name="connsiteX36" fmla="*/ 218199 w 288600"/>
              <a:gd name="connsiteY36" fmla="*/ 114303 h 249275"/>
              <a:gd name="connsiteX37" fmla="*/ 217437 w 288600"/>
              <a:gd name="connsiteY37" fmla="*/ 113446 h 249275"/>
              <a:gd name="connsiteX38" fmla="*/ 213531 w 288600"/>
              <a:gd name="connsiteY38" fmla="*/ 106493 h 249275"/>
              <a:gd name="connsiteX39" fmla="*/ 211912 w 288600"/>
              <a:gd name="connsiteY39" fmla="*/ 103826 h 249275"/>
              <a:gd name="connsiteX40" fmla="*/ 212103 w 288600"/>
              <a:gd name="connsiteY40" fmla="*/ 99349 h 249275"/>
              <a:gd name="connsiteX41" fmla="*/ 207626 w 288600"/>
              <a:gd name="connsiteY41" fmla="*/ 71917 h 249275"/>
              <a:gd name="connsiteX42" fmla="*/ 193815 w 288600"/>
              <a:gd name="connsiteY42" fmla="*/ 47438 h 249275"/>
              <a:gd name="connsiteX43" fmla="*/ 147428 w 288600"/>
              <a:gd name="connsiteY43" fmla="*/ 17529 h 249275"/>
              <a:gd name="connsiteX44" fmla="*/ 113519 w 288600"/>
              <a:gd name="connsiteY44" fmla="*/ 14100 h 249275"/>
              <a:gd name="connsiteX45" fmla="*/ 82658 w 288600"/>
              <a:gd name="connsiteY45" fmla="*/ 21244 h 249275"/>
              <a:gd name="connsiteX46" fmla="*/ 38843 w 288600"/>
              <a:gd name="connsiteY46" fmla="*/ 53724 h 249275"/>
              <a:gd name="connsiteX47" fmla="*/ 15316 w 288600"/>
              <a:gd name="connsiteY47" fmla="*/ 106302 h 249275"/>
              <a:gd name="connsiteX48" fmla="*/ 23508 w 288600"/>
              <a:gd name="connsiteY48" fmla="*/ 170025 h 249275"/>
              <a:gd name="connsiteX49" fmla="*/ 57036 w 288600"/>
              <a:gd name="connsiteY49" fmla="*/ 212887 h 249275"/>
              <a:gd name="connsiteX50" fmla="*/ 112281 w 288600"/>
              <a:gd name="connsiteY50" fmla="*/ 234699 h 249275"/>
              <a:gd name="connsiteX51" fmla="*/ 128854 w 288600"/>
              <a:gd name="connsiteY51" fmla="*/ 242224 h 249275"/>
              <a:gd name="connsiteX52" fmla="*/ 101613 w 288600"/>
              <a:gd name="connsiteY52" fmla="*/ 240891 h 249275"/>
              <a:gd name="connsiteX53" fmla="*/ 62941 w 288600"/>
              <a:gd name="connsiteY53" fmla="*/ 110017 h 249275"/>
              <a:gd name="connsiteX54" fmla="*/ 65323 w 288600"/>
              <a:gd name="connsiteY54" fmla="*/ 121161 h 249275"/>
              <a:gd name="connsiteX55" fmla="*/ 66370 w 288600"/>
              <a:gd name="connsiteY55" fmla="*/ 124590 h 249275"/>
              <a:gd name="connsiteX56" fmla="*/ 65323 w 288600"/>
              <a:gd name="connsiteY56" fmla="*/ 128115 h 249275"/>
              <a:gd name="connsiteX57" fmla="*/ 62179 w 288600"/>
              <a:gd name="connsiteY57" fmla="*/ 156309 h 249275"/>
              <a:gd name="connsiteX58" fmla="*/ 68847 w 288600"/>
              <a:gd name="connsiteY58" fmla="*/ 185645 h 249275"/>
              <a:gd name="connsiteX59" fmla="*/ 99708 w 288600"/>
              <a:gd name="connsiteY59" fmla="*/ 226222 h 249275"/>
              <a:gd name="connsiteX60" fmla="*/ 44177 w 288600"/>
              <a:gd name="connsiteY60" fmla="*/ 191360 h 249275"/>
              <a:gd name="connsiteX61" fmla="*/ 20460 w 288600"/>
              <a:gd name="connsiteY61" fmla="*/ 124685 h 249275"/>
              <a:gd name="connsiteX62" fmla="*/ 43986 w 288600"/>
              <a:gd name="connsiteY62" fmla="*/ 57915 h 249275"/>
              <a:gd name="connsiteX63" fmla="*/ 99708 w 288600"/>
              <a:gd name="connsiteY63" fmla="*/ 22768 h 249275"/>
              <a:gd name="connsiteX64" fmla="*/ 99708 w 288600"/>
              <a:gd name="connsiteY64" fmla="*/ 22959 h 249275"/>
              <a:gd name="connsiteX65" fmla="*/ 68751 w 288600"/>
              <a:gd name="connsiteY65" fmla="*/ 64011 h 249275"/>
              <a:gd name="connsiteX66" fmla="*/ 62941 w 288600"/>
              <a:gd name="connsiteY66" fmla="*/ 110112 h 249275"/>
              <a:gd name="connsiteX67" fmla="*/ 73038 w 288600"/>
              <a:gd name="connsiteY67" fmla="*/ 70584 h 249275"/>
              <a:gd name="connsiteX68" fmla="*/ 110947 w 288600"/>
              <a:gd name="connsiteY68" fmla="*/ 22768 h 249275"/>
              <a:gd name="connsiteX69" fmla="*/ 114472 w 288600"/>
              <a:gd name="connsiteY69" fmla="*/ 20673 h 249275"/>
              <a:gd name="connsiteX70" fmla="*/ 117234 w 288600"/>
              <a:gd name="connsiteY70" fmla="*/ 20482 h 249275"/>
              <a:gd name="connsiteX71" fmla="*/ 130855 w 288600"/>
              <a:gd name="connsiteY71" fmla="*/ 20768 h 249275"/>
              <a:gd name="connsiteX72" fmla="*/ 128949 w 288600"/>
              <a:gd name="connsiteY72" fmla="*/ 21816 h 249275"/>
              <a:gd name="connsiteX73" fmla="*/ 103137 w 288600"/>
              <a:gd name="connsiteY73" fmla="*/ 38389 h 249275"/>
              <a:gd name="connsiteX74" fmla="*/ 77991 w 288600"/>
              <a:gd name="connsiteY74" fmla="*/ 81061 h 249275"/>
              <a:gd name="connsiteX75" fmla="*/ 79610 w 288600"/>
              <a:gd name="connsiteY75" fmla="*/ 119542 h 249275"/>
              <a:gd name="connsiteX76" fmla="*/ 110090 w 288600"/>
              <a:gd name="connsiteY76" fmla="*/ 156880 h 249275"/>
              <a:gd name="connsiteX77" fmla="*/ 145809 w 288600"/>
              <a:gd name="connsiteY77" fmla="*/ 165167 h 249275"/>
              <a:gd name="connsiteX78" fmla="*/ 180956 w 288600"/>
              <a:gd name="connsiteY78" fmla="*/ 155356 h 249275"/>
              <a:gd name="connsiteX79" fmla="*/ 200958 w 288600"/>
              <a:gd name="connsiteY79" fmla="*/ 135830 h 249275"/>
              <a:gd name="connsiteX80" fmla="*/ 203340 w 288600"/>
              <a:gd name="connsiteY80" fmla="*/ 132591 h 249275"/>
              <a:gd name="connsiteX81" fmla="*/ 205149 w 288600"/>
              <a:gd name="connsiteY81" fmla="*/ 140116 h 249275"/>
              <a:gd name="connsiteX82" fmla="*/ 205435 w 288600"/>
              <a:gd name="connsiteY82" fmla="*/ 142783 h 249275"/>
              <a:gd name="connsiteX83" fmla="*/ 203054 w 288600"/>
              <a:gd name="connsiteY83" fmla="*/ 146212 h 249275"/>
              <a:gd name="connsiteX84" fmla="*/ 180956 w 288600"/>
              <a:gd name="connsiteY84" fmla="*/ 164119 h 249275"/>
              <a:gd name="connsiteX85" fmla="*/ 144094 w 288600"/>
              <a:gd name="connsiteY85" fmla="*/ 172977 h 249275"/>
              <a:gd name="connsiteX86" fmla="*/ 107328 w 288600"/>
              <a:gd name="connsiteY86" fmla="*/ 163928 h 249275"/>
              <a:gd name="connsiteX87" fmla="*/ 82848 w 288600"/>
              <a:gd name="connsiteY87" fmla="*/ 142783 h 249275"/>
              <a:gd name="connsiteX88" fmla="*/ 69418 w 288600"/>
              <a:gd name="connsiteY88" fmla="*/ 110493 h 249275"/>
              <a:gd name="connsiteX89" fmla="*/ 72942 w 288600"/>
              <a:gd name="connsiteY89" fmla="*/ 70488 h 249275"/>
              <a:gd name="connsiteX90" fmla="*/ 143523 w 288600"/>
              <a:gd name="connsiteY90" fmla="*/ 23435 h 249275"/>
              <a:gd name="connsiteX91" fmla="*/ 150666 w 288600"/>
              <a:gd name="connsiteY91" fmla="*/ 25244 h 249275"/>
              <a:gd name="connsiteX92" fmla="*/ 186385 w 288600"/>
              <a:gd name="connsiteY92" fmla="*/ 48485 h 249275"/>
              <a:gd name="connsiteX93" fmla="*/ 206102 w 288600"/>
              <a:gd name="connsiteY93" fmla="*/ 96015 h 249275"/>
              <a:gd name="connsiteX94" fmla="*/ 205531 w 288600"/>
              <a:gd name="connsiteY94" fmla="*/ 95730 h 249275"/>
              <a:gd name="connsiteX95" fmla="*/ 144380 w 288600"/>
              <a:gd name="connsiteY95" fmla="*/ 69536 h 249275"/>
              <a:gd name="connsiteX96" fmla="*/ 93993 w 288600"/>
              <a:gd name="connsiteY96" fmla="*/ 85824 h 249275"/>
              <a:gd name="connsiteX97" fmla="*/ 82563 w 288600"/>
              <a:gd name="connsiteY97" fmla="*/ 96206 h 249275"/>
              <a:gd name="connsiteX98" fmla="*/ 101994 w 288600"/>
              <a:gd name="connsiteY98" fmla="*/ 48676 h 249275"/>
              <a:gd name="connsiteX99" fmla="*/ 143618 w 288600"/>
              <a:gd name="connsiteY99" fmla="*/ 23530 h 249275"/>
              <a:gd name="connsiteX100" fmla="*/ 88278 w 288600"/>
              <a:gd name="connsiteY100" fmla="*/ 124495 h 249275"/>
              <a:gd name="connsiteX101" fmla="*/ 131712 w 288600"/>
              <a:gd name="connsiteY101" fmla="*/ 91158 h 249275"/>
              <a:gd name="connsiteX102" fmla="*/ 162668 w 288600"/>
              <a:gd name="connsiteY102" fmla="*/ 92491 h 249275"/>
              <a:gd name="connsiteX103" fmla="*/ 200101 w 288600"/>
              <a:gd name="connsiteY103" fmla="*/ 124305 h 249275"/>
              <a:gd name="connsiteX104" fmla="*/ 198291 w 288600"/>
              <a:gd name="connsiteY104" fmla="*/ 128019 h 249275"/>
              <a:gd name="connsiteX105" fmla="*/ 179527 w 288600"/>
              <a:gd name="connsiteY105" fmla="*/ 148784 h 249275"/>
              <a:gd name="connsiteX106" fmla="*/ 144380 w 288600"/>
              <a:gd name="connsiteY106" fmla="*/ 158976 h 249275"/>
              <a:gd name="connsiteX107" fmla="*/ 109138 w 288600"/>
              <a:gd name="connsiteY107" fmla="*/ 148879 h 249275"/>
              <a:gd name="connsiteX108" fmla="*/ 88278 w 288600"/>
              <a:gd name="connsiteY108" fmla="*/ 124400 h 249275"/>
              <a:gd name="connsiteX109" fmla="*/ 82658 w 288600"/>
              <a:gd name="connsiteY109" fmla="*/ 152784 h 249275"/>
              <a:gd name="connsiteX110" fmla="*/ 124758 w 288600"/>
              <a:gd name="connsiteY110" fmla="*/ 177264 h 249275"/>
              <a:gd name="connsiteX111" fmla="*/ 144571 w 288600"/>
              <a:gd name="connsiteY111" fmla="*/ 179454 h 249275"/>
              <a:gd name="connsiteX112" fmla="*/ 194672 w 288600"/>
              <a:gd name="connsiteY112" fmla="*/ 163167 h 249275"/>
              <a:gd name="connsiteX113" fmla="*/ 206102 w 288600"/>
              <a:gd name="connsiteY113" fmla="*/ 152784 h 249275"/>
              <a:gd name="connsiteX114" fmla="*/ 186576 w 288600"/>
              <a:gd name="connsiteY114" fmla="*/ 200505 h 249275"/>
              <a:gd name="connsiteX115" fmla="*/ 147714 w 288600"/>
              <a:gd name="connsiteY115" fmla="*/ 224793 h 249275"/>
              <a:gd name="connsiteX116" fmla="*/ 144475 w 288600"/>
              <a:gd name="connsiteY116" fmla="*/ 225651 h 249275"/>
              <a:gd name="connsiteX117" fmla="*/ 137998 w 288600"/>
              <a:gd name="connsiteY117" fmla="*/ 223745 h 249275"/>
              <a:gd name="connsiteX118" fmla="*/ 88944 w 288600"/>
              <a:gd name="connsiteY118" fmla="*/ 180311 h 249275"/>
              <a:gd name="connsiteX119" fmla="*/ 82848 w 288600"/>
              <a:gd name="connsiteY119" fmla="*/ 156880 h 249275"/>
              <a:gd name="connsiteX120" fmla="*/ 82563 w 288600"/>
              <a:gd name="connsiteY120" fmla="*/ 152880 h 249275"/>
              <a:gd name="connsiteX121" fmla="*/ 82753 w 288600"/>
              <a:gd name="connsiteY121" fmla="*/ 152689 h 249275"/>
              <a:gd name="connsiteX122" fmla="*/ 159525 w 288600"/>
              <a:gd name="connsiteY122" fmla="*/ 227175 h 249275"/>
              <a:gd name="connsiteX123" fmla="*/ 185338 w 288600"/>
              <a:gd name="connsiteY123" fmla="*/ 210601 h 249275"/>
              <a:gd name="connsiteX124" fmla="*/ 212293 w 288600"/>
              <a:gd name="connsiteY124" fmla="*/ 148117 h 249275"/>
              <a:gd name="connsiteX125" fmla="*/ 201625 w 288600"/>
              <a:gd name="connsiteY125" fmla="*/ 113922 h 249275"/>
              <a:gd name="connsiteX126" fmla="*/ 178098 w 288600"/>
              <a:gd name="connsiteY126" fmla="*/ 92110 h 249275"/>
              <a:gd name="connsiteX127" fmla="*/ 142380 w 288600"/>
              <a:gd name="connsiteY127" fmla="*/ 83823 h 249275"/>
              <a:gd name="connsiteX128" fmla="*/ 87516 w 288600"/>
              <a:gd name="connsiteY128" fmla="*/ 113160 h 249275"/>
              <a:gd name="connsiteX129" fmla="*/ 85134 w 288600"/>
              <a:gd name="connsiteY129" fmla="*/ 116399 h 249275"/>
              <a:gd name="connsiteX130" fmla="*/ 83325 w 288600"/>
              <a:gd name="connsiteY130" fmla="*/ 108874 h 249275"/>
              <a:gd name="connsiteX131" fmla="*/ 83039 w 288600"/>
              <a:gd name="connsiteY131" fmla="*/ 106207 h 249275"/>
              <a:gd name="connsiteX132" fmla="*/ 85420 w 288600"/>
              <a:gd name="connsiteY132" fmla="*/ 102968 h 249275"/>
              <a:gd name="connsiteX133" fmla="*/ 141427 w 288600"/>
              <a:gd name="connsiteY133" fmla="*/ 76108 h 249275"/>
              <a:gd name="connsiteX134" fmla="*/ 171812 w 288600"/>
              <a:gd name="connsiteY134" fmla="*/ 80680 h 249275"/>
              <a:gd name="connsiteX135" fmla="*/ 193719 w 288600"/>
              <a:gd name="connsiteY135" fmla="*/ 93253 h 249275"/>
              <a:gd name="connsiteX136" fmla="*/ 218961 w 288600"/>
              <a:gd name="connsiteY136" fmla="*/ 137259 h 249275"/>
              <a:gd name="connsiteX137" fmla="*/ 208578 w 288600"/>
              <a:gd name="connsiteY137" fmla="*/ 193742 h 249275"/>
              <a:gd name="connsiteX138" fmla="*/ 179527 w 288600"/>
              <a:gd name="connsiteY138" fmla="*/ 225174 h 249275"/>
              <a:gd name="connsiteX139" fmla="*/ 173907 w 288600"/>
              <a:gd name="connsiteY139" fmla="*/ 228413 h 249275"/>
              <a:gd name="connsiteX140" fmla="*/ 157620 w 288600"/>
              <a:gd name="connsiteY140" fmla="*/ 228222 h 249275"/>
              <a:gd name="connsiteX141" fmla="*/ 159525 w 288600"/>
              <a:gd name="connsiteY141" fmla="*/ 227175 h 249275"/>
              <a:gd name="connsiteX142" fmla="*/ 219818 w 288600"/>
              <a:gd name="connsiteY142" fmla="*/ 185265 h 249275"/>
              <a:gd name="connsiteX143" fmla="*/ 225628 w 288600"/>
              <a:gd name="connsiteY143" fmla="*/ 139068 h 249275"/>
              <a:gd name="connsiteX144" fmla="*/ 223247 w 288600"/>
              <a:gd name="connsiteY144" fmla="*/ 127924 h 249275"/>
              <a:gd name="connsiteX145" fmla="*/ 222199 w 288600"/>
              <a:gd name="connsiteY145" fmla="*/ 124495 h 249275"/>
              <a:gd name="connsiteX146" fmla="*/ 223247 w 288600"/>
              <a:gd name="connsiteY146" fmla="*/ 120971 h 249275"/>
              <a:gd name="connsiteX147" fmla="*/ 226390 w 288600"/>
              <a:gd name="connsiteY147" fmla="*/ 93158 h 249275"/>
              <a:gd name="connsiteX148" fmla="*/ 219913 w 288600"/>
              <a:gd name="connsiteY148" fmla="*/ 64011 h 249275"/>
              <a:gd name="connsiteX149" fmla="*/ 207055 w 288600"/>
              <a:gd name="connsiteY149" fmla="*/ 41151 h 249275"/>
              <a:gd name="connsiteX150" fmla="*/ 188862 w 288600"/>
              <a:gd name="connsiteY150" fmla="*/ 22959 h 249275"/>
              <a:gd name="connsiteX151" fmla="*/ 188957 w 288600"/>
              <a:gd name="connsiteY151" fmla="*/ 22959 h 249275"/>
              <a:gd name="connsiteX152" fmla="*/ 244678 w 288600"/>
              <a:gd name="connsiteY152" fmla="*/ 57820 h 249275"/>
              <a:gd name="connsiteX153" fmla="*/ 261252 w 288600"/>
              <a:gd name="connsiteY153" fmla="*/ 86395 h 249275"/>
              <a:gd name="connsiteX154" fmla="*/ 268205 w 288600"/>
              <a:gd name="connsiteY154" fmla="*/ 124590 h 249275"/>
              <a:gd name="connsiteX155" fmla="*/ 261252 w 288600"/>
              <a:gd name="connsiteY155" fmla="*/ 162785 h 249275"/>
              <a:gd name="connsiteX156" fmla="*/ 244678 w 288600"/>
              <a:gd name="connsiteY156" fmla="*/ 191360 h 249275"/>
              <a:gd name="connsiteX157" fmla="*/ 189148 w 288600"/>
              <a:gd name="connsiteY157" fmla="*/ 226222 h 249275"/>
              <a:gd name="connsiteX158" fmla="*/ 188862 w 288600"/>
              <a:gd name="connsiteY158" fmla="*/ 226222 h 249275"/>
              <a:gd name="connsiteX159" fmla="*/ 220008 w 288600"/>
              <a:gd name="connsiteY159" fmla="*/ 185360 h 249275"/>
              <a:gd name="connsiteX160" fmla="*/ 280968 w 288600"/>
              <a:gd name="connsiteY160" fmla="*/ 141259 h 249275"/>
              <a:gd name="connsiteX161" fmla="*/ 271443 w 288600"/>
              <a:gd name="connsiteY161" fmla="*/ 174120 h 249275"/>
              <a:gd name="connsiteX162" fmla="*/ 255251 w 288600"/>
              <a:gd name="connsiteY162" fmla="*/ 200314 h 249275"/>
              <a:gd name="connsiteX163" fmla="*/ 205721 w 288600"/>
              <a:gd name="connsiteY163" fmla="*/ 235747 h 249275"/>
              <a:gd name="connsiteX164" fmla="*/ 170288 w 288600"/>
              <a:gd name="connsiteY164" fmla="*/ 242700 h 249275"/>
              <a:gd name="connsiteX165" fmla="*/ 133426 w 288600"/>
              <a:gd name="connsiteY165" fmla="*/ 237176 h 249275"/>
              <a:gd name="connsiteX166" fmla="*/ 84563 w 288600"/>
              <a:gd name="connsiteY166" fmla="*/ 201171 h 249275"/>
              <a:gd name="connsiteX167" fmla="*/ 70085 w 288600"/>
              <a:gd name="connsiteY167" fmla="*/ 134496 h 249275"/>
              <a:gd name="connsiteX168" fmla="*/ 70847 w 288600"/>
              <a:gd name="connsiteY168" fmla="*/ 135353 h 249275"/>
              <a:gd name="connsiteX169" fmla="*/ 74657 w 288600"/>
              <a:gd name="connsiteY169" fmla="*/ 142307 h 249275"/>
              <a:gd name="connsiteX170" fmla="*/ 76276 w 288600"/>
              <a:gd name="connsiteY170" fmla="*/ 144974 h 249275"/>
              <a:gd name="connsiteX171" fmla="*/ 76086 w 288600"/>
              <a:gd name="connsiteY171" fmla="*/ 149451 h 249275"/>
              <a:gd name="connsiteX172" fmla="*/ 80563 w 288600"/>
              <a:gd name="connsiteY172" fmla="*/ 177168 h 249275"/>
              <a:gd name="connsiteX173" fmla="*/ 94469 w 288600"/>
              <a:gd name="connsiteY173" fmla="*/ 201457 h 249275"/>
              <a:gd name="connsiteX174" fmla="*/ 140951 w 288600"/>
              <a:gd name="connsiteY174" fmla="*/ 231366 h 249275"/>
              <a:gd name="connsiteX175" fmla="*/ 175050 w 288600"/>
              <a:gd name="connsiteY175" fmla="*/ 234604 h 249275"/>
              <a:gd name="connsiteX176" fmla="*/ 205721 w 288600"/>
              <a:gd name="connsiteY176" fmla="*/ 227365 h 249275"/>
              <a:gd name="connsiteX177" fmla="*/ 249536 w 288600"/>
              <a:gd name="connsiteY177" fmla="*/ 194885 h 249275"/>
              <a:gd name="connsiteX178" fmla="*/ 272967 w 288600"/>
              <a:gd name="connsiteY178" fmla="*/ 142116 h 249275"/>
              <a:gd name="connsiteX179" fmla="*/ 273063 w 288600"/>
              <a:gd name="connsiteY179" fmla="*/ 107636 h 249275"/>
              <a:gd name="connsiteX180" fmla="*/ 264490 w 288600"/>
              <a:gd name="connsiteY180" fmla="*/ 78489 h 249275"/>
              <a:gd name="connsiteX181" fmla="*/ 230867 w 288600"/>
              <a:gd name="connsiteY181" fmla="*/ 35627 h 249275"/>
              <a:gd name="connsiteX182" fmla="*/ 206578 w 288600"/>
              <a:gd name="connsiteY182" fmla="*/ 21720 h 249275"/>
              <a:gd name="connsiteX183" fmla="*/ 180194 w 288600"/>
              <a:gd name="connsiteY183" fmla="*/ 14767 h 249275"/>
              <a:gd name="connsiteX184" fmla="*/ 176193 w 288600"/>
              <a:gd name="connsiteY184" fmla="*/ 14291 h 249275"/>
              <a:gd name="connsiteX185" fmla="*/ 174098 w 288600"/>
              <a:gd name="connsiteY185" fmla="*/ 13243 h 249275"/>
              <a:gd name="connsiteX186" fmla="*/ 159334 w 288600"/>
              <a:gd name="connsiteY186" fmla="*/ 6576 h 249275"/>
              <a:gd name="connsiteX187" fmla="*/ 200768 w 288600"/>
              <a:gd name="connsiteY187" fmla="*/ 11338 h 249275"/>
              <a:gd name="connsiteX188" fmla="*/ 229343 w 288600"/>
              <a:gd name="connsiteY188" fmla="*/ 25149 h 249275"/>
              <a:gd name="connsiteX189" fmla="*/ 269062 w 288600"/>
              <a:gd name="connsiteY189" fmla="*/ 70298 h 249275"/>
              <a:gd name="connsiteX190" fmla="*/ 279921 w 288600"/>
              <a:gd name="connsiteY190" fmla="*/ 102016 h 249275"/>
              <a:gd name="connsiteX191" fmla="*/ 280778 w 288600"/>
              <a:gd name="connsiteY191" fmla="*/ 141164 h 2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88600" h="249275">
                <a:moveTo>
                  <a:pt x="285731" y="97825"/>
                </a:moveTo>
                <a:cubicBezTo>
                  <a:pt x="281635" y="79251"/>
                  <a:pt x="274206" y="63821"/>
                  <a:pt x="264966" y="50867"/>
                </a:cubicBezTo>
                <a:cubicBezTo>
                  <a:pt x="255632" y="37722"/>
                  <a:pt x="243821" y="26673"/>
                  <a:pt x="230010" y="18006"/>
                </a:cubicBezTo>
                <a:cubicBezTo>
                  <a:pt x="216008" y="9243"/>
                  <a:pt x="199530" y="2861"/>
                  <a:pt x="179623" y="670"/>
                </a:cubicBezTo>
                <a:cubicBezTo>
                  <a:pt x="169335" y="-473"/>
                  <a:pt x="157810" y="-92"/>
                  <a:pt x="148095" y="1527"/>
                </a:cubicBezTo>
                <a:cubicBezTo>
                  <a:pt x="146856" y="1718"/>
                  <a:pt x="145714" y="2194"/>
                  <a:pt x="144666" y="2289"/>
                </a:cubicBezTo>
                <a:cubicBezTo>
                  <a:pt x="143523" y="2289"/>
                  <a:pt x="142284" y="1908"/>
                  <a:pt x="140951" y="1718"/>
                </a:cubicBezTo>
                <a:cubicBezTo>
                  <a:pt x="133807" y="480"/>
                  <a:pt x="124949" y="-282"/>
                  <a:pt x="117139" y="99"/>
                </a:cubicBezTo>
                <a:cubicBezTo>
                  <a:pt x="106471" y="575"/>
                  <a:pt x="96850" y="2194"/>
                  <a:pt x="87801" y="4861"/>
                </a:cubicBezTo>
                <a:cubicBezTo>
                  <a:pt x="78848" y="7433"/>
                  <a:pt x="71038" y="11052"/>
                  <a:pt x="63989" y="14958"/>
                </a:cubicBezTo>
                <a:cubicBezTo>
                  <a:pt x="49511" y="22959"/>
                  <a:pt x="37319" y="33245"/>
                  <a:pt x="27223" y="46104"/>
                </a:cubicBezTo>
                <a:cubicBezTo>
                  <a:pt x="17316" y="58677"/>
                  <a:pt x="9411" y="73346"/>
                  <a:pt x="4363" y="90967"/>
                </a:cubicBezTo>
                <a:cubicBezTo>
                  <a:pt x="-781" y="108969"/>
                  <a:pt x="-1448" y="131829"/>
                  <a:pt x="2743" y="151546"/>
                </a:cubicBezTo>
                <a:cubicBezTo>
                  <a:pt x="6648" y="169834"/>
                  <a:pt x="14173" y="185265"/>
                  <a:pt x="23603" y="198409"/>
                </a:cubicBezTo>
                <a:cubicBezTo>
                  <a:pt x="33128" y="211649"/>
                  <a:pt x="44844" y="222602"/>
                  <a:pt x="58750" y="231175"/>
                </a:cubicBezTo>
                <a:cubicBezTo>
                  <a:pt x="72847" y="239843"/>
                  <a:pt x="89135" y="246415"/>
                  <a:pt x="108947" y="248701"/>
                </a:cubicBezTo>
                <a:cubicBezTo>
                  <a:pt x="119520" y="249844"/>
                  <a:pt x="131521" y="249082"/>
                  <a:pt x="140475" y="247558"/>
                </a:cubicBezTo>
                <a:cubicBezTo>
                  <a:pt x="141713" y="247368"/>
                  <a:pt x="142951" y="246986"/>
                  <a:pt x="143999" y="246986"/>
                </a:cubicBezTo>
                <a:cubicBezTo>
                  <a:pt x="145142" y="246986"/>
                  <a:pt x="146475" y="247368"/>
                  <a:pt x="147714" y="247558"/>
                </a:cubicBezTo>
                <a:cubicBezTo>
                  <a:pt x="154667" y="248796"/>
                  <a:pt x="163240" y="249558"/>
                  <a:pt x="171240" y="249177"/>
                </a:cubicBezTo>
                <a:cubicBezTo>
                  <a:pt x="192767" y="248130"/>
                  <a:pt x="209436" y="242605"/>
                  <a:pt x="224295" y="234509"/>
                </a:cubicBezTo>
                <a:cubicBezTo>
                  <a:pt x="238868" y="226508"/>
                  <a:pt x="251060" y="215935"/>
                  <a:pt x="261061" y="203362"/>
                </a:cubicBezTo>
                <a:cubicBezTo>
                  <a:pt x="275539" y="185169"/>
                  <a:pt x="286969" y="160595"/>
                  <a:pt x="288493" y="129162"/>
                </a:cubicBezTo>
                <a:cubicBezTo>
                  <a:pt x="288969" y="118590"/>
                  <a:pt x="287826" y="107731"/>
                  <a:pt x="285731" y="98016"/>
                </a:cubicBezTo>
                <a:close/>
                <a:moveTo>
                  <a:pt x="101708" y="240986"/>
                </a:moveTo>
                <a:cubicBezTo>
                  <a:pt x="85039" y="238033"/>
                  <a:pt x="71609" y="232127"/>
                  <a:pt x="59798" y="224222"/>
                </a:cubicBezTo>
                <a:cubicBezTo>
                  <a:pt x="41986" y="212316"/>
                  <a:pt x="28461" y="197266"/>
                  <a:pt x="18459" y="177359"/>
                </a:cubicBezTo>
                <a:cubicBezTo>
                  <a:pt x="11887" y="164214"/>
                  <a:pt x="7601" y="148689"/>
                  <a:pt x="6458" y="130686"/>
                </a:cubicBezTo>
                <a:cubicBezTo>
                  <a:pt x="5220" y="111732"/>
                  <a:pt x="9125" y="94301"/>
                  <a:pt x="14649" y="80299"/>
                </a:cubicBezTo>
                <a:cubicBezTo>
                  <a:pt x="20269" y="66107"/>
                  <a:pt x="27984" y="54486"/>
                  <a:pt x="37128" y="44104"/>
                </a:cubicBezTo>
                <a:cubicBezTo>
                  <a:pt x="51035" y="28483"/>
                  <a:pt x="68751" y="16672"/>
                  <a:pt x="91516" y="10290"/>
                </a:cubicBezTo>
                <a:cubicBezTo>
                  <a:pt x="95422" y="9243"/>
                  <a:pt x="99327" y="8100"/>
                  <a:pt x="103327" y="7433"/>
                </a:cubicBezTo>
                <a:cubicBezTo>
                  <a:pt x="115329" y="5528"/>
                  <a:pt x="130188" y="5909"/>
                  <a:pt x="141808" y="8195"/>
                </a:cubicBezTo>
                <a:cubicBezTo>
                  <a:pt x="156572" y="11052"/>
                  <a:pt x="168764" y="16672"/>
                  <a:pt x="179432" y="23720"/>
                </a:cubicBezTo>
                <a:cubicBezTo>
                  <a:pt x="184671" y="27245"/>
                  <a:pt x="189719" y="31341"/>
                  <a:pt x="193910" y="35722"/>
                </a:cubicBezTo>
                <a:cubicBezTo>
                  <a:pt x="202578" y="44771"/>
                  <a:pt x="209817" y="55343"/>
                  <a:pt x="214674" y="68202"/>
                </a:cubicBezTo>
                <a:cubicBezTo>
                  <a:pt x="219342" y="80775"/>
                  <a:pt x="221914" y="98206"/>
                  <a:pt x="218199" y="114303"/>
                </a:cubicBezTo>
                <a:cubicBezTo>
                  <a:pt x="218008" y="114875"/>
                  <a:pt x="217627" y="113827"/>
                  <a:pt x="217437" y="113446"/>
                </a:cubicBezTo>
                <a:cubicBezTo>
                  <a:pt x="216294" y="111255"/>
                  <a:pt x="215056" y="108684"/>
                  <a:pt x="213531" y="106493"/>
                </a:cubicBezTo>
                <a:cubicBezTo>
                  <a:pt x="212960" y="105540"/>
                  <a:pt x="212103" y="104778"/>
                  <a:pt x="211912" y="103826"/>
                </a:cubicBezTo>
                <a:cubicBezTo>
                  <a:pt x="211722" y="102968"/>
                  <a:pt x="211912" y="100873"/>
                  <a:pt x="212103" y="99349"/>
                </a:cubicBezTo>
                <a:cubicBezTo>
                  <a:pt x="212484" y="89919"/>
                  <a:pt x="210388" y="79727"/>
                  <a:pt x="207626" y="71917"/>
                </a:cubicBezTo>
                <a:cubicBezTo>
                  <a:pt x="204292" y="62392"/>
                  <a:pt x="199720" y="54677"/>
                  <a:pt x="193815" y="47438"/>
                </a:cubicBezTo>
                <a:cubicBezTo>
                  <a:pt x="182671" y="33627"/>
                  <a:pt x="167431" y="23149"/>
                  <a:pt x="147428" y="17529"/>
                </a:cubicBezTo>
                <a:cubicBezTo>
                  <a:pt x="136665" y="14481"/>
                  <a:pt x="124854" y="13243"/>
                  <a:pt x="113519" y="14100"/>
                </a:cubicBezTo>
                <a:cubicBezTo>
                  <a:pt x="102470" y="14958"/>
                  <a:pt x="91992" y="17529"/>
                  <a:pt x="82658" y="21244"/>
                </a:cubicBezTo>
                <a:cubicBezTo>
                  <a:pt x="64465" y="28388"/>
                  <a:pt x="50368" y="39532"/>
                  <a:pt x="38843" y="53724"/>
                </a:cubicBezTo>
                <a:cubicBezTo>
                  <a:pt x="27127" y="68107"/>
                  <a:pt x="18745" y="85347"/>
                  <a:pt x="15316" y="106302"/>
                </a:cubicBezTo>
                <a:cubicBezTo>
                  <a:pt x="11506" y="129639"/>
                  <a:pt x="15697" y="152594"/>
                  <a:pt x="23508" y="170025"/>
                </a:cubicBezTo>
                <a:cubicBezTo>
                  <a:pt x="31223" y="187265"/>
                  <a:pt x="42463" y="201743"/>
                  <a:pt x="57036" y="212887"/>
                </a:cubicBezTo>
                <a:cubicBezTo>
                  <a:pt x="71799" y="224222"/>
                  <a:pt x="89802" y="232223"/>
                  <a:pt x="112281" y="234699"/>
                </a:cubicBezTo>
                <a:cubicBezTo>
                  <a:pt x="117519" y="237461"/>
                  <a:pt x="122853" y="240224"/>
                  <a:pt x="128854" y="242224"/>
                </a:cubicBezTo>
                <a:cubicBezTo>
                  <a:pt x="119139" y="243272"/>
                  <a:pt x="109995" y="242319"/>
                  <a:pt x="101613" y="240891"/>
                </a:cubicBezTo>
                <a:close/>
                <a:moveTo>
                  <a:pt x="62941" y="110017"/>
                </a:moveTo>
                <a:cubicBezTo>
                  <a:pt x="63513" y="113732"/>
                  <a:pt x="64275" y="117447"/>
                  <a:pt x="65323" y="121161"/>
                </a:cubicBezTo>
                <a:cubicBezTo>
                  <a:pt x="65608" y="122304"/>
                  <a:pt x="66370" y="123638"/>
                  <a:pt x="66370" y="124590"/>
                </a:cubicBezTo>
                <a:cubicBezTo>
                  <a:pt x="66370" y="125543"/>
                  <a:pt x="65703" y="126972"/>
                  <a:pt x="65323" y="128115"/>
                </a:cubicBezTo>
                <a:cubicBezTo>
                  <a:pt x="63132" y="136211"/>
                  <a:pt x="61798" y="145831"/>
                  <a:pt x="62179" y="156309"/>
                </a:cubicBezTo>
                <a:cubicBezTo>
                  <a:pt x="62656" y="167072"/>
                  <a:pt x="65323" y="176883"/>
                  <a:pt x="68847" y="185645"/>
                </a:cubicBezTo>
                <a:cubicBezTo>
                  <a:pt x="75705" y="202886"/>
                  <a:pt x="87135" y="216030"/>
                  <a:pt x="99708" y="226222"/>
                </a:cubicBezTo>
                <a:cubicBezTo>
                  <a:pt x="75324" y="220317"/>
                  <a:pt x="57798" y="208125"/>
                  <a:pt x="44177" y="191360"/>
                </a:cubicBezTo>
                <a:cubicBezTo>
                  <a:pt x="31128" y="175359"/>
                  <a:pt x="20460" y="153451"/>
                  <a:pt x="20460" y="124685"/>
                </a:cubicBezTo>
                <a:cubicBezTo>
                  <a:pt x="20460" y="95920"/>
                  <a:pt x="30842" y="73917"/>
                  <a:pt x="43986" y="57915"/>
                </a:cubicBezTo>
                <a:cubicBezTo>
                  <a:pt x="57798" y="40961"/>
                  <a:pt x="75133" y="29055"/>
                  <a:pt x="99708" y="22768"/>
                </a:cubicBezTo>
                <a:cubicBezTo>
                  <a:pt x="99898" y="22768"/>
                  <a:pt x="99708" y="22959"/>
                  <a:pt x="99708" y="22959"/>
                </a:cubicBezTo>
                <a:cubicBezTo>
                  <a:pt x="86373" y="33722"/>
                  <a:pt x="75705" y="46581"/>
                  <a:pt x="68751" y="64011"/>
                </a:cubicBezTo>
                <a:cubicBezTo>
                  <a:pt x="63513" y="76965"/>
                  <a:pt x="60465" y="93253"/>
                  <a:pt x="62941" y="110112"/>
                </a:cubicBezTo>
                <a:close/>
                <a:moveTo>
                  <a:pt x="73038" y="70584"/>
                </a:moveTo>
                <a:cubicBezTo>
                  <a:pt x="80277" y="49533"/>
                  <a:pt x="93612" y="34008"/>
                  <a:pt x="110947" y="22768"/>
                </a:cubicBezTo>
                <a:cubicBezTo>
                  <a:pt x="112185" y="21911"/>
                  <a:pt x="113424" y="20958"/>
                  <a:pt x="114472" y="20673"/>
                </a:cubicBezTo>
                <a:cubicBezTo>
                  <a:pt x="115424" y="20482"/>
                  <a:pt x="116091" y="20577"/>
                  <a:pt x="117234" y="20482"/>
                </a:cubicBezTo>
                <a:cubicBezTo>
                  <a:pt x="121806" y="20292"/>
                  <a:pt x="126282" y="20387"/>
                  <a:pt x="130855" y="20768"/>
                </a:cubicBezTo>
                <a:cubicBezTo>
                  <a:pt x="130378" y="21339"/>
                  <a:pt x="129616" y="21530"/>
                  <a:pt x="128949" y="21816"/>
                </a:cubicBezTo>
                <a:cubicBezTo>
                  <a:pt x="119234" y="26007"/>
                  <a:pt x="110566" y="31531"/>
                  <a:pt x="103137" y="38389"/>
                </a:cubicBezTo>
                <a:cubicBezTo>
                  <a:pt x="91516" y="49152"/>
                  <a:pt x="82086" y="62868"/>
                  <a:pt x="77991" y="81061"/>
                </a:cubicBezTo>
                <a:cubicBezTo>
                  <a:pt x="75228" y="93443"/>
                  <a:pt x="75609" y="107826"/>
                  <a:pt x="79610" y="119542"/>
                </a:cubicBezTo>
                <a:cubicBezTo>
                  <a:pt x="85230" y="136306"/>
                  <a:pt x="95517" y="148879"/>
                  <a:pt x="110090" y="156880"/>
                </a:cubicBezTo>
                <a:cubicBezTo>
                  <a:pt x="119806" y="162214"/>
                  <a:pt x="132378" y="165738"/>
                  <a:pt x="145809" y="165167"/>
                </a:cubicBezTo>
                <a:cubicBezTo>
                  <a:pt x="159906" y="164595"/>
                  <a:pt x="171526" y="161166"/>
                  <a:pt x="180956" y="155356"/>
                </a:cubicBezTo>
                <a:cubicBezTo>
                  <a:pt x="189052" y="150403"/>
                  <a:pt x="195624" y="143735"/>
                  <a:pt x="200958" y="135830"/>
                </a:cubicBezTo>
                <a:cubicBezTo>
                  <a:pt x="201721" y="134687"/>
                  <a:pt x="202387" y="133544"/>
                  <a:pt x="203340" y="132591"/>
                </a:cubicBezTo>
                <a:cubicBezTo>
                  <a:pt x="203911" y="135258"/>
                  <a:pt x="204673" y="137354"/>
                  <a:pt x="205149" y="140116"/>
                </a:cubicBezTo>
                <a:cubicBezTo>
                  <a:pt x="205245" y="140973"/>
                  <a:pt x="205531" y="142116"/>
                  <a:pt x="205435" y="142783"/>
                </a:cubicBezTo>
                <a:cubicBezTo>
                  <a:pt x="205340" y="143735"/>
                  <a:pt x="203816" y="145355"/>
                  <a:pt x="203054" y="146212"/>
                </a:cubicBezTo>
                <a:cubicBezTo>
                  <a:pt x="197053" y="153642"/>
                  <a:pt x="189433" y="159642"/>
                  <a:pt x="180956" y="164119"/>
                </a:cubicBezTo>
                <a:cubicBezTo>
                  <a:pt x="171240" y="169262"/>
                  <a:pt x="158286" y="172977"/>
                  <a:pt x="144094" y="172977"/>
                </a:cubicBezTo>
                <a:cubicBezTo>
                  <a:pt x="129711" y="172977"/>
                  <a:pt x="117424" y="169358"/>
                  <a:pt x="107328" y="163928"/>
                </a:cubicBezTo>
                <a:cubicBezTo>
                  <a:pt x="97231" y="158499"/>
                  <a:pt x="89325" y="151451"/>
                  <a:pt x="82848" y="142783"/>
                </a:cubicBezTo>
                <a:cubicBezTo>
                  <a:pt x="76276" y="133830"/>
                  <a:pt x="71418" y="123161"/>
                  <a:pt x="69418" y="110493"/>
                </a:cubicBezTo>
                <a:cubicBezTo>
                  <a:pt x="67132" y="96777"/>
                  <a:pt x="69037" y="81918"/>
                  <a:pt x="72942" y="70488"/>
                </a:cubicBezTo>
                <a:close/>
                <a:moveTo>
                  <a:pt x="143523" y="23435"/>
                </a:moveTo>
                <a:cubicBezTo>
                  <a:pt x="145332" y="22959"/>
                  <a:pt x="148571" y="24483"/>
                  <a:pt x="150666" y="25244"/>
                </a:cubicBezTo>
                <a:cubicBezTo>
                  <a:pt x="165240" y="30293"/>
                  <a:pt x="177241" y="38294"/>
                  <a:pt x="186385" y="48485"/>
                </a:cubicBezTo>
                <a:cubicBezTo>
                  <a:pt x="197244" y="60677"/>
                  <a:pt x="205054" y="75060"/>
                  <a:pt x="206102" y="96015"/>
                </a:cubicBezTo>
                <a:cubicBezTo>
                  <a:pt x="205816" y="96587"/>
                  <a:pt x="205435" y="95634"/>
                  <a:pt x="205531" y="95730"/>
                </a:cubicBezTo>
                <a:cubicBezTo>
                  <a:pt x="191910" y="81347"/>
                  <a:pt x="172383" y="69536"/>
                  <a:pt x="144380" y="69536"/>
                </a:cubicBezTo>
                <a:cubicBezTo>
                  <a:pt x="123234" y="69536"/>
                  <a:pt x="106375" y="76584"/>
                  <a:pt x="93993" y="85824"/>
                </a:cubicBezTo>
                <a:cubicBezTo>
                  <a:pt x="89802" y="88967"/>
                  <a:pt x="86182" y="92682"/>
                  <a:pt x="82563" y="96206"/>
                </a:cubicBezTo>
                <a:cubicBezTo>
                  <a:pt x="83515" y="75346"/>
                  <a:pt x="91516" y="60677"/>
                  <a:pt x="101994" y="48676"/>
                </a:cubicBezTo>
                <a:cubicBezTo>
                  <a:pt x="112471" y="36770"/>
                  <a:pt x="126759" y="28293"/>
                  <a:pt x="143618" y="23530"/>
                </a:cubicBezTo>
                <a:close/>
                <a:moveTo>
                  <a:pt x="88278" y="124495"/>
                </a:moveTo>
                <a:cubicBezTo>
                  <a:pt x="96660" y="107445"/>
                  <a:pt x="110376" y="95253"/>
                  <a:pt x="131712" y="91158"/>
                </a:cubicBezTo>
                <a:cubicBezTo>
                  <a:pt x="141523" y="89252"/>
                  <a:pt x="153524" y="89919"/>
                  <a:pt x="162668" y="92491"/>
                </a:cubicBezTo>
                <a:cubicBezTo>
                  <a:pt x="180575" y="97444"/>
                  <a:pt x="192862" y="109160"/>
                  <a:pt x="200101" y="124305"/>
                </a:cubicBezTo>
                <a:cubicBezTo>
                  <a:pt x="199911" y="125733"/>
                  <a:pt x="198958" y="126876"/>
                  <a:pt x="198291" y="128019"/>
                </a:cubicBezTo>
                <a:cubicBezTo>
                  <a:pt x="193719" y="136401"/>
                  <a:pt x="187433" y="143545"/>
                  <a:pt x="179527" y="148784"/>
                </a:cubicBezTo>
                <a:cubicBezTo>
                  <a:pt x="170383" y="154785"/>
                  <a:pt x="158858" y="158976"/>
                  <a:pt x="144380" y="158976"/>
                </a:cubicBezTo>
                <a:cubicBezTo>
                  <a:pt x="129997" y="158976"/>
                  <a:pt x="118186" y="154880"/>
                  <a:pt x="109138" y="148879"/>
                </a:cubicBezTo>
                <a:cubicBezTo>
                  <a:pt x="99898" y="142783"/>
                  <a:pt x="93040" y="134401"/>
                  <a:pt x="88278" y="124400"/>
                </a:cubicBezTo>
                <a:close/>
                <a:moveTo>
                  <a:pt x="82658" y="152784"/>
                </a:moveTo>
                <a:cubicBezTo>
                  <a:pt x="92850" y="164024"/>
                  <a:pt x="106756" y="173168"/>
                  <a:pt x="124758" y="177264"/>
                </a:cubicBezTo>
                <a:cubicBezTo>
                  <a:pt x="130855" y="178692"/>
                  <a:pt x="137617" y="179645"/>
                  <a:pt x="144571" y="179454"/>
                </a:cubicBezTo>
                <a:cubicBezTo>
                  <a:pt x="165716" y="179073"/>
                  <a:pt x="182194" y="172501"/>
                  <a:pt x="194672" y="163167"/>
                </a:cubicBezTo>
                <a:cubicBezTo>
                  <a:pt x="198863" y="160023"/>
                  <a:pt x="202387" y="156309"/>
                  <a:pt x="206102" y="152784"/>
                </a:cubicBezTo>
                <a:cubicBezTo>
                  <a:pt x="204959" y="174025"/>
                  <a:pt x="197244" y="188408"/>
                  <a:pt x="186576" y="200505"/>
                </a:cubicBezTo>
                <a:cubicBezTo>
                  <a:pt x="177146" y="211173"/>
                  <a:pt x="163621" y="220031"/>
                  <a:pt x="147714" y="224793"/>
                </a:cubicBezTo>
                <a:cubicBezTo>
                  <a:pt x="146571" y="225174"/>
                  <a:pt x="145237" y="225651"/>
                  <a:pt x="144475" y="225651"/>
                </a:cubicBezTo>
                <a:cubicBezTo>
                  <a:pt x="142761" y="225651"/>
                  <a:pt x="139998" y="224412"/>
                  <a:pt x="137998" y="223745"/>
                </a:cubicBezTo>
                <a:cubicBezTo>
                  <a:pt x="115329" y="215935"/>
                  <a:pt x="98279" y="201076"/>
                  <a:pt x="88944" y="180311"/>
                </a:cubicBezTo>
                <a:cubicBezTo>
                  <a:pt x="85801" y="173453"/>
                  <a:pt x="83610" y="166024"/>
                  <a:pt x="82848" y="156880"/>
                </a:cubicBezTo>
                <a:cubicBezTo>
                  <a:pt x="82848" y="155642"/>
                  <a:pt x="82658" y="154213"/>
                  <a:pt x="82563" y="152880"/>
                </a:cubicBezTo>
                <a:cubicBezTo>
                  <a:pt x="82563" y="152594"/>
                  <a:pt x="82658" y="152594"/>
                  <a:pt x="82753" y="152689"/>
                </a:cubicBezTo>
                <a:close/>
                <a:moveTo>
                  <a:pt x="159525" y="227175"/>
                </a:moveTo>
                <a:cubicBezTo>
                  <a:pt x="169240" y="222984"/>
                  <a:pt x="177908" y="217459"/>
                  <a:pt x="185338" y="210601"/>
                </a:cubicBezTo>
                <a:cubicBezTo>
                  <a:pt x="200577" y="196409"/>
                  <a:pt x="212865" y="176692"/>
                  <a:pt x="212293" y="148117"/>
                </a:cubicBezTo>
                <a:cubicBezTo>
                  <a:pt x="212007" y="134782"/>
                  <a:pt x="207531" y="123066"/>
                  <a:pt x="201625" y="113922"/>
                </a:cubicBezTo>
                <a:cubicBezTo>
                  <a:pt x="195624" y="104588"/>
                  <a:pt x="188005" y="97539"/>
                  <a:pt x="178098" y="92110"/>
                </a:cubicBezTo>
                <a:cubicBezTo>
                  <a:pt x="168288" y="86776"/>
                  <a:pt x="156096" y="83347"/>
                  <a:pt x="142380" y="83823"/>
                </a:cubicBezTo>
                <a:cubicBezTo>
                  <a:pt x="116472" y="84776"/>
                  <a:pt x="98850" y="96396"/>
                  <a:pt x="87516" y="113160"/>
                </a:cubicBezTo>
                <a:cubicBezTo>
                  <a:pt x="86754" y="114303"/>
                  <a:pt x="86087" y="115446"/>
                  <a:pt x="85134" y="116399"/>
                </a:cubicBezTo>
                <a:cubicBezTo>
                  <a:pt x="84658" y="114113"/>
                  <a:pt x="83801" y="111446"/>
                  <a:pt x="83325" y="108874"/>
                </a:cubicBezTo>
                <a:cubicBezTo>
                  <a:pt x="83230" y="108017"/>
                  <a:pt x="82944" y="106874"/>
                  <a:pt x="83039" y="106207"/>
                </a:cubicBezTo>
                <a:cubicBezTo>
                  <a:pt x="83134" y="105255"/>
                  <a:pt x="84468" y="104111"/>
                  <a:pt x="85420" y="102968"/>
                </a:cubicBezTo>
                <a:cubicBezTo>
                  <a:pt x="97803" y="87919"/>
                  <a:pt x="115805" y="77346"/>
                  <a:pt x="141427" y="76108"/>
                </a:cubicBezTo>
                <a:cubicBezTo>
                  <a:pt x="152476" y="75632"/>
                  <a:pt x="163621" y="77727"/>
                  <a:pt x="171812" y="80680"/>
                </a:cubicBezTo>
                <a:cubicBezTo>
                  <a:pt x="180384" y="83823"/>
                  <a:pt x="187528" y="88014"/>
                  <a:pt x="193719" y="93253"/>
                </a:cubicBezTo>
                <a:cubicBezTo>
                  <a:pt x="206578" y="104111"/>
                  <a:pt x="215436" y="118494"/>
                  <a:pt x="218961" y="137259"/>
                </a:cubicBezTo>
                <a:cubicBezTo>
                  <a:pt x="223056" y="159452"/>
                  <a:pt x="216580" y="179740"/>
                  <a:pt x="208578" y="193742"/>
                </a:cubicBezTo>
                <a:cubicBezTo>
                  <a:pt x="201435" y="206315"/>
                  <a:pt x="191815" y="216983"/>
                  <a:pt x="179527" y="225174"/>
                </a:cubicBezTo>
                <a:cubicBezTo>
                  <a:pt x="177717" y="226412"/>
                  <a:pt x="175527" y="228127"/>
                  <a:pt x="173907" y="228413"/>
                </a:cubicBezTo>
                <a:cubicBezTo>
                  <a:pt x="168955" y="229365"/>
                  <a:pt x="162287" y="228318"/>
                  <a:pt x="157620" y="228222"/>
                </a:cubicBezTo>
                <a:cubicBezTo>
                  <a:pt x="158096" y="227651"/>
                  <a:pt x="158858" y="227460"/>
                  <a:pt x="159525" y="227175"/>
                </a:cubicBezTo>
                <a:close/>
                <a:moveTo>
                  <a:pt x="219818" y="185265"/>
                </a:moveTo>
                <a:cubicBezTo>
                  <a:pt x="224961" y="172310"/>
                  <a:pt x="228105" y="155927"/>
                  <a:pt x="225628" y="139068"/>
                </a:cubicBezTo>
                <a:cubicBezTo>
                  <a:pt x="225057" y="135353"/>
                  <a:pt x="224295" y="131639"/>
                  <a:pt x="223247" y="127924"/>
                </a:cubicBezTo>
                <a:cubicBezTo>
                  <a:pt x="222961" y="126781"/>
                  <a:pt x="222199" y="125448"/>
                  <a:pt x="222199" y="124495"/>
                </a:cubicBezTo>
                <a:cubicBezTo>
                  <a:pt x="222199" y="123543"/>
                  <a:pt x="222961" y="122018"/>
                  <a:pt x="223247" y="120971"/>
                </a:cubicBezTo>
                <a:cubicBezTo>
                  <a:pt x="225438" y="112970"/>
                  <a:pt x="226771" y="103445"/>
                  <a:pt x="226390" y="93158"/>
                </a:cubicBezTo>
                <a:cubicBezTo>
                  <a:pt x="225914" y="82204"/>
                  <a:pt x="223342" y="72584"/>
                  <a:pt x="219913" y="64011"/>
                </a:cubicBezTo>
                <a:cubicBezTo>
                  <a:pt x="216484" y="55439"/>
                  <a:pt x="212198" y="48009"/>
                  <a:pt x="207055" y="41151"/>
                </a:cubicBezTo>
                <a:cubicBezTo>
                  <a:pt x="201911" y="34293"/>
                  <a:pt x="195529" y="28197"/>
                  <a:pt x="188862" y="22959"/>
                </a:cubicBezTo>
                <a:cubicBezTo>
                  <a:pt x="188862" y="22768"/>
                  <a:pt x="189052" y="22959"/>
                  <a:pt x="188957" y="22959"/>
                </a:cubicBezTo>
                <a:cubicBezTo>
                  <a:pt x="213150" y="28864"/>
                  <a:pt x="230962" y="40961"/>
                  <a:pt x="244678" y="57820"/>
                </a:cubicBezTo>
                <a:cubicBezTo>
                  <a:pt x="251250" y="65916"/>
                  <a:pt x="257061" y="75536"/>
                  <a:pt x="261252" y="86395"/>
                </a:cubicBezTo>
                <a:cubicBezTo>
                  <a:pt x="265538" y="97349"/>
                  <a:pt x="268205" y="110208"/>
                  <a:pt x="268205" y="124590"/>
                </a:cubicBezTo>
                <a:cubicBezTo>
                  <a:pt x="268205" y="138973"/>
                  <a:pt x="265443" y="151832"/>
                  <a:pt x="261252" y="162785"/>
                </a:cubicBezTo>
                <a:cubicBezTo>
                  <a:pt x="257061" y="173644"/>
                  <a:pt x="251250" y="183264"/>
                  <a:pt x="244678" y="191360"/>
                </a:cubicBezTo>
                <a:cubicBezTo>
                  <a:pt x="231057" y="208125"/>
                  <a:pt x="213150" y="220221"/>
                  <a:pt x="189148" y="226222"/>
                </a:cubicBezTo>
                <a:cubicBezTo>
                  <a:pt x="189052" y="226222"/>
                  <a:pt x="188862" y="226412"/>
                  <a:pt x="188862" y="226222"/>
                </a:cubicBezTo>
                <a:cubicBezTo>
                  <a:pt x="202197" y="215554"/>
                  <a:pt x="213055" y="202695"/>
                  <a:pt x="220008" y="185360"/>
                </a:cubicBezTo>
                <a:close/>
                <a:moveTo>
                  <a:pt x="280968" y="141259"/>
                </a:moveTo>
                <a:cubicBezTo>
                  <a:pt x="279254" y="153546"/>
                  <a:pt x="275920" y="164310"/>
                  <a:pt x="271443" y="174120"/>
                </a:cubicBezTo>
                <a:cubicBezTo>
                  <a:pt x="267062" y="183741"/>
                  <a:pt x="261728" y="192503"/>
                  <a:pt x="255251" y="200314"/>
                </a:cubicBezTo>
                <a:cubicBezTo>
                  <a:pt x="242678" y="215649"/>
                  <a:pt x="226105" y="228413"/>
                  <a:pt x="205721" y="235747"/>
                </a:cubicBezTo>
                <a:cubicBezTo>
                  <a:pt x="195148" y="239557"/>
                  <a:pt x="183147" y="242224"/>
                  <a:pt x="170288" y="242700"/>
                </a:cubicBezTo>
                <a:cubicBezTo>
                  <a:pt x="156953" y="243272"/>
                  <a:pt x="144380" y="240891"/>
                  <a:pt x="133426" y="237176"/>
                </a:cubicBezTo>
                <a:cubicBezTo>
                  <a:pt x="112566" y="230127"/>
                  <a:pt x="96469" y="217745"/>
                  <a:pt x="84563" y="201171"/>
                </a:cubicBezTo>
                <a:cubicBezTo>
                  <a:pt x="73419" y="185550"/>
                  <a:pt x="64370" y="161928"/>
                  <a:pt x="70085" y="134496"/>
                </a:cubicBezTo>
                <a:cubicBezTo>
                  <a:pt x="70371" y="133925"/>
                  <a:pt x="70656" y="134973"/>
                  <a:pt x="70847" y="135353"/>
                </a:cubicBezTo>
                <a:cubicBezTo>
                  <a:pt x="71990" y="137544"/>
                  <a:pt x="73228" y="140116"/>
                  <a:pt x="74657" y="142307"/>
                </a:cubicBezTo>
                <a:cubicBezTo>
                  <a:pt x="75324" y="143259"/>
                  <a:pt x="76086" y="144021"/>
                  <a:pt x="76276" y="144974"/>
                </a:cubicBezTo>
                <a:cubicBezTo>
                  <a:pt x="76467" y="145831"/>
                  <a:pt x="76276" y="147927"/>
                  <a:pt x="76086" y="149451"/>
                </a:cubicBezTo>
                <a:cubicBezTo>
                  <a:pt x="75705" y="158785"/>
                  <a:pt x="77705" y="169453"/>
                  <a:pt x="80563" y="177168"/>
                </a:cubicBezTo>
                <a:cubicBezTo>
                  <a:pt x="83991" y="186503"/>
                  <a:pt x="88659" y="194313"/>
                  <a:pt x="94469" y="201457"/>
                </a:cubicBezTo>
                <a:cubicBezTo>
                  <a:pt x="105613" y="215173"/>
                  <a:pt x="121044" y="225936"/>
                  <a:pt x="140951" y="231366"/>
                </a:cubicBezTo>
                <a:cubicBezTo>
                  <a:pt x="151714" y="234318"/>
                  <a:pt x="163144" y="235557"/>
                  <a:pt x="175050" y="234604"/>
                </a:cubicBezTo>
                <a:cubicBezTo>
                  <a:pt x="185909" y="233747"/>
                  <a:pt x="196672" y="230985"/>
                  <a:pt x="205721" y="227365"/>
                </a:cubicBezTo>
                <a:cubicBezTo>
                  <a:pt x="223723" y="220031"/>
                  <a:pt x="238392" y="208791"/>
                  <a:pt x="249536" y="194885"/>
                </a:cubicBezTo>
                <a:cubicBezTo>
                  <a:pt x="260585" y="181264"/>
                  <a:pt x="269634" y="163071"/>
                  <a:pt x="272967" y="142116"/>
                </a:cubicBezTo>
                <a:cubicBezTo>
                  <a:pt x="274682" y="131258"/>
                  <a:pt x="274777" y="118685"/>
                  <a:pt x="273063" y="107636"/>
                </a:cubicBezTo>
                <a:cubicBezTo>
                  <a:pt x="271539" y="97253"/>
                  <a:pt x="268300" y="87062"/>
                  <a:pt x="264490" y="78489"/>
                </a:cubicBezTo>
                <a:cubicBezTo>
                  <a:pt x="256680" y="60868"/>
                  <a:pt x="245059" y="46485"/>
                  <a:pt x="230867" y="35627"/>
                </a:cubicBezTo>
                <a:cubicBezTo>
                  <a:pt x="223628" y="30102"/>
                  <a:pt x="215246" y="25340"/>
                  <a:pt x="206578" y="21720"/>
                </a:cubicBezTo>
                <a:cubicBezTo>
                  <a:pt x="198768" y="18482"/>
                  <a:pt x="190100" y="16005"/>
                  <a:pt x="180194" y="14767"/>
                </a:cubicBezTo>
                <a:cubicBezTo>
                  <a:pt x="178956" y="14577"/>
                  <a:pt x="177432" y="14672"/>
                  <a:pt x="176193" y="14291"/>
                </a:cubicBezTo>
                <a:cubicBezTo>
                  <a:pt x="175527" y="14100"/>
                  <a:pt x="174765" y="13624"/>
                  <a:pt x="174098" y="13243"/>
                </a:cubicBezTo>
                <a:cubicBezTo>
                  <a:pt x="169526" y="10671"/>
                  <a:pt x="164859" y="8481"/>
                  <a:pt x="159334" y="6576"/>
                </a:cubicBezTo>
                <a:cubicBezTo>
                  <a:pt x="173907" y="5052"/>
                  <a:pt x="189148" y="7718"/>
                  <a:pt x="200768" y="11338"/>
                </a:cubicBezTo>
                <a:cubicBezTo>
                  <a:pt x="211531" y="14672"/>
                  <a:pt x="220961" y="19530"/>
                  <a:pt x="229343" y="25149"/>
                </a:cubicBezTo>
                <a:cubicBezTo>
                  <a:pt x="246678" y="36770"/>
                  <a:pt x="259823" y="52010"/>
                  <a:pt x="269062" y="70298"/>
                </a:cubicBezTo>
                <a:cubicBezTo>
                  <a:pt x="273730" y="79537"/>
                  <a:pt x="277635" y="90110"/>
                  <a:pt x="279921" y="102016"/>
                </a:cubicBezTo>
                <a:cubicBezTo>
                  <a:pt x="282207" y="114303"/>
                  <a:pt x="282683" y="127924"/>
                  <a:pt x="280778" y="14116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F4CBB96-AB7C-99FC-80D5-350F2B1A837D}"/>
              </a:ext>
            </a:extLst>
          </p:cNvPr>
          <p:cNvSpPr/>
          <p:nvPr userDrawn="1"/>
        </p:nvSpPr>
        <p:spPr>
          <a:xfrm>
            <a:off x="11122435" y="6071402"/>
            <a:ext cx="326009" cy="383803"/>
          </a:xfrm>
          <a:custGeom>
            <a:avLst/>
            <a:gdLst>
              <a:gd name="connsiteX0" fmla="*/ 262890 w 281082"/>
              <a:gd name="connsiteY0" fmla="*/ 262238 h 330913"/>
              <a:gd name="connsiteX1" fmla="*/ 242316 w 281082"/>
              <a:gd name="connsiteY1" fmla="*/ 226995 h 330913"/>
              <a:gd name="connsiteX2" fmla="*/ 230791 w 281082"/>
              <a:gd name="connsiteY2" fmla="*/ 207183 h 330913"/>
              <a:gd name="connsiteX3" fmla="*/ 208598 w 281082"/>
              <a:gd name="connsiteY3" fmla="*/ 166797 h 330913"/>
              <a:gd name="connsiteX4" fmla="*/ 235553 w 281082"/>
              <a:gd name="connsiteY4" fmla="*/ 166797 h 330913"/>
              <a:gd name="connsiteX5" fmla="*/ 235934 w 281082"/>
              <a:gd name="connsiteY5" fmla="*/ 145461 h 330913"/>
              <a:gd name="connsiteX6" fmla="*/ 195167 w 281082"/>
              <a:gd name="connsiteY6" fmla="*/ 145461 h 330913"/>
              <a:gd name="connsiteX7" fmla="*/ 184118 w 281082"/>
              <a:gd name="connsiteY7" fmla="*/ 125649 h 330913"/>
              <a:gd name="connsiteX8" fmla="*/ 172212 w 281082"/>
              <a:gd name="connsiteY8" fmla="*/ 106218 h 330913"/>
              <a:gd name="connsiteX9" fmla="*/ 154781 w 281082"/>
              <a:gd name="connsiteY9" fmla="*/ 76881 h 330913"/>
              <a:gd name="connsiteX10" fmla="*/ 149257 w 281082"/>
              <a:gd name="connsiteY10" fmla="*/ 66594 h 330913"/>
              <a:gd name="connsiteX11" fmla="*/ 148876 w 281082"/>
              <a:gd name="connsiteY11" fmla="*/ 50402 h 330913"/>
              <a:gd name="connsiteX12" fmla="*/ 148876 w 281082"/>
              <a:gd name="connsiteY12" fmla="*/ 491 h 330913"/>
              <a:gd name="connsiteX13" fmla="*/ 131826 w 281082"/>
              <a:gd name="connsiteY13" fmla="*/ 110 h 330913"/>
              <a:gd name="connsiteX14" fmla="*/ 131064 w 281082"/>
              <a:gd name="connsiteY14" fmla="*/ 1253 h 330913"/>
              <a:gd name="connsiteX15" fmla="*/ 131064 w 281082"/>
              <a:gd name="connsiteY15" fmla="*/ 68118 h 330913"/>
              <a:gd name="connsiteX16" fmla="*/ 91059 w 281082"/>
              <a:gd name="connsiteY16" fmla="*/ 135841 h 330913"/>
              <a:gd name="connsiteX17" fmla="*/ 85153 w 281082"/>
              <a:gd name="connsiteY17" fmla="*/ 145366 h 330913"/>
              <a:gd name="connsiteX18" fmla="*/ 45148 w 281082"/>
              <a:gd name="connsiteY18" fmla="*/ 145747 h 330913"/>
              <a:gd name="connsiteX19" fmla="*/ 45148 w 281082"/>
              <a:gd name="connsiteY19" fmla="*/ 166321 h 330913"/>
              <a:gd name="connsiteX20" fmla="*/ 72866 w 281082"/>
              <a:gd name="connsiteY20" fmla="*/ 166702 h 330913"/>
              <a:gd name="connsiteX21" fmla="*/ 36481 w 281082"/>
              <a:gd name="connsiteY21" fmla="*/ 230424 h 330913"/>
              <a:gd name="connsiteX22" fmla="*/ 9144 w 281082"/>
              <a:gd name="connsiteY22" fmla="*/ 277954 h 330913"/>
              <a:gd name="connsiteX23" fmla="*/ 0 w 281082"/>
              <a:gd name="connsiteY23" fmla="*/ 294147 h 330913"/>
              <a:gd name="connsiteX24" fmla="*/ 131064 w 281082"/>
              <a:gd name="connsiteY24" fmla="*/ 294909 h 330913"/>
              <a:gd name="connsiteX25" fmla="*/ 131064 w 281082"/>
              <a:gd name="connsiteY25" fmla="*/ 330913 h 330913"/>
              <a:gd name="connsiteX26" fmla="*/ 150114 w 281082"/>
              <a:gd name="connsiteY26" fmla="*/ 330913 h 330913"/>
              <a:gd name="connsiteX27" fmla="*/ 150495 w 281082"/>
              <a:gd name="connsiteY27" fmla="*/ 294051 h 330913"/>
              <a:gd name="connsiteX28" fmla="*/ 277559 w 281082"/>
              <a:gd name="connsiteY28" fmla="*/ 294051 h 330913"/>
              <a:gd name="connsiteX29" fmla="*/ 281083 w 281082"/>
              <a:gd name="connsiteY29" fmla="*/ 293289 h 330913"/>
              <a:gd name="connsiteX30" fmla="*/ 262890 w 281082"/>
              <a:gd name="connsiteY30" fmla="*/ 262047 h 330913"/>
              <a:gd name="connsiteX31" fmla="*/ 131064 w 281082"/>
              <a:gd name="connsiteY31" fmla="*/ 272906 h 330913"/>
              <a:gd name="connsiteX32" fmla="*/ 33242 w 281082"/>
              <a:gd name="connsiteY32" fmla="*/ 272906 h 330913"/>
              <a:gd name="connsiteX33" fmla="*/ 96584 w 281082"/>
              <a:gd name="connsiteY33" fmla="*/ 167559 h 330913"/>
              <a:gd name="connsiteX34" fmla="*/ 97727 w 281082"/>
              <a:gd name="connsiteY34" fmla="*/ 166797 h 330913"/>
              <a:gd name="connsiteX35" fmla="*/ 130969 w 281082"/>
              <a:gd name="connsiteY35" fmla="*/ 166797 h 330913"/>
              <a:gd name="connsiteX36" fmla="*/ 130969 w 281082"/>
              <a:gd name="connsiteY36" fmla="*/ 272906 h 330913"/>
              <a:gd name="connsiteX37" fmla="*/ 131064 w 281082"/>
              <a:gd name="connsiteY37" fmla="*/ 145461 h 330913"/>
              <a:gd name="connsiteX38" fmla="*/ 110871 w 281082"/>
              <a:gd name="connsiteY38" fmla="*/ 145461 h 330913"/>
              <a:gd name="connsiteX39" fmla="*/ 115634 w 281082"/>
              <a:gd name="connsiteY39" fmla="*/ 136794 h 330913"/>
              <a:gd name="connsiteX40" fmla="*/ 120396 w 281082"/>
              <a:gd name="connsiteY40" fmla="*/ 128507 h 330913"/>
              <a:gd name="connsiteX41" fmla="*/ 130683 w 281082"/>
              <a:gd name="connsiteY41" fmla="*/ 110695 h 330913"/>
              <a:gd name="connsiteX42" fmla="*/ 131064 w 281082"/>
              <a:gd name="connsiteY42" fmla="*/ 145557 h 330913"/>
              <a:gd name="connsiteX43" fmla="*/ 150114 w 281082"/>
              <a:gd name="connsiteY43" fmla="*/ 111457 h 330913"/>
              <a:gd name="connsiteX44" fmla="*/ 170688 w 281082"/>
              <a:gd name="connsiteY44" fmla="*/ 145080 h 330913"/>
              <a:gd name="connsiteX45" fmla="*/ 150114 w 281082"/>
              <a:gd name="connsiteY45" fmla="*/ 145461 h 330913"/>
              <a:gd name="connsiteX46" fmla="*/ 150114 w 281082"/>
              <a:gd name="connsiteY46" fmla="*/ 111457 h 330913"/>
              <a:gd name="connsiteX47" fmla="*/ 150114 w 281082"/>
              <a:gd name="connsiteY47" fmla="*/ 273001 h 330913"/>
              <a:gd name="connsiteX48" fmla="*/ 150114 w 281082"/>
              <a:gd name="connsiteY48" fmla="*/ 168036 h 330913"/>
              <a:gd name="connsiteX49" fmla="*/ 150495 w 281082"/>
              <a:gd name="connsiteY49" fmla="*/ 166893 h 330913"/>
              <a:gd name="connsiteX50" fmla="*/ 184118 w 281082"/>
              <a:gd name="connsiteY50" fmla="*/ 166893 h 330913"/>
              <a:gd name="connsiteX51" fmla="*/ 245078 w 281082"/>
              <a:gd name="connsiteY51" fmla="*/ 266238 h 330913"/>
              <a:gd name="connsiteX52" fmla="*/ 248603 w 281082"/>
              <a:gd name="connsiteY52" fmla="*/ 273001 h 330913"/>
              <a:gd name="connsiteX53" fmla="*/ 150019 w 281082"/>
              <a:gd name="connsiteY53" fmla="*/ 273001 h 3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1082" h="330913">
                <a:moveTo>
                  <a:pt x="262890" y="262238"/>
                </a:moveTo>
                <a:cubicBezTo>
                  <a:pt x="256032" y="250617"/>
                  <a:pt x="248888" y="238140"/>
                  <a:pt x="242316" y="226995"/>
                </a:cubicBezTo>
                <a:cubicBezTo>
                  <a:pt x="238316" y="220328"/>
                  <a:pt x="234506" y="213565"/>
                  <a:pt x="230791" y="207183"/>
                </a:cubicBezTo>
                <a:cubicBezTo>
                  <a:pt x="223171" y="193944"/>
                  <a:pt x="215456" y="180513"/>
                  <a:pt x="208598" y="166797"/>
                </a:cubicBezTo>
                <a:lnTo>
                  <a:pt x="235553" y="166797"/>
                </a:lnTo>
                <a:cubicBezTo>
                  <a:pt x="236506" y="160416"/>
                  <a:pt x="235649" y="152415"/>
                  <a:pt x="235934" y="145461"/>
                </a:cubicBezTo>
                <a:lnTo>
                  <a:pt x="195167" y="145461"/>
                </a:lnTo>
                <a:cubicBezTo>
                  <a:pt x="191167" y="139080"/>
                  <a:pt x="187833" y="132222"/>
                  <a:pt x="184118" y="125649"/>
                </a:cubicBezTo>
                <a:cubicBezTo>
                  <a:pt x="180404" y="119172"/>
                  <a:pt x="176213" y="112981"/>
                  <a:pt x="172212" y="106218"/>
                </a:cubicBezTo>
                <a:cubicBezTo>
                  <a:pt x="166973" y="97360"/>
                  <a:pt x="160687" y="85930"/>
                  <a:pt x="154781" y="76881"/>
                </a:cubicBezTo>
                <a:cubicBezTo>
                  <a:pt x="152591" y="73548"/>
                  <a:pt x="149733" y="69547"/>
                  <a:pt x="149257" y="66594"/>
                </a:cubicBezTo>
                <a:cubicBezTo>
                  <a:pt x="148400" y="61737"/>
                  <a:pt x="148876" y="55641"/>
                  <a:pt x="148876" y="50402"/>
                </a:cubicBezTo>
                <a:cubicBezTo>
                  <a:pt x="148876" y="33447"/>
                  <a:pt x="148876" y="17350"/>
                  <a:pt x="148876" y="491"/>
                </a:cubicBezTo>
                <a:cubicBezTo>
                  <a:pt x="144018" y="-462"/>
                  <a:pt x="137446" y="300"/>
                  <a:pt x="131826" y="110"/>
                </a:cubicBezTo>
                <a:cubicBezTo>
                  <a:pt x="131350" y="300"/>
                  <a:pt x="131064" y="586"/>
                  <a:pt x="131064" y="1253"/>
                </a:cubicBezTo>
                <a:lnTo>
                  <a:pt x="131064" y="68118"/>
                </a:lnTo>
                <a:cubicBezTo>
                  <a:pt x="117348" y="90026"/>
                  <a:pt x="104203" y="113934"/>
                  <a:pt x="91059" y="135841"/>
                </a:cubicBezTo>
                <a:cubicBezTo>
                  <a:pt x="89059" y="139080"/>
                  <a:pt x="87916" y="142699"/>
                  <a:pt x="85153" y="145366"/>
                </a:cubicBezTo>
                <a:cubicBezTo>
                  <a:pt x="71914" y="145652"/>
                  <a:pt x="57722" y="144890"/>
                  <a:pt x="45148" y="145747"/>
                </a:cubicBezTo>
                <a:lnTo>
                  <a:pt x="45148" y="166321"/>
                </a:lnTo>
                <a:cubicBezTo>
                  <a:pt x="53626" y="167274"/>
                  <a:pt x="63722" y="166416"/>
                  <a:pt x="72866" y="166702"/>
                </a:cubicBezTo>
                <a:cubicBezTo>
                  <a:pt x="61246" y="188419"/>
                  <a:pt x="48673" y="209374"/>
                  <a:pt x="36481" y="230424"/>
                </a:cubicBezTo>
                <a:cubicBezTo>
                  <a:pt x="27241" y="246331"/>
                  <a:pt x="18288" y="262428"/>
                  <a:pt x="9144" y="277954"/>
                </a:cubicBezTo>
                <a:cubicBezTo>
                  <a:pt x="6001" y="283193"/>
                  <a:pt x="2096" y="288241"/>
                  <a:pt x="0" y="294147"/>
                </a:cubicBezTo>
                <a:cubicBezTo>
                  <a:pt x="43434" y="294623"/>
                  <a:pt x="88868" y="293099"/>
                  <a:pt x="131064" y="294909"/>
                </a:cubicBezTo>
                <a:lnTo>
                  <a:pt x="131064" y="330913"/>
                </a:lnTo>
                <a:lnTo>
                  <a:pt x="150114" y="330913"/>
                </a:lnTo>
                <a:cubicBezTo>
                  <a:pt x="150400" y="318721"/>
                  <a:pt x="149543" y="305577"/>
                  <a:pt x="150495" y="294051"/>
                </a:cubicBezTo>
                <a:cubicBezTo>
                  <a:pt x="192405" y="293194"/>
                  <a:pt x="236125" y="295194"/>
                  <a:pt x="277559" y="294051"/>
                </a:cubicBezTo>
                <a:cubicBezTo>
                  <a:pt x="278416" y="294051"/>
                  <a:pt x="280607" y="294718"/>
                  <a:pt x="281083" y="293289"/>
                </a:cubicBezTo>
                <a:cubicBezTo>
                  <a:pt x="275082" y="282812"/>
                  <a:pt x="269081" y="272430"/>
                  <a:pt x="262890" y="262047"/>
                </a:cubicBezTo>
                <a:close/>
                <a:moveTo>
                  <a:pt x="131064" y="272906"/>
                </a:moveTo>
                <a:lnTo>
                  <a:pt x="33242" y="272906"/>
                </a:lnTo>
                <a:cubicBezTo>
                  <a:pt x="54007" y="237473"/>
                  <a:pt x="75248" y="202516"/>
                  <a:pt x="96584" y="167559"/>
                </a:cubicBezTo>
                <a:cubicBezTo>
                  <a:pt x="96869" y="167178"/>
                  <a:pt x="97346" y="166988"/>
                  <a:pt x="97727" y="166797"/>
                </a:cubicBezTo>
                <a:lnTo>
                  <a:pt x="130969" y="166797"/>
                </a:lnTo>
                <a:lnTo>
                  <a:pt x="130969" y="272906"/>
                </a:lnTo>
                <a:close/>
                <a:moveTo>
                  <a:pt x="131064" y="145461"/>
                </a:moveTo>
                <a:lnTo>
                  <a:pt x="110871" y="145461"/>
                </a:lnTo>
                <a:cubicBezTo>
                  <a:pt x="110871" y="141747"/>
                  <a:pt x="113919" y="139365"/>
                  <a:pt x="115634" y="136794"/>
                </a:cubicBezTo>
                <a:cubicBezTo>
                  <a:pt x="117348" y="134031"/>
                  <a:pt x="118777" y="131174"/>
                  <a:pt x="120396" y="128507"/>
                </a:cubicBezTo>
                <a:cubicBezTo>
                  <a:pt x="123825" y="122697"/>
                  <a:pt x="127540" y="116982"/>
                  <a:pt x="130683" y="110695"/>
                </a:cubicBezTo>
                <a:cubicBezTo>
                  <a:pt x="131636" y="121554"/>
                  <a:pt x="130778" y="134031"/>
                  <a:pt x="131064" y="145557"/>
                </a:cubicBezTo>
                <a:close/>
                <a:moveTo>
                  <a:pt x="150114" y="111457"/>
                </a:moveTo>
                <a:cubicBezTo>
                  <a:pt x="157163" y="122506"/>
                  <a:pt x="163925" y="133746"/>
                  <a:pt x="170688" y="145080"/>
                </a:cubicBezTo>
                <a:cubicBezTo>
                  <a:pt x="164497" y="145938"/>
                  <a:pt x="156877" y="145271"/>
                  <a:pt x="150114" y="145461"/>
                </a:cubicBezTo>
                <a:lnTo>
                  <a:pt x="150114" y="111457"/>
                </a:lnTo>
                <a:close/>
                <a:moveTo>
                  <a:pt x="150114" y="273001"/>
                </a:moveTo>
                <a:lnTo>
                  <a:pt x="150114" y="168036"/>
                </a:lnTo>
                <a:cubicBezTo>
                  <a:pt x="150114" y="167464"/>
                  <a:pt x="150114" y="166893"/>
                  <a:pt x="150495" y="166893"/>
                </a:cubicBezTo>
                <a:lnTo>
                  <a:pt x="184118" y="166893"/>
                </a:lnTo>
                <a:cubicBezTo>
                  <a:pt x="204788" y="199754"/>
                  <a:pt x="224600" y="233091"/>
                  <a:pt x="245078" y="266238"/>
                </a:cubicBezTo>
                <a:cubicBezTo>
                  <a:pt x="246412" y="268334"/>
                  <a:pt x="248031" y="270429"/>
                  <a:pt x="248603" y="273001"/>
                </a:cubicBezTo>
                <a:lnTo>
                  <a:pt x="150019" y="273001"/>
                </a:lnTo>
                <a:close/>
              </a:path>
            </a:pathLst>
          </a:custGeom>
          <a:solidFill>
            <a:schemeClr val="accent2">
              <a:alpha val="20000"/>
            </a:schemeClr>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D07BA17-0331-176B-77F9-75D81DBA56FA}"/>
              </a:ext>
            </a:extLst>
          </p:cNvPr>
          <p:cNvSpPr/>
          <p:nvPr userDrawn="1"/>
        </p:nvSpPr>
        <p:spPr>
          <a:xfrm>
            <a:off x="5537865" y="6086656"/>
            <a:ext cx="214873" cy="353295"/>
          </a:xfrm>
          <a:custGeom>
            <a:avLst/>
            <a:gdLst>
              <a:gd name="connsiteX0" fmla="*/ 185261 w 185261"/>
              <a:gd name="connsiteY0" fmla="*/ 126302 h 304609"/>
              <a:gd name="connsiteX1" fmla="*/ 108109 w 185261"/>
              <a:gd name="connsiteY1" fmla="*/ 126302 h 304609"/>
              <a:gd name="connsiteX2" fmla="*/ 108109 w 185261"/>
              <a:gd name="connsiteY2" fmla="*/ 109061 h 304609"/>
              <a:gd name="connsiteX3" fmla="*/ 171736 w 185261"/>
              <a:gd name="connsiteY3" fmla="*/ 109061 h 304609"/>
              <a:gd name="connsiteX4" fmla="*/ 171736 w 185261"/>
              <a:gd name="connsiteY4" fmla="*/ 78200 h 304609"/>
              <a:gd name="connsiteX5" fmla="*/ 108109 w 185261"/>
              <a:gd name="connsiteY5" fmla="*/ 78200 h 304609"/>
              <a:gd name="connsiteX6" fmla="*/ 108109 w 185261"/>
              <a:gd name="connsiteY6" fmla="*/ 61055 h 304609"/>
              <a:gd name="connsiteX7" fmla="*/ 158115 w 185261"/>
              <a:gd name="connsiteY7" fmla="*/ 61055 h 304609"/>
              <a:gd name="connsiteX8" fmla="*/ 158115 w 185261"/>
              <a:gd name="connsiteY8" fmla="*/ 30194 h 304609"/>
              <a:gd name="connsiteX9" fmla="*/ 108109 w 185261"/>
              <a:gd name="connsiteY9" fmla="*/ 30194 h 304609"/>
              <a:gd name="connsiteX10" fmla="*/ 108109 w 185261"/>
              <a:gd name="connsiteY10" fmla="*/ 0 h 304609"/>
              <a:gd name="connsiteX11" fmla="*/ 77248 w 185261"/>
              <a:gd name="connsiteY11" fmla="*/ 0 h 304609"/>
              <a:gd name="connsiteX12" fmla="*/ 77248 w 185261"/>
              <a:gd name="connsiteY12" fmla="*/ 30194 h 304609"/>
              <a:gd name="connsiteX13" fmla="*/ 27146 w 185261"/>
              <a:gd name="connsiteY13" fmla="*/ 30194 h 304609"/>
              <a:gd name="connsiteX14" fmla="*/ 27146 w 185261"/>
              <a:gd name="connsiteY14" fmla="*/ 61055 h 304609"/>
              <a:gd name="connsiteX15" fmla="*/ 77248 w 185261"/>
              <a:gd name="connsiteY15" fmla="*/ 61055 h 304609"/>
              <a:gd name="connsiteX16" fmla="*/ 77248 w 185261"/>
              <a:gd name="connsiteY16" fmla="*/ 78200 h 304609"/>
              <a:gd name="connsiteX17" fmla="*/ 13621 w 185261"/>
              <a:gd name="connsiteY17" fmla="*/ 78200 h 304609"/>
              <a:gd name="connsiteX18" fmla="*/ 13621 w 185261"/>
              <a:gd name="connsiteY18" fmla="*/ 109061 h 304609"/>
              <a:gd name="connsiteX19" fmla="*/ 77248 w 185261"/>
              <a:gd name="connsiteY19" fmla="*/ 109061 h 304609"/>
              <a:gd name="connsiteX20" fmla="*/ 77248 w 185261"/>
              <a:gd name="connsiteY20" fmla="*/ 126302 h 304609"/>
              <a:gd name="connsiteX21" fmla="*/ 0 w 185261"/>
              <a:gd name="connsiteY21" fmla="*/ 126302 h 304609"/>
              <a:gd name="connsiteX22" fmla="*/ 0 w 185261"/>
              <a:gd name="connsiteY22" fmla="*/ 157163 h 304609"/>
              <a:gd name="connsiteX23" fmla="*/ 77248 w 185261"/>
              <a:gd name="connsiteY23" fmla="*/ 157163 h 304609"/>
              <a:gd name="connsiteX24" fmla="*/ 77248 w 185261"/>
              <a:gd name="connsiteY24" fmla="*/ 304610 h 304609"/>
              <a:gd name="connsiteX25" fmla="*/ 108109 w 185261"/>
              <a:gd name="connsiteY25" fmla="*/ 304610 h 304609"/>
              <a:gd name="connsiteX26" fmla="*/ 108109 w 185261"/>
              <a:gd name="connsiteY26" fmla="*/ 157163 h 304609"/>
              <a:gd name="connsiteX27" fmla="*/ 185261 w 185261"/>
              <a:gd name="connsiteY27" fmla="*/ 157163 h 304609"/>
              <a:gd name="connsiteX28" fmla="*/ 185261 w 185261"/>
              <a:gd name="connsiteY28" fmla="*/ 126302 h 30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261" h="304609">
                <a:moveTo>
                  <a:pt x="185261" y="126302"/>
                </a:moveTo>
                <a:lnTo>
                  <a:pt x="108109" y="126302"/>
                </a:lnTo>
                <a:lnTo>
                  <a:pt x="108109" y="109061"/>
                </a:lnTo>
                <a:lnTo>
                  <a:pt x="171736" y="109061"/>
                </a:lnTo>
                <a:lnTo>
                  <a:pt x="171736" y="78200"/>
                </a:lnTo>
                <a:lnTo>
                  <a:pt x="108109" y="78200"/>
                </a:lnTo>
                <a:lnTo>
                  <a:pt x="108109" y="61055"/>
                </a:lnTo>
                <a:lnTo>
                  <a:pt x="158115" y="61055"/>
                </a:lnTo>
                <a:lnTo>
                  <a:pt x="158115" y="30194"/>
                </a:lnTo>
                <a:lnTo>
                  <a:pt x="108109" y="30194"/>
                </a:lnTo>
                <a:lnTo>
                  <a:pt x="108109" y="0"/>
                </a:lnTo>
                <a:lnTo>
                  <a:pt x="77248" y="0"/>
                </a:lnTo>
                <a:lnTo>
                  <a:pt x="77248" y="30194"/>
                </a:lnTo>
                <a:lnTo>
                  <a:pt x="27146" y="30194"/>
                </a:lnTo>
                <a:lnTo>
                  <a:pt x="27146" y="61055"/>
                </a:lnTo>
                <a:lnTo>
                  <a:pt x="77248" y="61055"/>
                </a:lnTo>
                <a:lnTo>
                  <a:pt x="77248" y="78200"/>
                </a:lnTo>
                <a:lnTo>
                  <a:pt x="13621" y="78200"/>
                </a:lnTo>
                <a:lnTo>
                  <a:pt x="13621" y="109061"/>
                </a:lnTo>
                <a:lnTo>
                  <a:pt x="77248" y="109061"/>
                </a:lnTo>
                <a:lnTo>
                  <a:pt x="77248" y="126302"/>
                </a:lnTo>
                <a:lnTo>
                  <a:pt x="0" y="126302"/>
                </a:lnTo>
                <a:lnTo>
                  <a:pt x="0" y="157163"/>
                </a:lnTo>
                <a:lnTo>
                  <a:pt x="77248" y="157163"/>
                </a:lnTo>
                <a:lnTo>
                  <a:pt x="77248" y="304610"/>
                </a:lnTo>
                <a:lnTo>
                  <a:pt x="108109" y="304610"/>
                </a:lnTo>
                <a:lnTo>
                  <a:pt x="108109" y="157163"/>
                </a:lnTo>
                <a:lnTo>
                  <a:pt x="185261" y="157163"/>
                </a:lnTo>
                <a:lnTo>
                  <a:pt x="185261" y="126302"/>
                </a:lnTo>
                <a:close/>
              </a:path>
            </a:pathLst>
          </a:custGeom>
          <a:solidFill>
            <a:schemeClr val="accent2">
              <a:alpha val="20000"/>
            </a:schemeClr>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74F8ECCD-3609-94CF-5F51-1EC5EE3C1095}"/>
              </a:ext>
            </a:extLst>
          </p:cNvPr>
          <p:cNvSpPr/>
          <p:nvPr userDrawn="1"/>
        </p:nvSpPr>
        <p:spPr>
          <a:xfrm>
            <a:off x="7139260" y="6116155"/>
            <a:ext cx="221362" cy="294295"/>
          </a:xfrm>
          <a:custGeom>
            <a:avLst/>
            <a:gdLst>
              <a:gd name="connsiteX0" fmla="*/ 190393 w 190855"/>
              <a:gd name="connsiteY0" fmla="*/ 128520 h 253739"/>
              <a:gd name="connsiteX1" fmla="*/ 155055 w 190855"/>
              <a:gd name="connsiteY1" fmla="*/ 107088 h 253739"/>
              <a:gd name="connsiteX2" fmla="*/ 155055 w 190855"/>
              <a:gd name="connsiteY2" fmla="*/ 72227 h 253739"/>
              <a:gd name="connsiteX3" fmla="*/ 154769 w 190855"/>
              <a:gd name="connsiteY3" fmla="*/ 42795 h 253739"/>
              <a:gd name="connsiteX4" fmla="*/ 137339 w 190855"/>
              <a:gd name="connsiteY4" fmla="*/ 26793 h 253739"/>
              <a:gd name="connsiteX5" fmla="*/ 123242 w 190855"/>
              <a:gd name="connsiteY5" fmla="*/ 28221 h 253739"/>
              <a:gd name="connsiteX6" fmla="*/ 117336 w 190855"/>
              <a:gd name="connsiteY6" fmla="*/ 31841 h 253739"/>
              <a:gd name="connsiteX7" fmla="*/ 113240 w 190855"/>
              <a:gd name="connsiteY7" fmla="*/ 7457 h 253739"/>
              <a:gd name="connsiteX8" fmla="*/ 96953 w 190855"/>
              <a:gd name="connsiteY8" fmla="*/ 27 h 253739"/>
              <a:gd name="connsiteX9" fmla="*/ 77522 w 190855"/>
              <a:gd name="connsiteY9" fmla="*/ 8124 h 253739"/>
              <a:gd name="connsiteX10" fmla="*/ 73902 w 190855"/>
              <a:gd name="connsiteY10" fmla="*/ 32031 h 253739"/>
              <a:gd name="connsiteX11" fmla="*/ 36183 w 190855"/>
              <a:gd name="connsiteY11" fmla="*/ 45176 h 253739"/>
              <a:gd name="connsiteX12" fmla="*/ 36183 w 190855"/>
              <a:gd name="connsiteY12" fmla="*/ 107088 h 253739"/>
              <a:gd name="connsiteX13" fmla="*/ 8465 w 190855"/>
              <a:gd name="connsiteY13" fmla="*/ 112899 h 253739"/>
              <a:gd name="connsiteX14" fmla="*/ 2084 w 190855"/>
              <a:gd name="connsiteY14" fmla="*/ 135663 h 253739"/>
              <a:gd name="connsiteX15" fmla="*/ 30182 w 190855"/>
              <a:gd name="connsiteY15" fmla="*/ 184622 h 253739"/>
              <a:gd name="connsiteX16" fmla="*/ 48947 w 190855"/>
              <a:gd name="connsiteY16" fmla="*/ 239295 h 253739"/>
              <a:gd name="connsiteX17" fmla="*/ 98381 w 190855"/>
              <a:gd name="connsiteY17" fmla="*/ 253678 h 253739"/>
              <a:gd name="connsiteX18" fmla="*/ 148483 w 190855"/>
              <a:gd name="connsiteY18" fmla="*/ 231961 h 253739"/>
              <a:gd name="connsiteX19" fmla="*/ 163532 w 190855"/>
              <a:gd name="connsiteY19" fmla="*/ 173954 h 253739"/>
              <a:gd name="connsiteX20" fmla="*/ 176677 w 190855"/>
              <a:gd name="connsiteY20" fmla="*/ 146712 h 253739"/>
              <a:gd name="connsiteX21" fmla="*/ 187059 w 190855"/>
              <a:gd name="connsiteY21" fmla="*/ 136997 h 253739"/>
              <a:gd name="connsiteX22" fmla="*/ 190298 w 190855"/>
              <a:gd name="connsiteY22" fmla="*/ 128424 h 253739"/>
              <a:gd name="connsiteX23" fmla="*/ 117336 w 190855"/>
              <a:gd name="connsiteY23" fmla="*/ 49748 h 253739"/>
              <a:gd name="connsiteX24" fmla="*/ 132767 w 190855"/>
              <a:gd name="connsiteY24" fmla="*/ 32508 h 253739"/>
              <a:gd name="connsiteX25" fmla="*/ 149340 w 190855"/>
              <a:gd name="connsiteY25" fmla="*/ 52701 h 253739"/>
              <a:gd name="connsiteX26" fmla="*/ 149340 w 190855"/>
              <a:gd name="connsiteY26" fmla="*/ 105660 h 253739"/>
              <a:gd name="connsiteX27" fmla="*/ 140101 w 190855"/>
              <a:gd name="connsiteY27" fmla="*/ 112422 h 253739"/>
              <a:gd name="connsiteX28" fmla="*/ 131909 w 190855"/>
              <a:gd name="connsiteY28" fmla="*/ 117566 h 253739"/>
              <a:gd name="connsiteX29" fmla="*/ 117431 w 190855"/>
              <a:gd name="connsiteY29" fmla="*/ 129282 h 253739"/>
              <a:gd name="connsiteX30" fmla="*/ 117431 w 190855"/>
              <a:gd name="connsiteY30" fmla="*/ 49653 h 253739"/>
              <a:gd name="connsiteX31" fmla="*/ 91904 w 190855"/>
              <a:gd name="connsiteY31" fmla="*/ 6028 h 253739"/>
              <a:gd name="connsiteX32" fmla="*/ 111621 w 190855"/>
              <a:gd name="connsiteY32" fmla="*/ 25173 h 253739"/>
              <a:gd name="connsiteX33" fmla="*/ 111621 w 190855"/>
              <a:gd name="connsiteY33" fmla="*/ 130329 h 253739"/>
              <a:gd name="connsiteX34" fmla="*/ 98381 w 190855"/>
              <a:gd name="connsiteY34" fmla="*/ 126615 h 253739"/>
              <a:gd name="connsiteX35" fmla="*/ 79712 w 190855"/>
              <a:gd name="connsiteY35" fmla="*/ 130615 h 253739"/>
              <a:gd name="connsiteX36" fmla="*/ 79808 w 190855"/>
              <a:gd name="connsiteY36" fmla="*/ 36603 h 253739"/>
              <a:gd name="connsiteX37" fmla="*/ 91904 w 190855"/>
              <a:gd name="connsiteY37" fmla="*/ 6028 h 253739"/>
              <a:gd name="connsiteX38" fmla="*/ 46946 w 190855"/>
              <a:gd name="connsiteY38" fmla="*/ 35556 h 253739"/>
              <a:gd name="connsiteX39" fmla="*/ 69711 w 190855"/>
              <a:gd name="connsiteY39" fmla="*/ 36318 h 253739"/>
              <a:gd name="connsiteX40" fmla="*/ 73807 w 190855"/>
              <a:gd name="connsiteY40" fmla="*/ 63940 h 253739"/>
              <a:gd name="connsiteX41" fmla="*/ 73807 w 190855"/>
              <a:gd name="connsiteY41" fmla="*/ 96897 h 253739"/>
              <a:gd name="connsiteX42" fmla="*/ 73807 w 190855"/>
              <a:gd name="connsiteY42" fmla="*/ 129282 h 253739"/>
              <a:gd name="connsiteX43" fmla="*/ 56090 w 190855"/>
              <a:gd name="connsiteY43" fmla="*/ 115470 h 253739"/>
              <a:gd name="connsiteX44" fmla="*/ 41993 w 190855"/>
              <a:gd name="connsiteY44" fmla="*/ 108612 h 253739"/>
              <a:gd name="connsiteX45" fmla="*/ 41993 w 190855"/>
              <a:gd name="connsiteY45" fmla="*/ 94039 h 253739"/>
              <a:gd name="connsiteX46" fmla="*/ 41993 w 190855"/>
              <a:gd name="connsiteY46" fmla="*/ 61273 h 253739"/>
              <a:gd name="connsiteX47" fmla="*/ 46851 w 190855"/>
              <a:gd name="connsiteY47" fmla="*/ 35556 h 253739"/>
              <a:gd name="connsiteX48" fmla="*/ 92952 w 190855"/>
              <a:gd name="connsiteY48" fmla="*/ 200243 h 253739"/>
              <a:gd name="connsiteX49" fmla="*/ 92952 w 190855"/>
              <a:gd name="connsiteY49" fmla="*/ 248439 h 253739"/>
              <a:gd name="connsiteX50" fmla="*/ 41517 w 190855"/>
              <a:gd name="connsiteY50" fmla="*/ 213864 h 253739"/>
              <a:gd name="connsiteX51" fmla="*/ 11513 w 190855"/>
              <a:gd name="connsiteY51" fmla="*/ 136044 h 253739"/>
              <a:gd name="connsiteX52" fmla="*/ 6751 w 190855"/>
              <a:gd name="connsiteY52" fmla="*/ 127662 h 253739"/>
              <a:gd name="connsiteX53" fmla="*/ 9418 w 190855"/>
              <a:gd name="connsiteY53" fmla="*/ 120995 h 253739"/>
              <a:gd name="connsiteX54" fmla="*/ 19991 w 190855"/>
              <a:gd name="connsiteY54" fmla="*/ 112994 h 253739"/>
              <a:gd name="connsiteX55" fmla="*/ 59900 w 190855"/>
              <a:gd name="connsiteY55" fmla="*/ 124900 h 253739"/>
              <a:gd name="connsiteX56" fmla="*/ 70473 w 190855"/>
              <a:gd name="connsiteY56" fmla="*/ 134044 h 253739"/>
              <a:gd name="connsiteX57" fmla="*/ 71330 w 190855"/>
              <a:gd name="connsiteY57" fmla="*/ 137664 h 253739"/>
              <a:gd name="connsiteX58" fmla="*/ 64091 w 190855"/>
              <a:gd name="connsiteY58" fmla="*/ 152142 h 253739"/>
              <a:gd name="connsiteX59" fmla="*/ 75998 w 190855"/>
              <a:gd name="connsiteY59" fmla="*/ 184717 h 253739"/>
              <a:gd name="connsiteX60" fmla="*/ 90476 w 190855"/>
              <a:gd name="connsiteY60" fmla="*/ 190908 h 253739"/>
              <a:gd name="connsiteX61" fmla="*/ 93047 w 190855"/>
              <a:gd name="connsiteY61" fmla="*/ 200338 h 253739"/>
              <a:gd name="connsiteX62" fmla="*/ 76760 w 190855"/>
              <a:gd name="connsiteY62" fmla="*/ 140235 h 253739"/>
              <a:gd name="connsiteX63" fmla="*/ 115812 w 190855"/>
              <a:gd name="connsiteY63" fmla="*/ 176335 h 253739"/>
              <a:gd name="connsiteX64" fmla="*/ 76760 w 190855"/>
              <a:gd name="connsiteY64" fmla="*/ 140235 h 253739"/>
              <a:gd name="connsiteX65" fmla="*/ 180011 w 190855"/>
              <a:gd name="connsiteY65" fmla="*/ 135854 h 253739"/>
              <a:gd name="connsiteX66" fmla="*/ 155722 w 190855"/>
              <a:gd name="connsiteY66" fmla="*/ 183193 h 253739"/>
              <a:gd name="connsiteX67" fmla="*/ 140387 w 190855"/>
              <a:gd name="connsiteY67" fmla="*/ 233771 h 253739"/>
              <a:gd name="connsiteX68" fmla="*/ 98953 w 190855"/>
              <a:gd name="connsiteY68" fmla="*/ 248439 h 253739"/>
              <a:gd name="connsiteX69" fmla="*/ 98858 w 190855"/>
              <a:gd name="connsiteY69" fmla="*/ 194147 h 253739"/>
              <a:gd name="connsiteX70" fmla="*/ 103334 w 190855"/>
              <a:gd name="connsiteY70" fmla="*/ 190337 h 253739"/>
              <a:gd name="connsiteX71" fmla="*/ 107525 w 190855"/>
              <a:gd name="connsiteY71" fmla="*/ 189099 h 253739"/>
              <a:gd name="connsiteX72" fmla="*/ 114860 w 190855"/>
              <a:gd name="connsiteY72" fmla="*/ 185193 h 253739"/>
              <a:gd name="connsiteX73" fmla="*/ 125813 w 190855"/>
              <a:gd name="connsiteY73" fmla="*/ 171192 h 253739"/>
              <a:gd name="connsiteX74" fmla="*/ 126385 w 190855"/>
              <a:gd name="connsiteY74" fmla="*/ 148427 h 253739"/>
              <a:gd name="connsiteX75" fmla="*/ 120289 w 190855"/>
              <a:gd name="connsiteY75" fmla="*/ 137759 h 253739"/>
              <a:gd name="connsiteX76" fmla="*/ 124289 w 190855"/>
              <a:gd name="connsiteY76" fmla="*/ 131091 h 253739"/>
              <a:gd name="connsiteX77" fmla="*/ 161818 w 190855"/>
              <a:gd name="connsiteY77" fmla="*/ 112041 h 253739"/>
              <a:gd name="connsiteX78" fmla="*/ 180106 w 190855"/>
              <a:gd name="connsiteY78" fmla="*/ 118518 h 253739"/>
              <a:gd name="connsiteX79" fmla="*/ 184678 w 190855"/>
              <a:gd name="connsiteY79" fmla="*/ 127758 h 253739"/>
              <a:gd name="connsiteX80" fmla="*/ 180011 w 190855"/>
              <a:gd name="connsiteY80" fmla="*/ 135854 h 2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0855" h="253739">
                <a:moveTo>
                  <a:pt x="190393" y="128520"/>
                </a:moveTo>
                <a:cubicBezTo>
                  <a:pt x="187059" y="110803"/>
                  <a:pt x="171819" y="104231"/>
                  <a:pt x="155055" y="107088"/>
                </a:cubicBezTo>
                <a:lnTo>
                  <a:pt x="155055" y="72227"/>
                </a:lnTo>
                <a:cubicBezTo>
                  <a:pt x="155055" y="62702"/>
                  <a:pt x="156389" y="52224"/>
                  <a:pt x="154769" y="42795"/>
                </a:cubicBezTo>
                <a:cubicBezTo>
                  <a:pt x="153341" y="34032"/>
                  <a:pt x="146197" y="27364"/>
                  <a:pt x="137339" y="26793"/>
                </a:cubicBezTo>
                <a:cubicBezTo>
                  <a:pt x="132671" y="26507"/>
                  <a:pt x="127528" y="26221"/>
                  <a:pt x="123242" y="28221"/>
                </a:cubicBezTo>
                <a:cubicBezTo>
                  <a:pt x="122575" y="28507"/>
                  <a:pt x="117336" y="31460"/>
                  <a:pt x="117336" y="31841"/>
                </a:cubicBezTo>
                <a:cubicBezTo>
                  <a:pt x="117050" y="23459"/>
                  <a:pt x="118765" y="14505"/>
                  <a:pt x="113240" y="7457"/>
                </a:cubicBezTo>
                <a:cubicBezTo>
                  <a:pt x="109240" y="2409"/>
                  <a:pt x="103334" y="218"/>
                  <a:pt x="96953" y="27"/>
                </a:cubicBezTo>
                <a:cubicBezTo>
                  <a:pt x="89333" y="-258"/>
                  <a:pt x="82189" y="1647"/>
                  <a:pt x="77522" y="8124"/>
                </a:cubicBezTo>
                <a:cubicBezTo>
                  <a:pt x="72569" y="15077"/>
                  <a:pt x="73902" y="24030"/>
                  <a:pt x="73902" y="32031"/>
                </a:cubicBezTo>
                <a:cubicBezTo>
                  <a:pt x="60948" y="21935"/>
                  <a:pt x="36945" y="25840"/>
                  <a:pt x="36183" y="45176"/>
                </a:cubicBezTo>
                <a:cubicBezTo>
                  <a:pt x="35326" y="65750"/>
                  <a:pt x="36183" y="86514"/>
                  <a:pt x="36183" y="107088"/>
                </a:cubicBezTo>
                <a:cubicBezTo>
                  <a:pt x="26944" y="105183"/>
                  <a:pt x="15609" y="106136"/>
                  <a:pt x="8465" y="112899"/>
                </a:cubicBezTo>
                <a:cubicBezTo>
                  <a:pt x="4274" y="116899"/>
                  <a:pt x="-3822" y="131568"/>
                  <a:pt x="2084" y="135663"/>
                </a:cubicBezTo>
                <a:cubicBezTo>
                  <a:pt x="19038" y="147284"/>
                  <a:pt x="25991" y="165286"/>
                  <a:pt x="30182" y="184622"/>
                </a:cubicBezTo>
                <a:cubicBezTo>
                  <a:pt x="34088" y="202815"/>
                  <a:pt x="34278" y="225770"/>
                  <a:pt x="48947" y="239295"/>
                </a:cubicBezTo>
                <a:cubicBezTo>
                  <a:pt x="61615" y="250916"/>
                  <a:pt x="81808" y="254250"/>
                  <a:pt x="98381" y="253678"/>
                </a:cubicBezTo>
                <a:cubicBezTo>
                  <a:pt x="116574" y="253107"/>
                  <a:pt x="137910" y="248249"/>
                  <a:pt x="148483" y="231961"/>
                </a:cubicBezTo>
                <a:cubicBezTo>
                  <a:pt x="159151" y="215483"/>
                  <a:pt x="158389" y="192432"/>
                  <a:pt x="163532" y="173954"/>
                </a:cubicBezTo>
                <a:cubicBezTo>
                  <a:pt x="166295" y="164143"/>
                  <a:pt x="170295" y="154618"/>
                  <a:pt x="176677" y="146712"/>
                </a:cubicBezTo>
                <a:cubicBezTo>
                  <a:pt x="179630" y="142998"/>
                  <a:pt x="183154" y="139664"/>
                  <a:pt x="187059" y="136997"/>
                </a:cubicBezTo>
                <a:cubicBezTo>
                  <a:pt x="191250" y="134139"/>
                  <a:pt x="191345" y="133663"/>
                  <a:pt x="190298" y="128424"/>
                </a:cubicBezTo>
                <a:close/>
                <a:moveTo>
                  <a:pt x="117336" y="49748"/>
                </a:moveTo>
                <a:cubicBezTo>
                  <a:pt x="117527" y="39461"/>
                  <a:pt x="121813" y="32698"/>
                  <a:pt x="132767" y="32508"/>
                </a:cubicBezTo>
                <a:cubicBezTo>
                  <a:pt x="146292" y="32222"/>
                  <a:pt x="149340" y="40890"/>
                  <a:pt x="149340" y="52701"/>
                </a:cubicBezTo>
                <a:cubicBezTo>
                  <a:pt x="149340" y="70322"/>
                  <a:pt x="149340" y="88038"/>
                  <a:pt x="149340" y="105660"/>
                </a:cubicBezTo>
                <a:cubicBezTo>
                  <a:pt x="149340" y="110232"/>
                  <a:pt x="143911" y="110422"/>
                  <a:pt x="140101" y="112422"/>
                </a:cubicBezTo>
                <a:cubicBezTo>
                  <a:pt x="137243" y="113946"/>
                  <a:pt x="134576" y="115661"/>
                  <a:pt x="131909" y="117566"/>
                </a:cubicBezTo>
                <a:cubicBezTo>
                  <a:pt x="130004" y="118899"/>
                  <a:pt x="118765" y="129853"/>
                  <a:pt x="117431" y="129282"/>
                </a:cubicBezTo>
                <a:cubicBezTo>
                  <a:pt x="117431" y="102802"/>
                  <a:pt x="116955" y="76227"/>
                  <a:pt x="117431" y="49653"/>
                </a:cubicBezTo>
                <a:close/>
                <a:moveTo>
                  <a:pt x="91904" y="6028"/>
                </a:moveTo>
                <a:cubicBezTo>
                  <a:pt x="106097" y="4885"/>
                  <a:pt x="111621" y="11743"/>
                  <a:pt x="111621" y="25173"/>
                </a:cubicBezTo>
                <a:lnTo>
                  <a:pt x="111621" y="130329"/>
                </a:lnTo>
                <a:cubicBezTo>
                  <a:pt x="111812" y="129472"/>
                  <a:pt x="99524" y="126710"/>
                  <a:pt x="98381" y="126615"/>
                </a:cubicBezTo>
                <a:cubicBezTo>
                  <a:pt x="91904" y="126043"/>
                  <a:pt x="85427" y="127567"/>
                  <a:pt x="79712" y="130615"/>
                </a:cubicBezTo>
                <a:cubicBezTo>
                  <a:pt x="79903" y="99278"/>
                  <a:pt x="79903" y="67941"/>
                  <a:pt x="79808" y="36603"/>
                </a:cubicBezTo>
                <a:cubicBezTo>
                  <a:pt x="79808" y="26126"/>
                  <a:pt x="76569" y="7266"/>
                  <a:pt x="91904" y="6028"/>
                </a:cubicBezTo>
                <a:close/>
                <a:moveTo>
                  <a:pt x="46946" y="35556"/>
                </a:moveTo>
                <a:cubicBezTo>
                  <a:pt x="52947" y="30888"/>
                  <a:pt x="64187" y="31174"/>
                  <a:pt x="69711" y="36318"/>
                </a:cubicBezTo>
                <a:cubicBezTo>
                  <a:pt x="76664" y="42699"/>
                  <a:pt x="73807" y="55558"/>
                  <a:pt x="73807" y="63940"/>
                </a:cubicBezTo>
                <a:lnTo>
                  <a:pt x="73807" y="96897"/>
                </a:lnTo>
                <a:cubicBezTo>
                  <a:pt x="73807" y="107088"/>
                  <a:pt x="75712" y="119280"/>
                  <a:pt x="73807" y="129282"/>
                </a:cubicBezTo>
                <a:cubicBezTo>
                  <a:pt x="74093" y="127662"/>
                  <a:pt x="58567" y="117090"/>
                  <a:pt x="56090" y="115470"/>
                </a:cubicBezTo>
                <a:cubicBezTo>
                  <a:pt x="51709" y="112613"/>
                  <a:pt x="46946" y="110232"/>
                  <a:pt x="41993" y="108612"/>
                </a:cubicBezTo>
                <a:lnTo>
                  <a:pt x="41993" y="94039"/>
                </a:lnTo>
                <a:cubicBezTo>
                  <a:pt x="41993" y="83085"/>
                  <a:pt x="41993" y="72132"/>
                  <a:pt x="41993" y="61273"/>
                </a:cubicBezTo>
                <a:cubicBezTo>
                  <a:pt x="41993" y="53082"/>
                  <a:pt x="39517" y="41461"/>
                  <a:pt x="46851" y="35556"/>
                </a:cubicBezTo>
                <a:close/>
                <a:moveTo>
                  <a:pt x="92952" y="200243"/>
                </a:moveTo>
                <a:lnTo>
                  <a:pt x="92952" y="248439"/>
                </a:lnTo>
                <a:cubicBezTo>
                  <a:pt x="68854" y="247011"/>
                  <a:pt x="47518" y="239391"/>
                  <a:pt x="41517" y="213864"/>
                </a:cubicBezTo>
                <a:cubicBezTo>
                  <a:pt x="35135" y="186813"/>
                  <a:pt x="34278" y="155475"/>
                  <a:pt x="11513" y="136044"/>
                </a:cubicBezTo>
                <a:cubicBezTo>
                  <a:pt x="7894" y="132996"/>
                  <a:pt x="5513" y="132711"/>
                  <a:pt x="6751" y="127662"/>
                </a:cubicBezTo>
                <a:cubicBezTo>
                  <a:pt x="7322" y="125376"/>
                  <a:pt x="8180" y="123090"/>
                  <a:pt x="9418" y="120995"/>
                </a:cubicBezTo>
                <a:cubicBezTo>
                  <a:pt x="11799" y="116994"/>
                  <a:pt x="15514" y="114327"/>
                  <a:pt x="19991" y="112994"/>
                </a:cubicBezTo>
                <a:cubicBezTo>
                  <a:pt x="34373" y="108803"/>
                  <a:pt x="48851" y="116328"/>
                  <a:pt x="59900" y="124900"/>
                </a:cubicBezTo>
                <a:cubicBezTo>
                  <a:pt x="63615" y="127758"/>
                  <a:pt x="67139" y="130806"/>
                  <a:pt x="70473" y="134044"/>
                </a:cubicBezTo>
                <a:cubicBezTo>
                  <a:pt x="72473" y="135949"/>
                  <a:pt x="73140" y="135568"/>
                  <a:pt x="71330" y="137664"/>
                </a:cubicBezTo>
                <a:cubicBezTo>
                  <a:pt x="67806" y="141855"/>
                  <a:pt x="65234" y="146808"/>
                  <a:pt x="64091" y="152142"/>
                </a:cubicBezTo>
                <a:cubicBezTo>
                  <a:pt x="61615" y="164334"/>
                  <a:pt x="66092" y="177097"/>
                  <a:pt x="75998" y="184717"/>
                </a:cubicBezTo>
                <a:cubicBezTo>
                  <a:pt x="80189" y="187956"/>
                  <a:pt x="85237" y="189956"/>
                  <a:pt x="90476" y="190908"/>
                </a:cubicBezTo>
                <a:cubicBezTo>
                  <a:pt x="94762" y="191670"/>
                  <a:pt x="93047" y="196338"/>
                  <a:pt x="93047" y="200338"/>
                </a:cubicBezTo>
                <a:close/>
                <a:moveTo>
                  <a:pt x="76760" y="140235"/>
                </a:moveTo>
                <a:cubicBezTo>
                  <a:pt x="100286" y="116709"/>
                  <a:pt x="138005" y="151284"/>
                  <a:pt x="115812" y="176335"/>
                </a:cubicBezTo>
                <a:cubicBezTo>
                  <a:pt x="92190" y="202910"/>
                  <a:pt x="51614" y="165381"/>
                  <a:pt x="76760" y="140235"/>
                </a:cubicBezTo>
                <a:close/>
                <a:moveTo>
                  <a:pt x="180011" y="135854"/>
                </a:moveTo>
                <a:cubicBezTo>
                  <a:pt x="165818" y="147855"/>
                  <a:pt x="159532" y="165572"/>
                  <a:pt x="155722" y="183193"/>
                </a:cubicBezTo>
                <a:cubicBezTo>
                  <a:pt x="152198" y="199386"/>
                  <a:pt x="152388" y="221007"/>
                  <a:pt x="140387" y="233771"/>
                </a:cubicBezTo>
                <a:cubicBezTo>
                  <a:pt x="130004" y="244820"/>
                  <a:pt x="113431" y="247392"/>
                  <a:pt x="98953" y="248439"/>
                </a:cubicBezTo>
                <a:cubicBezTo>
                  <a:pt x="98667" y="230342"/>
                  <a:pt x="98953" y="212244"/>
                  <a:pt x="98858" y="194147"/>
                </a:cubicBezTo>
                <a:cubicBezTo>
                  <a:pt x="98858" y="189765"/>
                  <a:pt x="99715" y="191194"/>
                  <a:pt x="103334" y="190337"/>
                </a:cubicBezTo>
                <a:cubicBezTo>
                  <a:pt x="104763" y="189956"/>
                  <a:pt x="106192" y="189575"/>
                  <a:pt x="107525" y="189099"/>
                </a:cubicBezTo>
                <a:cubicBezTo>
                  <a:pt x="110097" y="188146"/>
                  <a:pt x="112574" y="186813"/>
                  <a:pt x="114860" y="185193"/>
                </a:cubicBezTo>
                <a:cubicBezTo>
                  <a:pt x="119813" y="181669"/>
                  <a:pt x="123527" y="176716"/>
                  <a:pt x="125813" y="171192"/>
                </a:cubicBezTo>
                <a:cubicBezTo>
                  <a:pt x="128766" y="164143"/>
                  <a:pt x="128861" y="155571"/>
                  <a:pt x="126385" y="148427"/>
                </a:cubicBezTo>
                <a:cubicBezTo>
                  <a:pt x="125051" y="144522"/>
                  <a:pt x="122861" y="140997"/>
                  <a:pt x="120289" y="137759"/>
                </a:cubicBezTo>
                <a:cubicBezTo>
                  <a:pt x="117812" y="134711"/>
                  <a:pt x="121718" y="133377"/>
                  <a:pt x="124289" y="131091"/>
                </a:cubicBezTo>
                <a:cubicBezTo>
                  <a:pt x="135053" y="121471"/>
                  <a:pt x="146864" y="112899"/>
                  <a:pt x="161818" y="112041"/>
                </a:cubicBezTo>
                <a:cubicBezTo>
                  <a:pt x="168581" y="111660"/>
                  <a:pt x="175534" y="113184"/>
                  <a:pt x="180106" y="118518"/>
                </a:cubicBezTo>
                <a:cubicBezTo>
                  <a:pt x="182392" y="121185"/>
                  <a:pt x="183821" y="124424"/>
                  <a:pt x="184678" y="127758"/>
                </a:cubicBezTo>
                <a:cubicBezTo>
                  <a:pt x="185916" y="132615"/>
                  <a:pt x="183535" y="132901"/>
                  <a:pt x="180011" y="135854"/>
                </a:cubicBezTo>
                <a:close/>
              </a:path>
            </a:pathLst>
          </a:custGeom>
          <a:solidFill>
            <a:schemeClr val="accent2">
              <a:alpha val="20000"/>
            </a:schemeClr>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368686D-2E02-489C-1263-674659162C18}"/>
              </a:ext>
            </a:extLst>
          </p:cNvPr>
          <p:cNvSpPr/>
          <p:nvPr userDrawn="1"/>
        </p:nvSpPr>
        <p:spPr>
          <a:xfrm>
            <a:off x="3924452" y="6110076"/>
            <a:ext cx="246358" cy="306454"/>
          </a:xfrm>
          <a:custGeom>
            <a:avLst/>
            <a:gdLst>
              <a:gd name="connsiteX0" fmla="*/ 42767 w 212407"/>
              <a:gd name="connsiteY0" fmla="*/ 0 h 264223"/>
              <a:gd name="connsiteX1" fmla="*/ 65818 w 212407"/>
              <a:gd name="connsiteY1" fmla="*/ 32576 h 264223"/>
              <a:gd name="connsiteX2" fmla="*/ 108013 w 212407"/>
              <a:gd name="connsiteY2" fmla="*/ 45720 h 264223"/>
              <a:gd name="connsiteX3" fmla="*/ 148685 w 212407"/>
              <a:gd name="connsiteY3" fmla="*/ 30671 h 264223"/>
              <a:gd name="connsiteX4" fmla="*/ 172974 w 212407"/>
              <a:gd name="connsiteY4" fmla="*/ 2953 h 264223"/>
              <a:gd name="connsiteX5" fmla="*/ 174403 w 212407"/>
              <a:gd name="connsiteY5" fmla="*/ 953 h 264223"/>
              <a:gd name="connsiteX6" fmla="*/ 165735 w 212407"/>
              <a:gd name="connsiteY6" fmla="*/ 58293 h 264223"/>
              <a:gd name="connsiteX7" fmla="*/ 129064 w 212407"/>
              <a:gd name="connsiteY7" fmla="*/ 88583 h 264223"/>
              <a:gd name="connsiteX8" fmla="*/ 129064 w 212407"/>
              <a:gd name="connsiteY8" fmla="*/ 134969 h 264223"/>
              <a:gd name="connsiteX9" fmla="*/ 212408 w 212407"/>
              <a:gd name="connsiteY9" fmla="*/ 135160 h 264223"/>
              <a:gd name="connsiteX10" fmla="*/ 212408 w 212407"/>
              <a:gd name="connsiteY10" fmla="*/ 182023 h 264223"/>
              <a:gd name="connsiteX11" fmla="*/ 129064 w 212407"/>
              <a:gd name="connsiteY11" fmla="*/ 182118 h 264223"/>
              <a:gd name="connsiteX12" fmla="*/ 129064 w 212407"/>
              <a:gd name="connsiteY12" fmla="*/ 264224 h 264223"/>
              <a:gd name="connsiteX13" fmla="*/ 83439 w 212407"/>
              <a:gd name="connsiteY13" fmla="*/ 264224 h 264223"/>
              <a:gd name="connsiteX14" fmla="*/ 83439 w 212407"/>
              <a:gd name="connsiteY14" fmla="*/ 182118 h 264223"/>
              <a:gd name="connsiteX15" fmla="*/ 191 w 212407"/>
              <a:gd name="connsiteY15" fmla="*/ 182118 h 264223"/>
              <a:gd name="connsiteX16" fmla="*/ 0 w 212407"/>
              <a:gd name="connsiteY16" fmla="*/ 135160 h 264223"/>
              <a:gd name="connsiteX17" fmla="*/ 83249 w 212407"/>
              <a:gd name="connsiteY17" fmla="*/ 134969 h 264223"/>
              <a:gd name="connsiteX18" fmla="*/ 83344 w 212407"/>
              <a:gd name="connsiteY18" fmla="*/ 88868 h 264223"/>
              <a:gd name="connsiteX19" fmla="*/ 80486 w 212407"/>
              <a:gd name="connsiteY19" fmla="*/ 87344 h 264223"/>
              <a:gd name="connsiteX20" fmla="*/ 38767 w 212407"/>
              <a:gd name="connsiteY20" fmla="*/ 30766 h 264223"/>
              <a:gd name="connsiteX21" fmla="*/ 42291 w 212407"/>
              <a:gd name="connsiteY21" fmla="*/ 476 h 264223"/>
              <a:gd name="connsiteX22" fmla="*/ 42577 w 212407"/>
              <a:gd name="connsiteY22" fmla="*/ 0 h 2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7" h="264223">
                <a:moveTo>
                  <a:pt x="42767" y="0"/>
                </a:moveTo>
                <a:cubicBezTo>
                  <a:pt x="48292" y="12954"/>
                  <a:pt x="55340" y="24194"/>
                  <a:pt x="65818" y="32576"/>
                </a:cubicBezTo>
                <a:cubicBezTo>
                  <a:pt x="75914" y="40577"/>
                  <a:pt x="89916" y="46958"/>
                  <a:pt x="108013" y="45720"/>
                </a:cubicBezTo>
                <a:cubicBezTo>
                  <a:pt x="124968" y="44577"/>
                  <a:pt x="137827" y="38481"/>
                  <a:pt x="148685" y="30671"/>
                </a:cubicBezTo>
                <a:cubicBezTo>
                  <a:pt x="158782" y="23336"/>
                  <a:pt x="166783" y="14192"/>
                  <a:pt x="172974" y="2953"/>
                </a:cubicBezTo>
                <a:cubicBezTo>
                  <a:pt x="173355" y="2286"/>
                  <a:pt x="173736" y="1429"/>
                  <a:pt x="174403" y="953"/>
                </a:cubicBezTo>
                <a:cubicBezTo>
                  <a:pt x="176403" y="23432"/>
                  <a:pt x="173641" y="44101"/>
                  <a:pt x="165735" y="58293"/>
                </a:cubicBezTo>
                <a:cubicBezTo>
                  <a:pt x="157734" y="72771"/>
                  <a:pt x="144875" y="82296"/>
                  <a:pt x="129064" y="88583"/>
                </a:cubicBezTo>
                <a:lnTo>
                  <a:pt x="129064" y="134969"/>
                </a:lnTo>
                <a:cubicBezTo>
                  <a:pt x="156782" y="134969"/>
                  <a:pt x="184880" y="134779"/>
                  <a:pt x="212408" y="135160"/>
                </a:cubicBezTo>
                <a:lnTo>
                  <a:pt x="212408" y="182023"/>
                </a:lnTo>
                <a:cubicBezTo>
                  <a:pt x="184880" y="182309"/>
                  <a:pt x="156782" y="182023"/>
                  <a:pt x="129064" y="182118"/>
                </a:cubicBezTo>
                <a:lnTo>
                  <a:pt x="129064" y="264224"/>
                </a:lnTo>
                <a:lnTo>
                  <a:pt x="83439" y="264224"/>
                </a:lnTo>
                <a:lnTo>
                  <a:pt x="83439" y="182118"/>
                </a:lnTo>
                <a:lnTo>
                  <a:pt x="191" y="182118"/>
                </a:lnTo>
                <a:cubicBezTo>
                  <a:pt x="-95" y="166688"/>
                  <a:pt x="191" y="150781"/>
                  <a:pt x="0" y="135160"/>
                </a:cubicBezTo>
                <a:cubicBezTo>
                  <a:pt x="27432" y="134874"/>
                  <a:pt x="55531" y="135160"/>
                  <a:pt x="83249" y="134969"/>
                </a:cubicBezTo>
                <a:cubicBezTo>
                  <a:pt x="83534" y="119825"/>
                  <a:pt x="83249" y="104204"/>
                  <a:pt x="83344" y="88868"/>
                </a:cubicBezTo>
                <a:cubicBezTo>
                  <a:pt x="82677" y="88202"/>
                  <a:pt x="81534" y="87821"/>
                  <a:pt x="80486" y="87344"/>
                </a:cubicBezTo>
                <a:cubicBezTo>
                  <a:pt x="59436" y="76200"/>
                  <a:pt x="40862" y="60770"/>
                  <a:pt x="38767" y="30766"/>
                </a:cubicBezTo>
                <a:cubicBezTo>
                  <a:pt x="38005" y="20098"/>
                  <a:pt x="39910" y="9811"/>
                  <a:pt x="42291" y="476"/>
                </a:cubicBezTo>
                <a:cubicBezTo>
                  <a:pt x="42291" y="286"/>
                  <a:pt x="42482" y="95"/>
                  <a:pt x="42577" y="0"/>
                </a:cubicBezTo>
                <a:close/>
              </a:path>
            </a:pathLst>
          </a:custGeom>
          <a:solidFill>
            <a:schemeClr val="accent2">
              <a:alpha val="2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3200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 Text">
    <p:spTree>
      <p:nvGrpSpPr>
        <p:cNvPr id="1" name=""/>
        <p:cNvGrpSpPr/>
        <p:nvPr/>
      </p:nvGrpSpPr>
      <p:grpSpPr>
        <a:xfrm>
          <a:off x="0" y="0"/>
          <a:ext cx="0" cy="0"/>
          <a:chOff x="0" y="0"/>
          <a:chExt cx="0" cy="0"/>
        </a:xfrm>
      </p:grpSpPr>
      <p:grpSp>
        <p:nvGrpSpPr>
          <p:cNvPr id="4" name="438d3eef-0a60-4ebf-97bd-998bc1685cc4">
            <a:extLst>
              <a:ext uri="{FF2B5EF4-FFF2-40B4-BE49-F238E27FC236}">
                <a16:creationId xmlns:a16="http://schemas.microsoft.com/office/drawing/2014/main" id="{C456732E-B056-2AF3-8BCE-21E736569267}"/>
              </a:ext>
            </a:extLst>
          </p:cNvPr>
          <p:cNvGrpSpPr/>
          <p:nvPr userDrawn="1"/>
        </p:nvGrpSpPr>
        <p:grpSpPr>
          <a:xfrm>
            <a:off x="-2368764" y="-1780284"/>
            <a:ext cx="18332664" cy="10651414"/>
            <a:chOff x="-2368764" y="-1780284"/>
            <a:chExt cx="18332664" cy="10651414"/>
          </a:xfrm>
        </p:grpSpPr>
        <p:cxnSp>
          <p:nvCxnSpPr>
            <p:cNvPr id="5" name="Straight Connector 4">
              <a:extLst>
                <a:ext uri="{FF2B5EF4-FFF2-40B4-BE49-F238E27FC236}">
                  <a16:creationId xmlns:a16="http://schemas.microsoft.com/office/drawing/2014/main" id="{DD7F8401-8132-7207-DECC-A60D8C2232FD}"/>
                </a:ext>
              </a:extLst>
            </p:cNvPr>
            <p:cNvCxnSpPr>
              <a:cxnSpLocks/>
            </p:cNvCxnSpPr>
            <p:nvPr/>
          </p:nvCxnSpPr>
          <p:spPr>
            <a:xfrm flipV="1">
              <a:off x="-688974" y="-696415"/>
              <a:ext cx="4472803" cy="8773615"/>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22AF55BC-9AB8-7EAC-AC2D-89B8AEAEE9CD}"/>
                </a:ext>
              </a:extLst>
            </p:cNvPr>
            <p:cNvCxnSpPr>
              <a:cxnSpLocks/>
            </p:cNvCxnSpPr>
            <p:nvPr/>
          </p:nvCxnSpPr>
          <p:spPr>
            <a:xfrm flipV="1">
              <a:off x="-2157843" y="-736020"/>
              <a:ext cx="5441651" cy="5642982"/>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7" name="Straight Connector 6">
              <a:extLst>
                <a:ext uri="{FF2B5EF4-FFF2-40B4-BE49-F238E27FC236}">
                  <a16:creationId xmlns:a16="http://schemas.microsoft.com/office/drawing/2014/main" id="{34959E00-CCE1-C3F4-29E4-6F34F97DC624}"/>
                </a:ext>
              </a:extLst>
            </p:cNvPr>
            <p:cNvCxnSpPr>
              <a:cxnSpLocks/>
            </p:cNvCxnSpPr>
            <p:nvPr/>
          </p:nvCxnSpPr>
          <p:spPr>
            <a:xfrm flipH="1">
              <a:off x="-2294796" y="0"/>
              <a:ext cx="18258696" cy="216137"/>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24F3A6CD-5562-5366-1DDD-6852BA9F7470}"/>
                </a:ext>
              </a:extLst>
            </p:cNvPr>
            <p:cNvCxnSpPr>
              <a:cxnSpLocks/>
            </p:cNvCxnSpPr>
            <p:nvPr/>
          </p:nvCxnSpPr>
          <p:spPr>
            <a:xfrm flipV="1">
              <a:off x="-2092347" y="-771694"/>
              <a:ext cx="5173706" cy="2320695"/>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2282671C-F653-97C8-DABC-AB59E866F5FF}"/>
                </a:ext>
              </a:extLst>
            </p:cNvPr>
            <p:cNvCxnSpPr>
              <a:cxnSpLocks/>
            </p:cNvCxnSpPr>
            <p:nvPr/>
          </p:nvCxnSpPr>
          <p:spPr>
            <a:xfrm flipH="1" flipV="1">
              <a:off x="11264900" y="-1498600"/>
              <a:ext cx="1519579" cy="6777632"/>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20D014CE-40DA-C62E-2E81-6A2EE812721E}"/>
                </a:ext>
              </a:extLst>
            </p:cNvPr>
            <p:cNvCxnSpPr>
              <a:cxnSpLocks/>
            </p:cNvCxnSpPr>
            <p:nvPr/>
          </p:nvCxnSpPr>
          <p:spPr>
            <a:xfrm flipH="1" flipV="1">
              <a:off x="10764879" y="-1780284"/>
              <a:ext cx="925471" cy="9537901"/>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E363AC3B-1F29-12C7-3A58-1212B24271D9}"/>
                </a:ext>
              </a:extLst>
            </p:cNvPr>
            <p:cNvCxnSpPr>
              <a:cxnSpLocks/>
            </p:cNvCxnSpPr>
            <p:nvPr/>
          </p:nvCxnSpPr>
          <p:spPr>
            <a:xfrm flipH="1" flipV="1">
              <a:off x="10261749" y="-1166715"/>
              <a:ext cx="726734" cy="9510615"/>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2FDE9587-6098-262A-EFFA-022B0E669A70}"/>
                </a:ext>
              </a:extLst>
            </p:cNvPr>
            <p:cNvCxnSpPr>
              <a:cxnSpLocks/>
            </p:cNvCxnSpPr>
            <p:nvPr/>
          </p:nvCxnSpPr>
          <p:spPr>
            <a:xfrm flipV="1">
              <a:off x="-2368764" y="472645"/>
              <a:ext cx="18332664" cy="464616"/>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B51365A3-732F-54E2-0B21-8A3EC7E3B400}"/>
                </a:ext>
              </a:extLst>
            </p:cNvPr>
            <p:cNvCxnSpPr>
              <a:cxnSpLocks/>
            </p:cNvCxnSpPr>
            <p:nvPr/>
          </p:nvCxnSpPr>
          <p:spPr>
            <a:xfrm flipV="1">
              <a:off x="9398772" y="3439698"/>
              <a:ext cx="3951331" cy="5431432"/>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68D17A4D-5729-4FF4-89B0-4D046E488362}"/>
                </a:ext>
              </a:extLst>
            </p:cNvPr>
            <p:cNvCxnSpPr>
              <a:cxnSpLocks/>
            </p:cNvCxnSpPr>
            <p:nvPr/>
          </p:nvCxnSpPr>
          <p:spPr>
            <a:xfrm>
              <a:off x="-965391" y="5960344"/>
              <a:ext cx="11491044" cy="1583456"/>
            </a:xfrm>
            <a:prstGeom prst="line">
              <a:avLst/>
            </a:prstGeom>
            <a:ln>
              <a:solidFill>
                <a:schemeClr val="accent5">
                  <a:alpha val="6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81B3DF31-3BF4-73A1-C6C8-FFDA1F7F3587}"/>
              </a:ext>
            </a:extLst>
          </p:cNvPr>
          <p:cNvSpPr>
            <a:spLocks noGrp="1"/>
          </p:cNvSpPr>
          <p:nvPr>
            <p:ph type="title"/>
          </p:nvPr>
        </p:nvSpPr>
        <p:spPr>
          <a:xfrm>
            <a:off x="501649" y="472645"/>
            <a:ext cx="5089525" cy="984680"/>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25A58995-E38C-1BFA-F22D-7C1556058C26}"/>
              </a:ext>
            </a:extLst>
          </p:cNvPr>
          <p:cNvSpPr>
            <a:spLocks noGrp="1"/>
          </p:cNvSpPr>
          <p:nvPr>
            <p:ph type="ftr" sz="quarter" idx="10"/>
          </p:nvPr>
        </p:nvSpPr>
        <p:spPr/>
        <p:txBody>
          <a:bodyPr/>
          <a:lstStyle/>
          <a:p>
            <a:endParaRPr lang="en-US" dirty="0"/>
          </a:p>
        </p:txBody>
      </p:sp>
      <p:sp>
        <p:nvSpPr>
          <p:cNvPr id="10" name="Text Placeholder 9">
            <a:extLst>
              <a:ext uri="{FF2B5EF4-FFF2-40B4-BE49-F238E27FC236}">
                <a16:creationId xmlns:a16="http://schemas.microsoft.com/office/drawing/2014/main" id="{13A7D1DC-9F28-16B5-09DC-240BA38876A3}"/>
              </a:ext>
            </a:extLst>
          </p:cNvPr>
          <p:cNvSpPr>
            <a:spLocks noGrp="1"/>
          </p:cNvSpPr>
          <p:nvPr>
            <p:ph type="body" sz="quarter" idx="13"/>
          </p:nvPr>
        </p:nvSpPr>
        <p:spPr>
          <a:xfrm>
            <a:off x="685800" y="2019301"/>
            <a:ext cx="4721224" cy="3901438"/>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46B5771-15EC-B0F9-47EC-71824BF4992C}"/>
              </a:ext>
            </a:extLst>
          </p:cNvPr>
          <p:cNvSpPr>
            <a:spLocks noGrp="1"/>
          </p:cNvSpPr>
          <p:nvPr>
            <p:ph type="pic" sz="quarter" idx="12" hasCustomPrompt="1"/>
          </p:nvPr>
        </p:nvSpPr>
        <p:spPr>
          <a:xfrm>
            <a:off x="6254748" y="1"/>
            <a:ext cx="5434014" cy="6126160"/>
          </a:xfrm>
          <a:custGeom>
            <a:avLst/>
            <a:gdLst>
              <a:gd name="connsiteX0" fmla="*/ 5032135 w 5434014"/>
              <a:gd name="connsiteY0" fmla="*/ 6038796 h 6126160"/>
              <a:gd name="connsiteX1" fmla="*/ 5119500 w 5434014"/>
              <a:gd name="connsiteY1" fmla="*/ 6038796 h 6126160"/>
              <a:gd name="connsiteX2" fmla="*/ 5119500 w 5434014"/>
              <a:gd name="connsiteY2" fmla="*/ 6126160 h 6126160"/>
              <a:gd name="connsiteX3" fmla="*/ 5032135 w 5434014"/>
              <a:gd name="connsiteY3" fmla="*/ 6126160 h 6126160"/>
              <a:gd name="connsiteX4" fmla="*/ 4822463 w 5434014"/>
              <a:gd name="connsiteY4" fmla="*/ 6038796 h 6126160"/>
              <a:gd name="connsiteX5" fmla="*/ 4909827 w 5434014"/>
              <a:gd name="connsiteY5" fmla="*/ 6038796 h 6126160"/>
              <a:gd name="connsiteX6" fmla="*/ 4909827 w 5434014"/>
              <a:gd name="connsiteY6" fmla="*/ 6126160 h 6126160"/>
              <a:gd name="connsiteX7" fmla="*/ 4822463 w 5434014"/>
              <a:gd name="connsiteY7" fmla="*/ 6126160 h 6126160"/>
              <a:gd name="connsiteX8" fmla="*/ 4507953 w 5434014"/>
              <a:gd name="connsiteY8" fmla="*/ 6038796 h 6126160"/>
              <a:gd name="connsiteX9" fmla="*/ 4595317 w 5434014"/>
              <a:gd name="connsiteY9" fmla="*/ 6038796 h 6126160"/>
              <a:gd name="connsiteX10" fmla="*/ 4595317 w 5434014"/>
              <a:gd name="connsiteY10" fmla="*/ 6126160 h 6126160"/>
              <a:gd name="connsiteX11" fmla="*/ 4507953 w 5434014"/>
              <a:gd name="connsiteY11" fmla="*/ 6126160 h 6126160"/>
              <a:gd name="connsiteX12" fmla="*/ 4403120 w 5434014"/>
              <a:gd name="connsiteY12" fmla="*/ 6038796 h 6126160"/>
              <a:gd name="connsiteX13" fmla="*/ 4490484 w 5434014"/>
              <a:gd name="connsiteY13" fmla="*/ 6038796 h 6126160"/>
              <a:gd name="connsiteX14" fmla="*/ 4490484 w 5434014"/>
              <a:gd name="connsiteY14" fmla="*/ 6126160 h 6126160"/>
              <a:gd name="connsiteX15" fmla="*/ 4403120 w 5434014"/>
              <a:gd name="connsiteY15" fmla="*/ 6126160 h 6126160"/>
              <a:gd name="connsiteX16" fmla="*/ 3669261 w 5434014"/>
              <a:gd name="connsiteY16" fmla="*/ 6038796 h 6126160"/>
              <a:gd name="connsiteX17" fmla="*/ 3756627 w 5434014"/>
              <a:gd name="connsiteY17" fmla="*/ 6038796 h 6126160"/>
              <a:gd name="connsiteX18" fmla="*/ 3756627 w 5434014"/>
              <a:gd name="connsiteY18" fmla="*/ 6126160 h 6126160"/>
              <a:gd name="connsiteX19" fmla="*/ 3669261 w 5434014"/>
              <a:gd name="connsiteY19" fmla="*/ 6126160 h 6126160"/>
              <a:gd name="connsiteX20" fmla="*/ 3564426 w 5434014"/>
              <a:gd name="connsiteY20" fmla="*/ 6038796 h 6126160"/>
              <a:gd name="connsiteX21" fmla="*/ 3651790 w 5434014"/>
              <a:gd name="connsiteY21" fmla="*/ 6038796 h 6126160"/>
              <a:gd name="connsiteX22" fmla="*/ 3651790 w 5434014"/>
              <a:gd name="connsiteY22" fmla="*/ 6126160 h 6126160"/>
              <a:gd name="connsiteX23" fmla="*/ 3564426 w 5434014"/>
              <a:gd name="connsiteY23" fmla="*/ 6126160 h 6126160"/>
              <a:gd name="connsiteX24" fmla="*/ 3145079 w 5434014"/>
              <a:gd name="connsiteY24" fmla="*/ 6038796 h 6126160"/>
              <a:gd name="connsiteX25" fmla="*/ 3232444 w 5434014"/>
              <a:gd name="connsiteY25" fmla="*/ 6038796 h 6126160"/>
              <a:gd name="connsiteX26" fmla="*/ 3232444 w 5434014"/>
              <a:gd name="connsiteY26" fmla="*/ 6126160 h 6126160"/>
              <a:gd name="connsiteX27" fmla="*/ 3145079 w 5434014"/>
              <a:gd name="connsiteY27" fmla="*/ 6126160 h 6126160"/>
              <a:gd name="connsiteX28" fmla="*/ 3040256 w 5434014"/>
              <a:gd name="connsiteY28" fmla="*/ 6038796 h 6126160"/>
              <a:gd name="connsiteX29" fmla="*/ 3127620 w 5434014"/>
              <a:gd name="connsiteY29" fmla="*/ 6038796 h 6126160"/>
              <a:gd name="connsiteX30" fmla="*/ 3127620 w 5434014"/>
              <a:gd name="connsiteY30" fmla="*/ 6126160 h 6126160"/>
              <a:gd name="connsiteX31" fmla="*/ 3040256 w 5434014"/>
              <a:gd name="connsiteY31" fmla="*/ 6126160 h 6126160"/>
              <a:gd name="connsiteX32" fmla="*/ 2516074 w 5434014"/>
              <a:gd name="connsiteY32" fmla="*/ 6038796 h 6126160"/>
              <a:gd name="connsiteX33" fmla="*/ 2603439 w 5434014"/>
              <a:gd name="connsiteY33" fmla="*/ 6038796 h 6126160"/>
              <a:gd name="connsiteX34" fmla="*/ 2603439 w 5434014"/>
              <a:gd name="connsiteY34" fmla="*/ 6126160 h 6126160"/>
              <a:gd name="connsiteX35" fmla="*/ 2516074 w 5434014"/>
              <a:gd name="connsiteY35" fmla="*/ 6126160 h 6126160"/>
              <a:gd name="connsiteX36" fmla="*/ 1677383 w 5434014"/>
              <a:gd name="connsiteY36" fmla="*/ 6038795 h 6126160"/>
              <a:gd name="connsiteX37" fmla="*/ 1764747 w 5434014"/>
              <a:gd name="connsiteY37" fmla="*/ 6038795 h 6126160"/>
              <a:gd name="connsiteX38" fmla="*/ 1764747 w 5434014"/>
              <a:gd name="connsiteY38" fmla="*/ 6126160 h 6126160"/>
              <a:gd name="connsiteX39" fmla="*/ 1677383 w 5434014"/>
              <a:gd name="connsiteY39" fmla="*/ 6126160 h 6126160"/>
              <a:gd name="connsiteX40" fmla="*/ 1153200 w 5434014"/>
              <a:gd name="connsiteY40" fmla="*/ 6038795 h 6126160"/>
              <a:gd name="connsiteX41" fmla="*/ 1240565 w 5434014"/>
              <a:gd name="connsiteY41" fmla="*/ 6038795 h 6126160"/>
              <a:gd name="connsiteX42" fmla="*/ 1240565 w 5434014"/>
              <a:gd name="connsiteY42" fmla="*/ 6126160 h 6126160"/>
              <a:gd name="connsiteX43" fmla="*/ 1153200 w 5434014"/>
              <a:gd name="connsiteY43" fmla="*/ 6126160 h 6126160"/>
              <a:gd name="connsiteX44" fmla="*/ 1048364 w 5434014"/>
              <a:gd name="connsiteY44" fmla="*/ 6038795 h 6126160"/>
              <a:gd name="connsiteX45" fmla="*/ 1135728 w 5434014"/>
              <a:gd name="connsiteY45" fmla="*/ 6038795 h 6126160"/>
              <a:gd name="connsiteX46" fmla="*/ 1135728 w 5434014"/>
              <a:gd name="connsiteY46" fmla="*/ 6126160 h 6126160"/>
              <a:gd name="connsiteX47" fmla="*/ 1048364 w 5434014"/>
              <a:gd name="connsiteY47" fmla="*/ 6126160 h 6126160"/>
              <a:gd name="connsiteX48" fmla="*/ 629018 w 5434014"/>
              <a:gd name="connsiteY48" fmla="*/ 6038795 h 6126160"/>
              <a:gd name="connsiteX49" fmla="*/ 716382 w 5434014"/>
              <a:gd name="connsiteY49" fmla="*/ 6038795 h 6126160"/>
              <a:gd name="connsiteX50" fmla="*/ 716382 w 5434014"/>
              <a:gd name="connsiteY50" fmla="*/ 6126160 h 6126160"/>
              <a:gd name="connsiteX51" fmla="*/ 629018 w 5434014"/>
              <a:gd name="connsiteY51" fmla="*/ 6126160 h 6126160"/>
              <a:gd name="connsiteX52" fmla="*/ 524182 w 5434014"/>
              <a:gd name="connsiteY52" fmla="*/ 6038795 h 6126160"/>
              <a:gd name="connsiteX53" fmla="*/ 611546 w 5434014"/>
              <a:gd name="connsiteY53" fmla="*/ 6038795 h 6126160"/>
              <a:gd name="connsiteX54" fmla="*/ 611546 w 5434014"/>
              <a:gd name="connsiteY54" fmla="*/ 6126160 h 6126160"/>
              <a:gd name="connsiteX55" fmla="*/ 524182 w 5434014"/>
              <a:gd name="connsiteY55" fmla="*/ 6126160 h 6126160"/>
              <a:gd name="connsiteX56" fmla="*/ 5346646 w 5434014"/>
              <a:gd name="connsiteY56" fmla="*/ 5933960 h 6126160"/>
              <a:gd name="connsiteX57" fmla="*/ 5434011 w 5434014"/>
              <a:gd name="connsiteY57" fmla="*/ 5933960 h 6126160"/>
              <a:gd name="connsiteX58" fmla="*/ 5434011 w 5434014"/>
              <a:gd name="connsiteY58" fmla="*/ 6021324 h 6126160"/>
              <a:gd name="connsiteX59" fmla="*/ 5346646 w 5434014"/>
              <a:gd name="connsiteY59" fmla="*/ 6021324 h 6126160"/>
              <a:gd name="connsiteX60" fmla="*/ 5136973 w 5434014"/>
              <a:gd name="connsiteY60" fmla="*/ 5933960 h 6126160"/>
              <a:gd name="connsiteX61" fmla="*/ 5224338 w 5434014"/>
              <a:gd name="connsiteY61" fmla="*/ 5933960 h 6126160"/>
              <a:gd name="connsiteX62" fmla="*/ 5224338 w 5434014"/>
              <a:gd name="connsiteY62" fmla="*/ 6021324 h 6126160"/>
              <a:gd name="connsiteX63" fmla="*/ 5136973 w 5434014"/>
              <a:gd name="connsiteY63" fmla="*/ 6021324 h 6126160"/>
              <a:gd name="connsiteX64" fmla="*/ 5032137 w 5434014"/>
              <a:gd name="connsiteY64" fmla="*/ 5933960 h 6126160"/>
              <a:gd name="connsiteX65" fmla="*/ 5119501 w 5434014"/>
              <a:gd name="connsiteY65" fmla="*/ 5933960 h 6126160"/>
              <a:gd name="connsiteX66" fmla="*/ 5119501 w 5434014"/>
              <a:gd name="connsiteY66" fmla="*/ 6021324 h 6126160"/>
              <a:gd name="connsiteX67" fmla="*/ 5032137 w 5434014"/>
              <a:gd name="connsiteY67" fmla="*/ 6021324 h 6126160"/>
              <a:gd name="connsiteX68" fmla="*/ 4927300 w 5434014"/>
              <a:gd name="connsiteY68" fmla="*/ 5933960 h 6126160"/>
              <a:gd name="connsiteX69" fmla="*/ 5014664 w 5434014"/>
              <a:gd name="connsiteY69" fmla="*/ 5933960 h 6126160"/>
              <a:gd name="connsiteX70" fmla="*/ 5014664 w 5434014"/>
              <a:gd name="connsiteY70" fmla="*/ 6021324 h 6126160"/>
              <a:gd name="connsiteX71" fmla="*/ 4927300 w 5434014"/>
              <a:gd name="connsiteY71" fmla="*/ 6021324 h 6126160"/>
              <a:gd name="connsiteX72" fmla="*/ 4822463 w 5434014"/>
              <a:gd name="connsiteY72" fmla="*/ 5933960 h 6126160"/>
              <a:gd name="connsiteX73" fmla="*/ 4909827 w 5434014"/>
              <a:gd name="connsiteY73" fmla="*/ 5933960 h 6126160"/>
              <a:gd name="connsiteX74" fmla="*/ 4909827 w 5434014"/>
              <a:gd name="connsiteY74" fmla="*/ 6021324 h 6126160"/>
              <a:gd name="connsiteX75" fmla="*/ 4822463 w 5434014"/>
              <a:gd name="connsiteY75" fmla="*/ 6021324 h 6126160"/>
              <a:gd name="connsiteX76" fmla="*/ 4717627 w 5434014"/>
              <a:gd name="connsiteY76" fmla="*/ 5933960 h 6126160"/>
              <a:gd name="connsiteX77" fmla="*/ 4804991 w 5434014"/>
              <a:gd name="connsiteY77" fmla="*/ 5933960 h 6126160"/>
              <a:gd name="connsiteX78" fmla="*/ 4804991 w 5434014"/>
              <a:gd name="connsiteY78" fmla="*/ 6021324 h 6126160"/>
              <a:gd name="connsiteX79" fmla="*/ 4717627 w 5434014"/>
              <a:gd name="connsiteY79" fmla="*/ 6021324 h 6126160"/>
              <a:gd name="connsiteX80" fmla="*/ 4612791 w 5434014"/>
              <a:gd name="connsiteY80" fmla="*/ 5933960 h 6126160"/>
              <a:gd name="connsiteX81" fmla="*/ 4700154 w 5434014"/>
              <a:gd name="connsiteY81" fmla="*/ 5933960 h 6126160"/>
              <a:gd name="connsiteX82" fmla="*/ 4700154 w 5434014"/>
              <a:gd name="connsiteY82" fmla="*/ 6021324 h 6126160"/>
              <a:gd name="connsiteX83" fmla="*/ 4612791 w 5434014"/>
              <a:gd name="connsiteY83" fmla="*/ 6021324 h 6126160"/>
              <a:gd name="connsiteX84" fmla="*/ 4507953 w 5434014"/>
              <a:gd name="connsiteY84" fmla="*/ 5933960 h 6126160"/>
              <a:gd name="connsiteX85" fmla="*/ 4595317 w 5434014"/>
              <a:gd name="connsiteY85" fmla="*/ 5933960 h 6126160"/>
              <a:gd name="connsiteX86" fmla="*/ 4595317 w 5434014"/>
              <a:gd name="connsiteY86" fmla="*/ 6021324 h 6126160"/>
              <a:gd name="connsiteX87" fmla="*/ 4507953 w 5434014"/>
              <a:gd name="connsiteY87" fmla="*/ 6021324 h 6126160"/>
              <a:gd name="connsiteX88" fmla="*/ 4403120 w 5434014"/>
              <a:gd name="connsiteY88" fmla="*/ 5933960 h 6126160"/>
              <a:gd name="connsiteX89" fmla="*/ 4490484 w 5434014"/>
              <a:gd name="connsiteY89" fmla="*/ 5933960 h 6126160"/>
              <a:gd name="connsiteX90" fmla="*/ 4490484 w 5434014"/>
              <a:gd name="connsiteY90" fmla="*/ 6021324 h 6126160"/>
              <a:gd name="connsiteX91" fmla="*/ 4403120 w 5434014"/>
              <a:gd name="connsiteY91" fmla="*/ 6021324 h 6126160"/>
              <a:gd name="connsiteX92" fmla="*/ 4088609 w 5434014"/>
              <a:gd name="connsiteY92" fmla="*/ 5933960 h 6126160"/>
              <a:gd name="connsiteX93" fmla="*/ 4175973 w 5434014"/>
              <a:gd name="connsiteY93" fmla="*/ 5933960 h 6126160"/>
              <a:gd name="connsiteX94" fmla="*/ 4175973 w 5434014"/>
              <a:gd name="connsiteY94" fmla="*/ 6021324 h 6126160"/>
              <a:gd name="connsiteX95" fmla="*/ 4088609 w 5434014"/>
              <a:gd name="connsiteY95" fmla="*/ 6021324 h 6126160"/>
              <a:gd name="connsiteX96" fmla="*/ 3774098 w 5434014"/>
              <a:gd name="connsiteY96" fmla="*/ 5933960 h 6126160"/>
              <a:gd name="connsiteX97" fmla="*/ 3861463 w 5434014"/>
              <a:gd name="connsiteY97" fmla="*/ 5933960 h 6126160"/>
              <a:gd name="connsiteX98" fmla="*/ 3861463 w 5434014"/>
              <a:gd name="connsiteY98" fmla="*/ 6021324 h 6126160"/>
              <a:gd name="connsiteX99" fmla="*/ 3774098 w 5434014"/>
              <a:gd name="connsiteY99" fmla="*/ 6021324 h 6126160"/>
              <a:gd name="connsiteX100" fmla="*/ 3669261 w 5434014"/>
              <a:gd name="connsiteY100" fmla="*/ 5933960 h 6126160"/>
              <a:gd name="connsiteX101" fmla="*/ 3756627 w 5434014"/>
              <a:gd name="connsiteY101" fmla="*/ 5933960 h 6126160"/>
              <a:gd name="connsiteX102" fmla="*/ 3756627 w 5434014"/>
              <a:gd name="connsiteY102" fmla="*/ 6021324 h 6126160"/>
              <a:gd name="connsiteX103" fmla="*/ 3669261 w 5434014"/>
              <a:gd name="connsiteY103" fmla="*/ 6021324 h 6126160"/>
              <a:gd name="connsiteX104" fmla="*/ 3564426 w 5434014"/>
              <a:gd name="connsiteY104" fmla="*/ 5933960 h 6126160"/>
              <a:gd name="connsiteX105" fmla="*/ 3651790 w 5434014"/>
              <a:gd name="connsiteY105" fmla="*/ 5933960 h 6126160"/>
              <a:gd name="connsiteX106" fmla="*/ 3651790 w 5434014"/>
              <a:gd name="connsiteY106" fmla="*/ 6021324 h 6126160"/>
              <a:gd name="connsiteX107" fmla="*/ 3564426 w 5434014"/>
              <a:gd name="connsiteY107" fmla="*/ 6021324 h 6126160"/>
              <a:gd name="connsiteX108" fmla="*/ 3459589 w 5434014"/>
              <a:gd name="connsiteY108" fmla="*/ 5933960 h 6126160"/>
              <a:gd name="connsiteX109" fmla="*/ 3546953 w 5434014"/>
              <a:gd name="connsiteY109" fmla="*/ 5933960 h 6126160"/>
              <a:gd name="connsiteX110" fmla="*/ 3546953 w 5434014"/>
              <a:gd name="connsiteY110" fmla="*/ 6021324 h 6126160"/>
              <a:gd name="connsiteX111" fmla="*/ 3459589 w 5434014"/>
              <a:gd name="connsiteY111" fmla="*/ 6021324 h 6126160"/>
              <a:gd name="connsiteX112" fmla="*/ 3249917 w 5434014"/>
              <a:gd name="connsiteY112" fmla="*/ 5933960 h 6126160"/>
              <a:gd name="connsiteX113" fmla="*/ 3337281 w 5434014"/>
              <a:gd name="connsiteY113" fmla="*/ 5933960 h 6126160"/>
              <a:gd name="connsiteX114" fmla="*/ 3337281 w 5434014"/>
              <a:gd name="connsiteY114" fmla="*/ 6021324 h 6126160"/>
              <a:gd name="connsiteX115" fmla="*/ 3249917 w 5434014"/>
              <a:gd name="connsiteY115" fmla="*/ 6021324 h 6126160"/>
              <a:gd name="connsiteX116" fmla="*/ 3145079 w 5434014"/>
              <a:gd name="connsiteY116" fmla="*/ 5933960 h 6126160"/>
              <a:gd name="connsiteX117" fmla="*/ 3232444 w 5434014"/>
              <a:gd name="connsiteY117" fmla="*/ 5933960 h 6126160"/>
              <a:gd name="connsiteX118" fmla="*/ 3232444 w 5434014"/>
              <a:gd name="connsiteY118" fmla="*/ 6021324 h 6126160"/>
              <a:gd name="connsiteX119" fmla="*/ 3145079 w 5434014"/>
              <a:gd name="connsiteY119" fmla="*/ 6021324 h 6126160"/>
              <a:gd name="connsiteX120" fmla="*/ 3040256 w 5434014"/>
              <a:gd name="connsiteY120" fmla="*/ 5933960 h 6126160"/>
              <a:gd name="connsiteX121" fmla="*/ 3127620 w 5434014"/>
              <a:gd name="connsiteY121" fmla="*/ 5933960 h 6126160"/>
              <a:gd name="connsiteX122" fmla="*/ 3127620 w 5434014"/>
              <a:gd name="connsiteY122" fmla="*/ 6021324 h 6126160"/>
              <a:gd name="connsiteX123" fmla="*/ 3040256 w 5434014"/>
              <a:gd name="connsiteY123" fmla="*/ 6021324 h 6126160"/>
              <a:gd name="connsiteX124" fmla="*/ 2935419 w 5434014"/>
              <a:gd name="connsiteY124" fmla="*/ 5933960 h 6126160"/>
              <a:gd name="connsiteX125" fmla="*/ 3022783 w 5434014"/>
              <a:gd name="connsiteY125" fmla="*/ 5933960 h 6126160"/>
              <a:gd name="connsiteX126" fmla="*/ 3022783 w 5434014"/>
              <a:gd name="connsiteY126" fmla="*/ 6021324 h 6126160"/>
              <a:gd name="connsiteX127" fmla="*/ 2935419 w 5434014"/>
              <a:gd name="connsiteY127" fmla="*/ 6021324 h 6126160"/>
              <a:gd name="connsiteX128" fmla="*/ 2620910 w 5434014"/>
              <a:gd name="connsiteY128" fmla="*/ 5933960 h 6126160"/>
              <a:gd name="connsiteX129" fmla="*/ 2708275 w 5434014"/>
              <a:gd name="connsiteY129" fmla="*/ 5933960 h 6126160"/>
              <a:gd name="connsiteX130" fmla="*/ 2708275 w 5434014"/>
              <a:gd name="connsiteY130" fmla="*/ 6021324 h 6126160"/>
              <a:gd name="connsiteX131" fmla="*/ 2620910 w 5434014"/>
              <a:gd name="connsiteY131" fmla="*/ 6021324 h 6126160"/>
              <a:gd name="connsiteX132" fmla="*/ 2516074 w 5434014"/>
              <a:gd name="connsiteY132" fmla="*/ 5933960 h 6126160"/>
              <a:gd name="connsiteX133" fmla="*/ 2603439 w 5434014"/>
              <a:gd name="connsiteY133" fmla="*/ 5933960 h 6126160"/>
              <a:gd name="connsiteX134" fmla="*/ 2603439 w 5434014"/>
              <a:gd name="connsiteY134" fmla="*/ 6021324 h 6126160"/>
              <a:gd name="connsiteX135" fmla="*/ 2516074 w 5434014"/>
              <a:gd name="connsiteY135" fmla="*/ 6021324 h 6126160"/>
              <a:gd name="connsiteX136" fmla="*/ 2411238 w 5434014"/>
              <a:gd name="connsiteY136" fmla="*/ 5933960 h 6126160"/>
              <a:gd name="connsiteX137" fmla="*/ 2498602 w 5434014"/>
              <a:gd name="connsiteY137" fmla="*/ 5933960 h 6126160"/>
              <a:gd name="connsiteX138" fmla="*/ 2498602 w 5434014"/>
              <a:gd name="connsiteY138" fmla="*/ 6021324 h 6126160"/>
              <a:gd name="connsiteX139" fmla="*/ 2411238 w 5434014"/>
              <a:gd name="connsiteY139" fmla="*/ 6021324 h 6126160"/>
              <a:gd name="connsiteX140" fmla="*/ 2096728 w 5434014"/>
              <a:gd name="connsiteY140" fmla="*/ 5933960 h 6126160"/>
              <a:gd name="connsiteX141" fmla="*/ 2184092 w 5434014"/>
              <a:gd name="connsiteY141" fmla="*/ 5933960 h 6126160"/>
              <a:gd name="connsiteX142" fmla="*/ 2184092 w 5434014"/>
              <a:gd name="connsiteY142" fmla="*/ 5933960 h 6126160"/>
              <a:gd name="connsiteX143" fmla="*/ 2184093 w 5434014"/>
              <a:gd name="connsiteY143" fmla="*/ 5933960 h 6126160"/>
              <a:gd name="connsiteX144" fmla="*/ 2184093 w 5434014"/>
              <a:gd name="connsiteY144" fmla="*/ 6021324 h 6126160"/>
              <a:gd name="connsiteX145" fmla="*/ 2096729 w 5434014"/>
              <a:gd name="connsiteY145" fmla="*/ 6021324 h 6126160"/>
              <a:gd name="connsiteX146" fmla="*/ 2096729 w 5434014"/>
              <a:gd name="connsiteY146" fmla="*/ 6021324 h 6126160"/>
              <a:gd name="connsiteX147" fmla="*/ 2096728 w 5434014"/>
              <a:gd name="connsiteY147" fmla="*/ 6021324 h 6126160"/>
              <a:gd name="connsiteX148" fmla="*/ 1782219 w 5434014"/>
              <a:gd name="connsiteY148" fmla="*/ 5933960 h 6126160"/>
              <a:gd name="connsiteX149" fmla="*/ 1869583 w 5434014"/>
              <a:gd name="connsiteY149" fmla="*/ 5933960 h 6126160"/>
              <a:gd name="connsiteX150" fmla="*/ 1869583 w 5434014"/>
              <a:gd name="connsiteY150" fmla="*/ 6021324 h 6126160"/>
              <a:gd name="connsiteX151" fmla="*/ 1782219 w 5434014"/>
              <a:gd name="connsiteY151" fmla="*/ 6021324 h 6126160"/>
              <a:gd name="connsiteX152" fmla="*/ 1677383 w 5434014"/>
              <a:gd name="connsiteY152" fmla="*/ 5933960 h 6126160"/>
              <a:gd name="connsiteX153" fmla="*/ 1764747 w 5434014"/>
              <a:gd name="connsiteY153" fmla="*/ 5933960 h 6126160"/>
              <a:gd name="connsiteX154" fmla="*/ 1764747 w 5434014"/>
              <a:gd name="connsiteY154" fmla="*/ 6021324 h 6126160"/>
              <a:gd name="connsiteX155" fmla="*/ 1677383 w 5434014"/>
              <a:gd name="connsiteY155" fmla="*/ 6021324 h 6126160"/>
              <a:gd name="connsiteX156" fmla="*/ 1572546 w 5434014"/>
              <a:gd name="connsiteY156" fmla="*/ 5933960 h 6126160"/>
              <a:gd name="connsiteX157" fmla="*/ 1659910 w 5434014"/>
              <a:gd name="connsiteY157" fmla="*/ 5933960 h 6126160"/>
              <a:gd name="connsiteX158" fmla="*/ 1659910 w 5434014"/>
              <a:gd name="connsiteY158" fmla="*/ 6021324 h 6126160"/>
              <a:gd name="connsiteX159" fmla="*/ 1572546 w 5434014"/>
              <a:gd name="connsiteY159" fmla="*/ 6021324 h 6126160"/>
              <a:gd name="connsiteX160" fmla="*/ 1258036 w 5434014"/>
              <a:gd name="connsiteY160" fmla="*/ 5933960 h 6126160"/>
              <a:gd name="connsiteX161" fmla="*/ 1345401 w 5434014"/>
              <a:gd name="connsiteY161" fmla="*/ 5933960 h 6126160"/>
              <a:gd name="connsiteX162" fmla="*/ 1345401 w 5434014"/>
              <a:gd name="connsiteY162" fmla="*/ 6021324 h 6126160"/>
              <a:gd name="connsiteX163" fmla="*/ 1258036 w 5434014"/>
              <a:gd name="connsiteY163" fmla="*/ 6021324 h 6126160"/>
              <a:gd name="connsiteX164" fmla="*/ 1153200 w 5434014"/>
              <a:gd name="connsiteY164" fmla="*/ 5933960 h 6126160"/>
              <a:gd name="connsiteX165" fmla="*/ 1240565 w 5434014"/>
              <a:gd name="connsiteY165" fmla="*/ 5933960 h 6126160"/>
              <a:gd name="connsiteX166" fmla="*/ 1240565 w 5434014"/>
              <a:gd name="connsiteY166" fmla="*/ 6021324 h 6126160"/>
              <a:gd name="connsiteX167" fmla="*/ 1153200 w 5434014"/>
              <a:gd name="connsiteY167" fmla="*/ 6021324 h 6126160"/>
              <a:gd name="connsiteX168" fmla="*/ 1048364 w 5434014"/>
              <a:gd name="connsiteY168" fmla="*/ 5933960 h 6126160"/>
              <a:gd name="connsiteX169" fmla="*/ 1135728 w 5434014"/>
              <a:gd name="connsiteY169" fmla="*/ 5933960 h 6126160"/>
              <a:gd name="connsiteX170" fmla="*/ 1135728 w 5434014"/>
              <a:gd name="connsiteY170" fmla="*/ 6021324 h 6126160"/>
              <a:gd name="connsiteX171" fmla="*/ 1048364 w 5434014"/>
              <a:gd name="connsiteY171" fmla="*/ 6021324 h 6126160"/>
              <a:gd name="connsiteX172" fmla="*/ 943528 w 5434014"/>
              <a:gd name="connsiteY172" fmla="*/ 5933960 h 6126160"/>
              <a:gd name="connsiteX173" fmla="*/ 1030892 w 5434014"/>
              <a:gd name="connsiteY173" fmla="*/ 5933960 h 6126160"/>
              <a:gd name="connsiteX174" fmla="*/ 1030892 w 5434014"/>
              <a:gd name="connsiteY174" fmla="*/ 6021324 h 6126160"/>
              <a:gd name="connsiteX175" fmla="*/ 943528 w 5434014"/>
              <a:gd name="connsiteY175" fmla="*/ 6021324 h 6126160"/>
              <a:gd name="connsiteX176" fmla="*/ 733855 w 5434014"/>
              <a:gd name="connsiteY176" fmla="*/ 5933960 h 6126160"/>
              <a:gd name="connsiteX177" fmla="*/ 821219 w 5434014"/>
              <a:gd name="connsiteY177" fmla="*/ 5933960 h 6126160"/>
              <a:gd name="connsiteX178" fmla="*/ 821219 w 5434014"/>
              <a:gd name="connsiteY178" fmla="*/ 6021324 h 6126160"/>
              <a:gd name="connsiteX179" fmla="*/ 733855 w 5434014"/>
              <a:gd name="connsiteY179" fmla="*/ 6021324 h 6126160"/>
              <a:gd name="connsiteX180" fmla="*/ 629018 w 5434014"/>
              <a:gd name="connsiteY180" fmla="*/ 5933960 h 6126160"/>
              <a:gd name="connsiteX181" fmla="*/ 716382 w 5434014"/>
              <a:gd name="connsiteY181" fmla="*/ 5933960 h 6126160"/>
              <a:gd name="connsiteX182" fmla="*/ 716382 w 5434014"/>
              <a:gd name="connsiteY182" fmla="*/ 6021324 h 6126160"/>
              <a:gd name="connsiteX183" fmla="*/ 629018 w 5434014"/>
              <a:gd name="connsiteY183" fmla="*/ 6021324 h 6126160"/>
              <a:gd name="connsiteX184" fmla="*/ 524182 w 5434014"/>
              <a:gd name="connsiteY184" fmla="*/ 5933960 h 6126160"/>
              <a:gd name="connsiteX185" fmla="*/ 611546 w 5434014"/>
              <a:gd name="connsiteY185" fmla="*/ 5933960 h 6126160"/>
              <a:gd name="connsiteX186" fmla="*/ 611546 w 5434014"/>
              <a:gd name="connsiteY186" fmla="*/ 6021324 h 6126160"/>
              <a:gd name="connsiteX187" fmla="*/ 524182 w 5434014"/>
              <a:gd name="connsiteY187" fmla="*/ 6021324 h 6126160"/>
              <a:gd name="connsiteX188" fmla="*/ 419345 w 5434014"/>
              <a:gd name="connsiteY188" fmla="*/ 5933960 h 6126160"/>
              <a:gd name="connsiteX189" fmla="*/ 506710 w 5434014"/>
              <a:gd name="connsiteY189" fmla="*/ 5933960 h 6126160"/>
              <a:gd name="connsiteX190" fmla="*/ 506710 w 5434014"/>
              <a:gd name="connsiteY190" fmla="*/ 6021324 h 6126160"/>
              <a:gd name="connsiteX191" fmla="*/ 419345 w 5434014"/>
              <a:gd name="connsiteY191" fmla="*/ 6021324 h 6126160"/>
              <a:gd name="connsiteX192" fmla="*/ 104836 w 5434014"/>
              <a:gd name="connsiteY192" fmla="*/ 5933960 h 6126160"/>
              <a:gd name="connsiteX193" fmla="*/ 192200 w 5434014"/>
              <a:gd name="connsiteY193" fmla="*/ 5933960 h 6126160"/>
              <a:gd name="connsiteX194" fmla="*/ 192200 w 5434014"/>
              <a:gd name="connsiteY194" fmla="*/ 6021324 h 6126160"/>
              <a:gd name="connsiteX195" fmla="*/ 104836 w 5434014"/>
              <a:gd name="connsiteY195" fmla="*/ 6021324 h 6126160"/>
              <a:gd name="connsiteX196" fmla="*/ 5346647 w 5434014"/>
              <a:gd name="connsiteY196" fmla="*/ 5829124 h 6126160"/>
              <a:gd name="connsiteX197" fmla="*/ 5434011 w 5434014"/>
              <a:gd name="connsiteY197" fmla="*/ 5829124 h 6126160"/>
              <a:gd name="connsiteX198" fmla="*/ 5434011 w 5434014"/>
              <a:gd name="connsiteY198" fmla="*/ 5916488 h 6126160"/>
              <a:gd name="connsiteX199" fmla="*/ 5346647 w 5434014"/>
              <a:gd name="connsiteY199" fmla="*/ 5916488 h 6126160"/>
              <a:gd name="connsiteX200" fmla="*/ 5136975 w 5434014"/>
              <a:gd name="connsiteY200" fmla="*/ 5829124 h 6126160"/>
              <a:gd name="connsiteX201" fmla="*/ 5224339 w 5434014"/>
              <a:gd name="connsiteY201" fmla="*/ 5829124 h 6126160"/>
              <a:gd name="connsiteX202" fmla="*/ 5224339 w 5434014"/>
              <a:gd name="connsiteY202" fmla="*/ 5916488 h 6126160"/>
              <a:gd name="connsiteX203" fmla="*/ 5136975 w 5434014"/>
              <a:gd name="connsiteY203" fmla="*/ 5916488 h 6126160"/>
              <a:gd name="connsiteX204" fmla="*/ 5032137 w 5434014"/>
              <a:gd name="connsiteY204" fmla="*/ 5829124 h 6126160"/>
              <a:gd name="connsiteX205" fmla="*/ 5119502 w 5434014"/>
              <a:gd name="connsiteY205" fmla="*/ 5829124 h 6126160"/>
              <a:gd name="connsiteX206" fmla="*/ 5119502 w 5434014"/>
              <a:gd name="connsiteY206" fmla="*/ 5916488 h 6126160"/>
              <a:gd name="connsiteX207" fmla="*/ 5032137 w 5434014"/>
              <a:gd name="connsiteY207" fmla="*/ 5916488 h 6126160"/>
              <a:gd name="connsiteX208" fmla="*/ 4927301 w 5434014"/>
              <a:gd name="connsiteY208" fmla="*/ 5829124 h 6126160"/>
              <a:gd name="connsiteX209" fmla="*/ 5014666 w 5434014"/>
              <a:gd name="connsiteY209" fmla="*/ 5829124 h 6126160"/>
              <a:gd name="connsiteX210" fmla="*/ 5014666 w 5434014"/>
              <a:gd name="connsiteY210" fmla="*/ 5916488 h 6126160"/>
              <a:gd name="connsiteX211" fmla="*/ 4927301 w 5434014"/>
              <a:gd name="connsiteY211" fmla="*/ 5916488 h 6126160"/>
              <a:gd name="connsiteX212" fmla="*/ 4822465 w 5434014"/>
              <a:gd name="connsiteY212" fmla="*/ 5829124 h 6126160"/>
              <a:gd name="connsiteX213" fmla="*/ 4909829 w 5434014"/>
              <a:gd name="connsiteY213" fmla="*/ 5829124 h 6126160"/>
              <a:gd name="connsiteX214" fmla="*/ 4909829 w 5434014"/>
              <a:gd name="connsiteY214" fmla="*/ 5916488 h 6126160"/>
              <a:gd name="connsiteX215" fmla="*/ 4822465 w 5434014"/>
              <a:gd name="connsiteY215" fmla="*/ 5916488 h 6126160"/>
              <a:gd name="connsiteX216" fmla="*/ 4507955 w 5434014"/>
              <a:gd name="connsiteY216" fmla="*/ 5829124 h 6126160"/>
              <a:gd name="connsiteX217" fmla="*/ 4595319 w 5434014"/>
              <a:gd name="connsiteY217" fmla="*/ 5829124 h 6126160"/>
              <a:gd name="connsiteX218" fmla="*/ 4595319 w 5434014"/>
              <a:gd name="connsiteY218" fmla="*/ 5916488 h 6126160"/>
              <a:gd name="connsiteX219" fmla="*/ 4507955 w 5434014"/>
              <a:gd name="connsiteY219" fmla="*/ 5916488 h 6126160"/>
              <a:gd name="connsiteX220" fmla="*/ 4403120 w 5434014"/>
              <a:gd name="connsiteY220" fmla="*/ 5829124 h 6126160"/>
              <a:gd name="connsiteX221" fmla="*/ 4490484 w 5434014"/>
              <a:gd name="connsiteY221" fmla="*/ 5829124 h 6126160"/>
              <a:gd name="connsiteX222" fmla="*/ 4490484 w 5434014"/>
              <a:gd name="connsiteY222" fmla="*/ 5916488 h 6126160"/>
              <a:gd name="connsiteX223" fmla="*/ 4403120 w 5434014"/>
              <a:gd name="connsiteY223" fmla="*/ 5916488 h 6126160"/>
              <a:gd name="connsiteX224" fmla="*/ 4088609 w 5434014"/>
              <a:gd name="connsiteY224" fmla="*/ 5829124 h 6126160"/>
              <a:gd name="connsiteX225" fmla="*/ 4175973 w 5434014"/>
              <a:gd name="connsiteY225" fmla="*/ 5829124 h 6126160"/>
              <a:gd name="connsiteX226" fmla="*/ 4175973 w 5434014"/>
              <a:gd name="connsiteY226" fmla="*/ 5916488 h 6126160"/>
              <a:gd name="connsiteX227" fmla="*/ 4088609 w 5434014"/>
              <a:gd name="connsiteY227" fmla="*/ 5916488 h 6126160"/>
              <a:gd name="connsiteX228" fmla="*/ 3983773 w 5434014"/>
              <a:gd name="connsiteY228" fmla="*/ 5829124 h 6126160"/>
              <a:gd name="connsiteX229" fmla="*/ 4071137 w 5434014"/>
              <a:gd name="connsiteY229" fmla="*/ 5829124 h 6126160"/>
              <a:gd name="connsiteX230" fmla="*/ 4071137 w 5434014"/>
              <a:gd name="connsiteY230" fmla="*/ 5916488 h 6126160"/>
              <a:gd name="connsiteX231" fmla="*/ 3983773 w 5434014"/>
              <a:gd name="connsiteY231" fmla="*/ 5916488 h 6126160"/>
              <a:gd name="connsiteX232" fmla="*/ 3878936 w 5434014"/>
              <a:gd name="connsiteY232" fmla="*/ 5829124 h 6126160"/>
              <a:gd name="connsiteX233" fmla="*/ 3966300 w 5434014"/>
              <a:gd name="connsiteY233" fmla="*/ 5829124 h 6126160"/>
              <a:gd name="connsiteX234" fmla="*/ 3966300 w 5434014"/>
              <a:gd name="connsiteY234" fmla="*/ 5916488 h 6126160"/>
              <a:gd name="connsiteX235" fmla="*/ 3878936 w 5434014"/>
              <a:gd name="connsiteY235" fmla="*/ 5916488 h 6126160"/>
              <a:gd name="connsiteX236" fmla="*/ 3774098 w 5434014"/>
              <a:gd name="connsiteY236" fmla="*/ 5829124 h 6126160"/>
              <a:gd name="connsiteX237" fmla="*/ 3861463 w 5434014"/>
              <a:gd name="connsiteY237" fmla="*/ 5829124 h 6126160"/>
              <a:gd name="connsiteX238" fmla="*/ 3861463 w 5434014"/>
              <a:gd name="connsiteY238" fmla="*/ 5916488 h 6126160"/>
              <a:gd name="connsiteX239" fmla="*/ 3774098 w 5434014"/>
              <a:gd name="connsiteY239" fmla="*/ 5916488 h 6126160"/>
              <a:gd name="connsiteX240" fmla="*/ 3669261 w 5434014"/>
              <a:gd name="connsiteY240" fmla="*/ 5829124 h 6126160"/>
              <a:gd name="connsiteX241" fmla="*/ 3756627 w 5434014"/>
              <a:gd name="connsiteY241" fmla="*/ 5829124 h 6126160"/>
              <a:gd name="connsiteX242" fmla="*/ 3756627 w 5434014"/>
              <a:gd name="connsiteY242" fmla="*/ 5916488 h 6126160"/>
              <a:gd name="connsiteX243" fmla="*/ 3669261 w 5434014"/>
              <a:gd name="connsiteY243" fmla="*/ 5916488 h 6126160"/>
              <a:gd name="connsiteX244" fmla="*/ 3564426 w 5434014"/>
              <a:gd name="connsiteY244" fmla="*/ 5829124 h 6126160"/>
              <a:gd name="connsiteX245" fmla="*/ 3651790 w 5434014"/>
              <a:gd name="connsiteY245" fmla="*/ 5829124 h 6126160"/>
              <a:gd name="connsiteX246" fmla="*/ 3651790 w 5434014"/>
              <a:gd name="connsiteY246" fmla="*/ 5916488 h 6126160"/>
              <a:gd name="connsiteX247" fmla="*/ 3564426 w 5434014"/>
              <a:gd name="connsiteY247" fmla="*/ 5916488 h 6126160"/>
              <a:gd name="connsiteX248" fmla="*/ 3459589 w 5434014"/>
              <a:gd name="connsiteY248" fmla="*/ 5829124 h 6126160"/>
              <a:gd name="connsiteX249" fmla="*/ 3546953 w 5434014"/>
              <a:gd name="connsiteY249" fmla="*/ 5829124 h 6126160"/>
              <a:gd name="connsiteX250" fmla="*/ 3546953 w 5434014"/>
              <a:gd name="connsiteY250" fmla="*/ 5916488 h 6126160"/>
              <a:gd name="connsiteX251" fmla="*/ 3459589 w 5434014"/>
              <a:gd name="connsiteY251" fmla="*/ 5916488 h 6126160"/>
              <a:gd name="connsiteX252" fmla="*/ 3249917 w 5434014"/>
              <a:gd name="connsiteY252" fmla="*/ 5829124 h 6126160"/>
              <a:gd name="connsiteX253" fmla="*/ 3337281 w 5434014"/>
              <a:gd name="connsiteY253" fmla="*/ 5829124 h 6126160"/>
              <a:gd name="connsiteX254" fmla="*/ 3337281 w 5434014"/>
              <a:gd name="connsiteY254" fmla="*/ 5916488 h 6126160"/>
              <a:gd name="connsiteX255" fmla="*/ 3249917 w 5434014"/>
              <a:gd name="connsiteY255" fmla="*/ 5916488 h 6126160"/>
              <a:gd name="connsiteX256" fmla="*/ 3145079 w 5434014"/>
              <a:gd name="connsiteY256" fmla="*/ 5829124 h 6126160"/>
              <a:gd name="connsiteX257" fmla="*/ 3232444 w 5434014"/>
              <a:gd name="connsiteY257" fmla="*/ 5829124 h 6126160"/>
              <a:gd name="connsiteX258" fmla="*/ 3232444 w 5434014"/>
              <a:gd name="connsiteY258" fmla="*/ 5916488 h 6126160"/>
              <a:gd name="connsiteX259" fmla="*/ 3145079 w 5434014"/>
              <a:gd name="connsiteY259" fmla="*/ 5916488 h 6126160"/>
              <a:gd name="connsiteX260" fmla="*/ 3040256 w 5434014"/>
              <a:gd name="connsiteY260" fmla="*/ 5829124 h 6126160"/>
              <a:gd name="connsiteX261" fmla="*/ 3127620 w 5434014"/>
              <a:gd name="connsiteY261" fmla="*/ 5829124 h 6126160"/>
              <a:gd name="connsiteX262" fmla="*/ 3127620 w 5434014"/>
              <a:gd name="connsiteY262" fmla="*/ 5916488 h 6126160"/>
              <a:gd name="connsiteX263" fmla="*/ 3040256 w 5434014"/>
              <a:gd name="connsiteY263" fmla="*/ 5916488 h 6126160"/>
              <a:gd name="connsiteX264" fmla="*/ 2935419 w 5434014"/>
              <a:gd name="connsiteY264" fmla="*/ 5829124 h 6126160"/>
              <a:gd name="connsiteX265" fmla="*/ 3022783 w 5434014"/>
              <a:gd name="connsiteY265" fmla="*/ 5829124 h 6126160"/>
              <a:gd name="connsiteX266" fmla="*/ 3022783 w 5434014"/>
              <a:gd name="connsiteY266" fmla="*/ 5916488 h 6126160"/>
              <a:gd name="connsiteX267" fmla="*/ 2935419 w 5434014"/>
              <a:gd name="connsiteY267" fmla="*/ 5916488 h 6126160"/>
              <a:gd name="connsiteX268" fmla="*/ 2725746 w 5434014"/>
              <a:gd name="connsiteY268" fmla="*/ 5829124 h 6126160"/>
              <a:gd name="connsiteX269" fmla="*/ 2813111 w 5434014"/>
              <a:gd name="connsiteY269" fmla="*/ 5829124 h 6126160"/>
              <a:gd name="connsiteX270" fmla="*/ 2813111 w 5434014"/>
              <a:gd name="connsiteY270" fmla="*/ 5916488 h 6126160"/>
              <a:gd name="connsiteX271" fmla="*/ 2725746 w 5434014"/>
              <a:gd name="connsiteY271" fmla="*/ 5916488 h 6126160"/>
              <a:gd name="connsiteX272" fmla="*/ 2620910 w 5434014"/>
              <a:gd name="connsiteY272" fmla="*/ 5829124 h 6126160"/>
              <a:gd name="connsiteX273" fmla="*/ 2708275 w 5434014"/>
              <a:gd name="connsiteY273" fmla="*/ 5829124 h 6126160"/>
              <a:gd name="connsiteX274" fmla="*/ 2708275 w 5434014"/>
              <a:gd name="connsiteY274" fmla="*/ 5916488 h 6126160"/>
              <a:gd name="connsiteX275" fmla="*/ 2620910 w 5434014"/>
              <a:gd name="connsiteY275" fmla="*/ 5916488 h 6126160"/>
              <a:gd name="connsiteX276" fmla="*/ 2516074 w 5434014"/>
              <a:gd name="connsiteY276" fmla="*/ 5829124 h 6126160"/>
              <a:gd name="connsiteX277" fmla="*/ 2603439 w 5434014"/>
              <a:gd name="connsiteY277" fmla="*/ 5829124 h 6126160"/>
              <a:gd name="connsiteX278" fmla="*/ 2603439 w 5434014"/>
              <a:gd name="connsiteY278" fmla="*/ 5916488 h 6126160"/>
              <a:gd name="connsiteX279" fmla="*/ 2516074 w 5434014"/>
              <a:gd name="connsiteY279" fmla="*/ 5916488 h 6126160"/>
              <a:gd name="connsiteX280" fmla="*/ 2411238 w 5434014"/>
              <a:gd name="connsiteY280" fmla="*/ 5829124 h 6126160"/>
              <a:gd name="connsiteX281" fmla="*/ 2498602 w 5434014"/>
              <a:gd name="connsiteY281" fmla="*/ 5829124 h 6126160"/>
              <a:gd name="connsiteX282" fmla="*/ 2498602 w 5434014"/>
              <a:gd name="connsiteY282" fmla="*/ 5916488 h 6126160"/>
              <a:gd name="connsiteX283" fmla="*/ 2411238 w 5434014"/>
              <a:gd name="connsiteY283" fmla="*/ 5916488 h 6126160"/>
              <a:gd name="connsiteX284" fmla="*/ 2306402 w 5434014"/>
              <a:gd name="connsiteY284" fmla="*/ 5829124 h 6126160"/>
              <a:gd name="connsiteX285" fmla="*/ 2393766 w 5434014"/>
              <a:gd name="connsiteY285" fmla="*/ 5829124 h 6126160"/>
              <a:gd name="connsiteX286" fmla="*/ 2393766 w 5434014"/>
              <a:gd name="connsiteY286" fmla="*/ 5916488 h 6126160"/>
              <a:gd name="connsiteX287" fmla="*/ 2306402 w 5434014"/>
              <a:gd name="connsiteY287" fmla="*/ 5916488 h 6126160"/>
              <a:gd name="connsiteX288" fmla="*/ 2201565 w 5434014"/>
              <a:gd name="connsiteY288" fmla="*/ 5829124 h 6126160"/>
              <a:gd name="connsiteX289" fmla="*/ 2288929 w 5434014"/>
              <a:gd name="connsiteY289" fmla="*/ 5829124 h 6126160"/>
              <a:gd name="connsiteX290" fmla="*/ 2288929 w 5434014"/>
              <a:gd name="connsiteY290" fmla="*/ 5916488 h 6126160"/>
              <a:gd name="connsiteX291" fmla="*/ 2201565 w 5434014"/>
              <a:gd name="connsiteY291" fmla="*/ 5916488 h 6126160"/>
              <a:gd name="connsiteX292" fmla="*/ 2096728 w 5434014"/>
              <a:gd name="connsiteY292" fmla="*/ 5829123 h 6126160"/>
              <a:gd name="connsiteX293" fmla="*/ 2184092 w 5434014"/>
              <a:gd name="connsiteY293" fmla="*/ 5829123 h 6126160"/>
              <a:gd name="connsiteX294" fmla="*/ 2184092 w 5434014"/>
              <a:gd name="connsiteY294" fmla="*/ 5829124 h 6126160"/>
              <a:gd name="connsiteX295" fmla="*/ 2184093 w 5434014"/>
              <a:gd name="connsiteY295" fmla="*/ 5829124 h 6126160"/>
              <a:gd name="connsiteX296" fmla="*/ 2184093 w 5434014"/>
              <a:gd name="connsiteY296" fmla="*/ 5916488 h 6126160"/>
              <a:gd name="connsiteX297" fmla="*/ 2096729 w 5434014"/>
              <a:gd name="connsiteY297" fmla="*/ 5916488 h 6126160"/>
              <a:gd name="connsiteX298" fmla="*/ 2096729 w 5434014"/>
              <a:gd name="connsiteY298" fmla="*/ 5916487 h 6126160"/>
              <a:gd name="connsiteX299" fmla="*/ 2096728 w 5434014"/>
              <a:gd name="connsiteY299" fmla="*/ 5916487 h 6126160"/>
              <a:gd name="connsiteX300" fmla="*/ 1991891 w 5434014"/>
              <a:gd name="connsiteY300" fmla="*/ 5829123 h 6126160"/>
              <a:gd name="connsiteX301" fmla="*/ 2079256 w 5434014"/>
              <a:gd name="connsiteY301" fmla="*/ 5829123 h 6126160"/>
              <a:gd name="connsiteX302" fmla="*/ 2079256 w 5434014"/>
              <a:gd name="connsiteY302" fmla="*/ 5916487 h 6126160"/>
              <a:gd name="connsiteX303" fmla="*/ 1991891 w 5434014"/>
              <a:gd name="connsiteY303" fmla="*/ 5916487 h 6126160"/>
              <a:gd name="connsiteX304" fmla="*/ 1887055 w 5434014"/>
              <a:gd name="connsiteY304" fmla="*/ 5829123 h 6126160"/>
              <a:gd name="connsiteX305" fmla="*/ 1974420 w 5434014"/>
              <a:gd name="connsiteY305" fmla="*/ 5829123 h 6126160"/>
              <a:gd name="connsiteX306" fmla="*/ 1974420 w 5434014"/>
              <a:gd name="connsiteY306" fmla="*/ 5916487 h 6126160"/>
              <a:gd name="connsiteX307" fmla="*/ 1887055 w 5434014"/>
              <a:gd name="connsiteY307" fmla="*/ 5916487 h 6126160"/>
              <a:gd name="connsiteX308" fmla="*/ 1782219 w 5434014"/>
              <a:gd name="connsiteY308" fmla="*/ 5829123 h 6126160"/>
              <a:gd name="connsiteX309" fmla="*/ 1869583 w 5434014"/>
              <a:gd name="connsiteY309" fmla="*/ 5829123 h 6126160"/>
              <a:gd name="connsiteX310" fmla="*/ 1869583 w 5434014"/>
              <a:gd name="connsiteY310" fmla="*/ 5916487 h 6126160"/>
              <a:gd name="connsiteX311" fmla="*/ 1782219 w 5434014"/>
              <a:gd name="connsiteY311" fmla="*/ 5916487 h 6126160"/>
              <a:gd name="connsiteX312" fmla="*/ 1677383 w 5434014"/>
              <a:gd name="connsiteY312" fmla="*/ 5829123 h 6126160"/>
              <a:gd name="connsiteX313" fmla="*/ 1764747 w 5434014"/>
              <a:gd name="connsiteY313" fmla="*/ 5829123 h 6126160"/>
              <a:gd name="connsiteX314" fmla="*/ 1764747 w 5434014"/>
              <a:gd name="connsiteY314" fmla="*/ 5916487 h 6126160"/>
              <a:gd name="connsiteX315" fmla="*/ 1677383 w 5434014"/>
              <a:gd name="connsiteY315" fmla="*/ 5916487 h 6126160"/>
              <a:gd name="connsiteX316" fmla="*/ 1572546 w 5434014"/>
              <a:gd name="connsiteY316" fmla="*/ 5829123 h 6126160"/>
              <a:gd name="connsiteX317" fmla="*/ 1659910 w 5434014"/>
              <a:gd name="connsiteY317" fmla="*/ 5829123 h 6126160"/>
              <a:gd name="connsiteX318" fmla="*/ 1659910 w 5434014"/>
              <a:gd name="connsiteY318" fmla="*/ 5916487 h 6126160"/>
              <a:gd name="connsiteX319" fmla="*/ 1572546 w 5434014"/>
              <a:gd name="connsiteY319" fmla="*/ 5916487 h 6126160"/>
              <a:gd name="connsiteX320" fmla="*/ 1467710 w 5434014"/>
              <a:gd name="connsiteY320" fmla="*/ 5829123 h 6126160"/>
              <a:gd name="connsiteX321" fmla="*/ 1555074 w 5434014"/>
              <a:gd name="connsiteY321" fmla="*/ 5829123 h 6126160"/>
              <a:gd name="connsiteX322" fmla="*/ 1555074 w 5434014"/>
              <a:gd name="connsiteY322" fmla="*/ 5916487 h 6126160"/>
              <a:gd name="connsiteX323" fmla="*/ 1467710 w 5434014"/>
              <a:gd name="connsiteY323" fmla="*/ 5916487 h 6126160"/>
              <a:gd name="connsiteX324" fmla="*/ 1258036 w 5434014"/>
              <a:gd name="connsiteY324" fmla="*/ 5829123 h 6126160"/>
              <a:gd name="connsiteX325" fmla="*/ 1345401 w 5434014"/>
              <a:gd name="connsiteY325" fmla="*/ 5829123 h 6126160"/>
              <a:gd name="connsiteX326" fmla="*/ 1345401 w 5434014"/>
              <a:gd name="connsiteY326" fmla="*/ 5916487 h 6126160"/>
              <a:gd name="connsiteX327" fmla="*/ 1258036 w 5434014"/>
              <a:gd name="connsiteY327" fmla="*/ 5916487 h 6126160"/>
              <a:gd name="connsiteX328" fmla="*/ 1153200 w 5434014"/>
              <a:gd name="connsiteY328" fmla="*/ 5829123 h 6126160"/>
              <a:gd name="connsiteX329" fmla="*/ 1240565 w 5434014"/>
              <a:gd name="connsiteY329" fmla="*/ 5829123 h 6126160"/>
              <a:gd name="connsiteX330" fmla="*/ 1240565 w 5434014"/>
              <a:gd name="connsiteY330" fmla="*/ 5916487 h 6126160"/>
              <a:gd name="connsiteX331" fmla="*/ 1153200 w 5434014"/>
              <a:gd name="connsiteY331" fmla="*/ 5916487 h 6126160"/>
              <a:gd name="connsiteX332" fmla="*/ 1048364 w 5434014"/>
              <a:gd name="connsiteY332" fmla="*/ 5829123 h 6126160"/>
              <a:gd name="connsiteX333" fmla="*/ 1135728 w 5434014"/>
              <a:gd name="connsiteY333" fmla="*/ 5829123 h 6126160"/>
              <a:gd name="connsiteX334" fmla="*/ 1135728 w 5434014"/>
              <a:gd name="connsiteY334" fmla="*/ 5916487 h 6126160"/>
              <a:gd name="connsiteX335" fmla="*/ 1048364 w 5434014"/>
              <a:gd name="connsiteY335" fmla="*/ 5916487 h 6126160"/>
              <a:gd name="connsiteX336" fmla="*/ 943528 w 5434014"/>
              <a:gd name="connsiteY336" fmla="*/ 5829123 h 6126160"/>
              <a:gd name="connsiteX337" fmla="*/ 1030892 w 5434014"/>
              <a:gd name="connsiteY337" fmla="*/ 5829123 h 6126160"/>
              <a:gd name="connsiteX338" fmla="*/ 1030892 w 5434014"/>
              <a:gd name="connsiteY338" fmla="*/ 5916487 h 6126160"/>
              <a:gd name="connsiteX339" fmla="*/ 943528 w 5434014"/>
              <a:gd name="connsiteY339" fmla="*/ 5916487 h 6126160"/>
              <a:gd name="connsiteX340" fmla="*/ 733855 w 5434014"/>
              <a:gd name="connsiteY340" fmla="*/ 5829123 h 6126160"/>
              <a:gd name="connsiteX341" fmla="*/ 821219 w 5434014"/>
              <a:gd name="connsiteY341" fmla="*/ 5829123 h 6126160"/>
              <a:gd name="connsiteX342" fmla="*/ 821219 w 5434014"/>
              <a:gd name="connsiteY342" fmla="*/ 5916487 h 6126160"/>
              <a:gd name="connsiteX343" fmla="*/ 733855 w 5434014"/>
              <a:gd name="connsiteY343" fmla="*/ 5916487 h 6126160"/>
              <a:gd name="connsiteX344" fmla="*/ 629018 w 5434014"/>
              <a:gd name="connsiteY344" fmla="*/ 5829123 h 6126160"/>
              <a:gd name="connsiteX345" fmla="*/ 716382 w 5434014"/>
              <a:gd name="connsiteY345" fmla="*/ 5829123 h 6126160"/>
              <a:gd name="connsiteX346" fmla="*/ 716382 w 5434014"/>
              <a:gd name="connsiteY346" fmla="*/ 5916487 h 6126160"/>
              <a:gd name="connsiteX347" fmla="*/ 629018 w 5434014"/>
              <a:gd name="connsiteY347" fmla="*/ 5916487 h 6126160"/>
              <a:gd name="connsiteX348" fmla="*/ 524182 w 5434014"/>
              <a:gd name="connsiteY348" fmla="*/ 5829123 h 6126160"/>
              <a:gd name="connsiteX349" fmla="*/ 611546 w 5434014"/>
              <a:gd name="connsiteY349" fmla="*/ 5829123 h 6126160"/>
              <a:gd name="connsiteX350" fmla="*/ 611546 w 5434014"/>
              <a:gd name="connsiteY350" fmla="*/ 5916487 h 6126160"/>
              <a:gd name="connsiteX351" fmla="*/ 524182 w 5434014"/>
              <a:gd name="connsiteY351" fmla="*/ 5916487 h 6126160"/>
              <a:gd name="connsiteX352" fmla="*/ 419345 w 5434014"/>
              <a:gd name="connsiteY352" fmla="*/ 5829123 h 6126160"/>
              <a:gd name="connsiteX353" fmla="*/ 506710 w 5434014"/>
              <a:gd name="connsiteY353" fmla="*/ 5829123 h 6126160"/>
              <a:gd name="connsiteX354" fmla="*/ 506710 w 5434014"/>
              <a:gd name="connsiteY354" fmla="*/ 5916487 h 6126160"/>
              <a:gd name="connsiteX355" fmla="*/ 419345 w 5434014"/>
              <a:gd name="connsiteY355" fmla="*/ 5916487 h 6126160"/>
              <a:gd name="connsiteX356" fmla="*/ 314509 w 5434014"/>
              <a:gd name="connsiteY356" fmla="*/ 5829123 h 6126160"/>
              <a:gd name="connsiteX357" fmla="*/ 401873 w 5434014"/>
              <a:gd name="connsiteY357" fmla="*/ 5829123 h 6126160"/>
              <a:gd name="connsiteX358" fmla="*/ 401873 w 5434014"/>
              <a:gd name="connsiteY358" fmla="*/ 5916487 h 6126160"/>
              <a:gd name="connsiteX359" fmla="*/ 314509 w 5434014"/>
              <a:gd name="connsiteY359" fmla="*/ 5916487 h 6126160"/>
              <a:gd name="connsiteX360" fmla="*/ 209673 w 5434014"/>
              <a:gd name="connsiteY360" fmla="*/ 5829123 h 6126160"/>
              <a:gd name="connsiteX361" fmla="*/ 297037 w 5434014"/>
              <a:gd name="connsiteY361" fmla="*/ 5829123 h 6126160"/>
              <a:gd name="connsiteX362" fmla="*/ 297037 w 5434014"/>
              <a:gd name="connsiteY362" fmla="*/ 5916487 h 6126160"/>
              <a:gd name="connsiteX363" fmla="*/ 209673 w 5434014"/>
              <a:gd name="connsiteY363" fmla="*/ 5916487 h 6126160"/>
              <a:gd name="connsiteX364" fmla="*/ 104836 w 5434014"/>
              <a:gd name="connsiteY364" fmla="*/ 5829123 h 6126160"/>
              <a:gd name="connsiteX365" fmla="*/ 192200 w 5434014"/>
              <a:gd name="connsiteY365" fmla="*/ 5829123 h 6126160"/>
              <a:gd name="connsiteX366" fmla="*/ 192200 w 5434014"/>
              <a:gd name="connsiteY366" fmla="*/ 5916487 h 6126160"/>
              <a:gd name="connsiteX367" fmla="*/ 104836 w 5434014"/>
              <a:gd name="connsiteY367" fmla="*/ 5916487 h 6126160"/>
              <a:gd name="connsiteX368" fmla="*/ 1 w 5434014"/>
              <a:gd name="connsiteY368" fmla="*/ 0 h 6126160"/>
              <a:gd name="connsiteX369" fmla="*/ 5434014 w 5434014"/>
              <a:gd name="connsiteY369" fmla="*/ 0 h 6126160"/>
              <a:gd name="connsiteX370" fmla="*/ 5434014 w 5434014"/>
              <a:gd name="connsiteY370" fmla="*/ 5724288 h 6126160"/>
              <a:gd name="connsiteX371" fmla="*/ 5434013 w 5434014"/>
              <a:gd name="connsiteY371" fmla="*/ 5724288 h 6126160"/>
              <a:gd name="connsiteX372" fmla="*/ 5434013 w 5434014"/>
              <a:gd name="connsiteY372" fmla="*/ 5811652 h 6126160"/>
              <a:gd name="connsiteX373" fmla="*/ 5346649 w 5434014"/>
              <a:gd name="connsiteY373" fmla="*/ 5811652 h 6126160"/>
              <a:gd name="connsiteX374" fmla="*/ 5346649 w 5434014"/>
              <a:gd name="connsiteY374" fmla="*/ 5724288 h 6126160"/>
              <a:gd name="connsiteX375" fmla="*/ 5329177 w 5434014"/>
              <a:gd name="connsiteY375" fmla="*/ 5724288 h 6126160"/>
              <a:gd name="connsiteX376" fmla="*/ 5329177 w 5434014"/>
              <a:gd name="connsiteY376" fmla="*/ 5811652 h 6126160"/>
              <a:gd name="connsiteX377" fmla="*/ 5241812 w 5434014"/>
              <a:gd name="connsiteY377" fmla="*/ 5811652 h 6126160"/>
              <a:gd name="connsiteX378" fmla="*/ 5241812 w 5434014"/>
              <a:gd name="connsiteY378" fmla="*/ 5724288 h 6126160"/>
              <a:gd name="connsiteX379" fmla="*/ 5224340 w 5434014"/>
              <a:gd name="connsiteY379" fmla="*/ 5724288 h 6126160"/>
              <a:gd name="connsiteX380" fmla="*/ 5224340 w 5434014"/>
              <a:gd name="connsiteY380" fmla="*/ 5811652 h 6126160"/>
              <a:gd name="connsiteX381" fmla="*/ 5136975 w 5434014"/>
              <a:gd name="connsiteY381" fmla="*/ 5811652 h 6126160"/>
              <a:gd name="connsiteX382" fmla="*/ 5136975 w 5434014"/>
              <a:gd name="connsiteY382" fmla="*/ 5724288 h 6126160"/>
              <a:gd name="connsiteX383" fmla="*/ 5119503 w 5434014"/>
              <a:gd name="connsiteY383" fmla="*/ 5724288 h 6126160"/>
              <a:gd name="connsiteX384" fmla="*/ 5119503 w 5434014"/>
              <a:gd name="connsiteY384" fmla="*/ 5811652 h 6126160"/>
              <a:gd name="connsiteX385" fmla="*/ 5032139 w 5434014"/>
              <a:gd name="connsiteY385" fmla="*/ 5811652 h 6126160"/>
              <a:gd name="connsiteX386" fmla="*/ 5032139 w 5434014"/>
              <a:gd name="connsiteY386" fmla="*/ 5724288 h 6126160"/>
              <a:gd name="connsiteX387" fmla="*/ 5014667 w 5434014"/>
              <a:gd name="connsiteY387" fmla="*/ 5724288 h 6126160"/>
              <a:gd name="connsiteX388" fmla="*/ 5014667 w 5434014"/>
              <a:gd name="connsiteY388" fmla="*/ 5811652 h 6126160"/>
              <a:gd name="connsiteX389" fmla="*/ 4927303 w 5434014"/>
              <a:gd name="connsiteY389" fmla="*/ 5811652 h 6126160"/>
              <a:gd name="connsiteX390" fmla="*/ 4927303 w 5434014"/>
              <a:gd name="connsiteY390" fmla="*/ 5724288 h 6126160"/>
              <a:gd name="connsiteX391" fmla="*/ 4909831 w 5434014"/>
              <a:gd name="connsiteY391" fmla="*/ 5724288 h 6126160"/>
              <a:gd name="connsiteX392" fmla="*/ 4909831 w 5434014"/>
              <a:gd name="connsiteY392" fmla="*/ 5811652 h 6126160"/>
              <a:gd name="connsiteX393" fmla="*/ 4822467 w 5434014"/>
              <a:gd name="connsiteY393" fmla="*/ 5811652 h 6126160"/>
              <a:gd name="connsiteX394" fmla="*/ 4822467 w 5434014"/>
              <a:gd name="connsiteY394" fmla="*/ 5724288 h 6126160"/>
              <a:gd name="connsiteX395" fmla="*/ 4700158 w 5434014"/>
              <a:gd name="connsiteY395" fmla="*/ 5724288 h 6126160"/>
              <a:gd name="connsiteX396" fmla="*/ 4700158 w 5434014"/>
              <a:gd name="connsiteY396" fmla="*/ 5811652 h 6126160"/>
              <a:gd name="connsiteX397" fmla="*/ 4612794 w 5434014"/>
              <a:gd name="connsiteY397" fmla="*/ 5811652 h 6126160"/>
              <a:gd name="connsiteX398" fmla="*/ 4612794 w 5434014"/>
              <a:gd name="connsiteY398" fmla="*/ 5724288 h 6126160"/>
              <a:gd name="connsiteX399" fmla="*/ 4595321 w 5434014"/>
              <a:gd name="connsiteY399" fmla="*/ 5724288 h 6126160"/>
              <a:gd name="connsiteX400" fmla="*/ 4595321 w 5434014"/>
              <a:gd name="connsiteY400" fmla="*/ 5811652 h 6126160"/>
              <a:gd name="connsiteX401" fmla="*/ 4507956 w 5434014"/>
              <a:gd name="connsiteY401" fmla="*/ 5811652 h 6126160"/>
              <a:gd name="connsiteX402" fmla="*/ 4507956 w 5434014"/>
              <a:gd name="connsiteY402" fmla="*/ 5724288 h 6126160"/>
              <a:gd name="connsiteX403" fmla="*/ 4490484 w 5434014"/>
              <a:gd name="connsiteY403" fmla="*/ 5724288 h 6126160"/>
              <a:gd name="connsiteX404" fmla="*/ 4490484 w 5434014"/>
              <a:gd name="connsiteY404" fmla="*/ 5811652 h 6126160"/>
              <a:gd name="connsiteX405" fmla="*/ 4403120 w 5434014"/>
              <a:gd name="connsiteY405" fmla="*/ 5811652 h 6126160"/>
              <a:gd name="connsiteX406" fmla="*/ 4403120 w 5434014"/>
              <a:gd name="connsiteY406" fmla="*/ 5724288 h 6126160"/>
              <a:gd name="connsiteX407" fmla="*/ 4280810 w 5434014"/>
              <a:gd name="connsiteY407" fmla="*/ 5724288 h 6126160"/>
              <a:gd name="connsiteX408" fmla="*/ 4280810 w 5434014"/>
              <a:gd name="connsiteY408" fmla="*/ 5811652 h 6126160"/>
              <a:gd name="connsiteX409" fmla="*/ 4193446 w 5434014"/>
              <a:gd name="connsiteY409" fmla="*/ 5811652 h 6126160"/>
              <a:gd name="connsiteX410" fmla="*/ 4193446 w 5434014"/>
              <a:gd name="connsiteY410" fmla="*/ 5724288 h 6126160"/>
              <a:gd name="connsiteX411" fmla="*/ 4175973 w 5434014"/>
              <a:gd name="connsiteY411" fmla="*/ 5724288 h 6126160"/>
              <a:gd name="connsiteX412" fmla="*/ 4175973 w 5434014"/>
              <a:gd name="connsiteY412" fmla="*/ 5811652 h 6126160"/>
              <a:gd name="connsiteX413" fmla="*/ 4088609 w 5434014"/>
              <a:gd name="connsiteY413" fmla="*/ 5811652 h 6126160"/>
              <a:gd name="connsiteX414" fmla="*/ 4088609 w 5434014"/>
              <a:gd name="connsiteY414" fmla="*/ 5724288 h 6126160"/>
              <a:gd name="connsiteX415" fmla="*/ 4071137 w 5434014"/>
              <a:gd name="connsiteY415" fmla="*/ 5724288 h 6126160"/>
              <a:gd name="connsiteX416" fmla="*/ 4071137 w 5434014"/>
              <a:gd name="connsiteY416" fmla="*/ 5811652 h 6126160"/>
              <a:gd name="connsiteX417" fmla="*/ 3983773 w 5434014"/>
              <a:gd name="connsiteY417" fmla="*/ 5811652 h 6126160"/>
              <a:gd name="connsiteX418" fmla="*/ 3983773 w 5434014"/>
              <a:gd name="connsiteY418" fmla="*/ 5724288 h 6126160"/>
              <a:gd name="connsiteX419" fmla="*/ 3966300 w 5434014"/>
              <a:gd name="connsiteY419" fmla="*/ 5724288 h 6126160"/>
              <a:gd name="connsiteX420" fmla="*/ 3966300 w 5434014"/>
              <a:gd name="connsiteY420" fmla="*/ 5811652 h 6126160"/>
              <a:gd name="connsiteX421" fmla="*/ 3878936 w 5434014"/>
              <a:gd name="connsiteY421" fmla="*/ 5811652 h 6126160"/>
              <a:gd name="connsiteX422" fmla="*/ 3878936 w 5434014"/>
              <a:gd name="connsiteY422" fmla="*/ 5724288 h 6126160"/>
              <a:gd name="connsiteX423" fmla="*/ 3861463 w 5434014"/>
              <a:gd name="connsiteY423" fmla="*/ 5724288 h 6126160"/>
              <a:gd name="connsiteX424" fmla="*/ 3861463 w 5434014"/>
              <a:gd name="connsiteY424" fmla="*/ 5811652 h 6126160"/>
              <a:gd name="connsiteX425" fmla="*/ 3774098 w 5434014"/>
              <a:gd name="connsiteY425" fmla="*/ 5811652 h 6126160"/>
              <a:gd name="connsiteX426" fmla="*/ 3774098 w 5434014"/>
              <a:gd name="connsiteY426" fmla="*/ 5724288 h 6126160"/>
              <a:gd name="connsiteX427" fmla="*/ 3756627 w 5434014"/>
              <a:gd name="connsiteY427" fmla="*/ 5724288 h 6126160"/>
              <a:gd name="connsiteX428" fmla="*/ 3756627 w 5434014"/>
              <a:gd name="connsiteY428" fmla="*/ 5811652 h 6126160"/>
              <a:gd name="connsiteX429" fmla="*/ 3669261 w 5434014"/>
              <a:gd name="connsiteY429" fmla="*/ 5811652 h 6126160"/>
              <a:gd name="connsiteX430" fmla="*/ 3669261 w 5434014"/>
              <a:gd name="connsiteY430" fmla="*/ 5724288 h 6126160"/>
              <a:gd name="connsiteX431" fmla="*/ 3651790 w 5434014"/>
              <a:gd name="connsiteY431" fmla="*/ 5724288 h 6126160"/>
              <a:gd name="connsiteX432" fmla="*/ 3651790 w 5434014"/>
              <a:gd name="connsiteY432" fmla="*/ 5811652 h 6126160"/>
              <a:gd name="connsiteX433" fmla="*/ 3564426 w 5434014"/>
              <a:gd name="connsiteY433" fmla="*/ 5811652 h 6126160"/>
              <a:gd name="connsiteX434" fmla="*/ 3564426 w 5434014"/>
              <a:gd name="connsiteY434" fmla="*/ 5724288 h 6126160"/>
              <a:gd name="connsiteX435" fmla="*/ 3546953 w 5434014"/>
              <a:gd name="connsiteY435" fmla="*/ 5724288 h 6126160"/>
              <a:gd name="connsiteX436" fmla="*/ 3546953 w 5434014"/>
              <a:gd name="connsiteY436" fmla="*/ 5811652 h 6126160"/>
              <a:gd name="connsiteX437" fmla="*/ 3459589 w 5434014"/>
              <a:gd name="connsiteY437" fmla="*/ 5811652 h 6126160"/>
              <a:gd name="connsiteX438" fmla="*/ 3459589 w 5434014"/>
              <a:gd name="connsiteY438" fmla="*/ 5724288 h 6126160"/>
              <a:gd name="connsiteX439" fmla="*/ 3442117 w 5434014"/>
              <a:gd name="connsiteY439" fmla="*/ 5724288 h 6126160"/>
              <a:gd name="connsiteX440" fmla="*/ 3442117 w 5434014"/>
              <a:gd name="connsiteY440" fmla="*/ 5811652 h 6126160"/>
              <a:gd name="connsiteX441" fmla="*/ 3354753 w 5434014"/>
              <a:gd name="connsiteY441" fmla="*/ 5811652 h 6126160"/>
              <a:gd name="connsiteX442" fmla="*/ 3354753 w 5434014"/>
              <a:gd name="connsiteY442" fmla="*/ 5724288 h 6126160"/>
              <a:gd name="connsiteX443" fmla="*/ 3337281 w 5434014"/>
              <a:gd name="connsiteY443" fmla="*/ 5724288 h 6126160"/>
              <a:gd name="connsiteX444" fmla="*/ 3337281 w 5434014"/>
              <a:gd name="connsiteY444" fmla="*/ 5811652 h 6126160"/>
              <a:gd name="connsiteX445" fmla="*/ 3249917 w 5434014"/>
              <a:gd name="connsiteY445" fmla="*/ 5811652 h 6126160"/>
              <a:gd name="connsiteX446" fmla="*/ 3249917 w 5434014"/>
              <a:gd name="connsiteY446" fmla="*/ 5724288 h 6126160"/>
              <a:gd name="connsiteX447" fmla="*/ 3232444 w 5434014"/>
              <a:gd name="connsiteY447" fmla="*/ 5724288 h 6126160"/>
              <a:gd name="connsiteX448" fmla="*/ 3232444 w 5434014"/>
              <a:gd name="connsiteY448" fmla="*/ 5811652 h 6126160"/>
              <a:gd name="connsiteX449" fmla="*/ 3145079 w 5434014"/>
              <a:gd name="connsiteY449" fmla="*/ 5811652 h 6126160"/>
              <a:gd name="connsiteX450" fmla="*/ 3145079 w 5434014"/>
              <a:gd name="connsiteY450" fmla="*/ 5724288 h 6126160"/>
              <a:gd name="connsiteX451" fmla="*/ 3127620 w 5434014"/>
              <a:gd name="connsiteY451" fmla="*/ 5724288 h 6126160"/>
              <a:gd name="connsiteX452" fmla="*/ 3127620 w 5434014"/>
              <a:gd name="connsiteY452" fmla="*/ 5811652 h 6126160"/>
              <a:gd name="connsiteX453" fmla="*/ 3040256 w 5434014"/>
              <a:gd name="connsiteY453" fmla="*/ 5811652 h 6126160"/>
              <a:gd name="connsiteX454" fmla="*/ 3040256 w 5434014"/>
              <a:gd name="connsiteY454" fmla="*/ 5724288 h 6126160"/>
              <a:gd name="connsiteX455" fmla="*/ 3022783 w 5434014"/>
              <a:gd name="connsiteY455" fmla="*/ 5724288 h 6126160"/>
              <a:gd name="connsiteX456" fmla="*/ 3022783 w 5434014"/>
              <a:gd name="connsiteY456" fmla="*/ 5811652 h 6126160"/>
              <a:gd name="connsiteX457" fmla="*/ 2935419 w 5434014"/>
              <a:gd name="connsiteY457" fmla="*/ 5811652 h 6126160"/>
              <a:gd name="connsiteX458" fmla="*/ 2935419 w 5434014"/>
              <a:gd name="connsiteY458" fmla="*/ 5724288 h 6126160"/>
              <a:gd name="connsiteX459" fmla="*/ 2917947 w 5434014"/>
              <a:gd name="connsiteY459" fmla="*/ 5724288 h 6126160"/>
              <a:gd name="connsiteX460" fmla="*/ 2917947 w 5434014"/>
              <a:gd name="connsiteY460" fmla="*/ 5811652 h 6126160"/>
              <a:gd name="connsiteX461" fmla="*/ 2830583 w 5434014"/>
              <a:gd name="connsiteY461" fmla="*/ 5811652 h 6126160"/>
              <a:gd name="connsiteX462" fmla="*/ 2830583 w 5434014"/>
              <a:gd name="connsiteY462" fmla="*/ 5724288 h 6126160"/>
              <a:gd name="connsiteX463" fmla="*/ 2813111 w 5434014"/>
              <a:gd name="connsiteY463" fmla="*/ 5724288 h 6126160"/>
              <a:gd name="connsiteX464" fmla="*/ 2813111 w 5434014"/>
              <a:gd name="connsiteY464" fmla="*/ 5811652 h 6126160"/>
              <a:gd name="connsiteX465" fmla="*/ 2725746 w 5434014"/>
              <a:gd name="connsiteY465" fmla="*/ 5811652 h 6126160"/>
              <a:gd name="connsiteX466" fmla="*/ 2725746 w 5434014"/>
              <a:gd name="connsiteY466" fmla="*/ 5724288 h 6126160"/>
              <a:gd name="connsiteX467" fmla="*/ 2708275 w 5434014"/>
              <a:gd name="connsiteY467" fmla="*/ 5724288 h 6126160"/>
              <a:gd name="connsiteX468" fmla="*/ 2708275 w 5434014"/>
              <a:gd name="connsiteY468" fmla="*/ 5811652 h 6126160"/>
              <a:gd name="connsiteX469" fmla="*/ 2620910 w 5434014"/>
              <a:gd name="connsiteY469" fmla="*/ 5811652 h 6126160"/>
              <a:gd name="connsiteX470" fmla="*/ 2620910 w 5434014"/>
              <a:gd name="connsiteY470" fmla="*/ 5724288 h 6126160"/>
              <a:gd name="connsiteX471" fmla="*/ 2603439 w 5434014"/>
              <a:gd name="connsiteY471" fmla="*/ 5724288 h 6126160"/>
              <a:gd name="connsiteX472" fmla="*/ 2603439 w 5434014"/>
              <a:gd name="connsiteY472" fmla="*/ 5811652 h 6126160"/>
              <a:gd name="connsiteX473" fmla="*/ 2516074 w 5434014"/>
              <a:gd name="connsiteY473" fmla="*/ 5811652 h 6126160"/>
              <a:gd name="connsiteX474" fmla="*/ 2516074 w 5434014"/>
              <a:gd name="connsiteY474" fmla="*/ 5724288 h 6126160"/>
              <a:gd name="connsiteX475" fmla="*/ 2498602 w 5434014"/>
              <a:gd name="connsiteY475" fmla="*/ 5724288 h 6126160"/>
              <a:gd name="connsiteX476" fmla="*/ 2498602 w 5434014"/>
              <a:gd name="connsiteY476" fmla="*/ 5811652 h 6126160"/>
              <a:gd name="connsiteX477" fmla="*/ 2411238 w 5434014"/>
              <a:gd name="connsiteY477" fmla="*/ 5811652 h 6126160"/>
              <a:gd name="connsiteX478" fmla="*/ 2411238 w 5434014"/>
              <a:gd name="connsiteY478" fmla="*/ 5724288 h 6126160"/>
              <a:gd name="connsiteX479" fmla="*/ 2393766 w 5434014"/>
              <a:gd name="connsiteY479" fmla="*/ 5724288 h 6126160"/>
              <a:gd name="connsiteX480" fmla="*/ 2393766 w 5434014"/>
              <a:gd name="connsiteY480" fmla="*/ 5811652 h 6126160"/>
              <a:gd name="connsiteX481" fmla="*/ 2306402 w 5434014"/>
              <a:gd name="connsiteY481" fmla="*/ 5811652 h 6126160"/>
              <a:gd name="connsiteX482" fmla="*/ 2306402 w 5434014"/>
              <a:gd name="connsiteY482" fmla="*/ 5724288 h 6126160"/>
              <a:gd name="connsiteX483" fmla="*/ 2288929 w 5434014"/>
              <a:gd name="connsiteY483" fmla="*/ 5724288 h 6126160"/>
              <a:gd name="connsiteX484" fmla="*/ 2288929 w 5434014"/>
              <a:gd name="connsiteY484" fmla="*/ 5811652 h 6126160"/>
              <a:gd name="connsiteX485" fmla="*/ 2201565 w 5434014"/>
              <a:gd name="connsiteY485" fmla="*/ 5811652 h 6126160"/>
              <a:gd name="connsiteX486" fmla="*/ 2201565 w 5434014"/>
              <a:gd name="connsiteY486" fmla="*/ 5724288 h 6126160"/>
              <a:gd name="connsiteX487" fmla="*/ 2184093 w 5434014"/>
              <a:gd name="connsiteY487" fmla="*/ 5724288 h 6126160"/>
              <a:gd name="connsiteX488" fmla="*/ 2184093 w 5434014"/>
              <a:gd name="connsiteY488" fmla="*/ 5811652 h 6126160"/>
              <a:gd name="connsiteX489" fmla="*/ 2096729 w 5434014"/>
              <a:gd name="connsiteY489" fmla="*/ 5811652 h 6126160"/>
              <a:gd name="connsiteX490" fmla="*/ 2096729 w 5434014"/>
              <a:gd name="connsiteY490" fmla="*/ 5811651 h 6126160"/>
              <a:gd name="connsiteX491" fmla="*/ 2096728 w 5434014"/>
              <a:gd name="connsiteY491" fmla="*/ 5811651 h 6126160"/>
              <a:gd name="connsiteX492" fmla="*/ 2096728 w 5434014"/>
              <a:gd name="connsiteY492" fmla="*/ 5724288 h 6126160"/>
              <a:gd name="connsiteX493" fmla="*/ 2079256 w 5434014"/>
              <a:gd name="connsiteY493" fmla="*/ 5724288 h 6126160"/>
              <a:gd name="connsiteX494" fmla="*/ 2079256 w 5434014"/>
              <a:gd name="connsiteY494" fmla="*/ 5811651 h 6126160"/>
              <a:gd name="connsiteX495" fmla="*/ 1991891 w 5434014"/>
              <a:gd name="connsiteY495" fmla="*/ 5811651 h 6126160"/>
              <a:gd name="connsiteX496" fmla="*/ 1991891 w 5434014"/>
              <a:gd name="connsiteY496" fmla="*/ 5724288 h 6126160"/>
              <a:gd name="connsiteX497" fmla="*/ 1974420 w 5434014"/>
              <a:gd name="connsiteY497" fmla="*/ 5724288 h 6126160"/>
              <a:gd name="connsiteX498" fmla="*/ 1974420 w 5434014"/>
              <a:gd name="connsiteY498" fmla="*/ 5811651 h 6126160"/>
              <a:gd name="connsiteX499" fmla="*/ 1887055 w 5434014"/>
              <a:gd name="connsiteY499" fmla="*/ 5811651 h 6126160"/>
              <a:gd name="connsiteX500" fmla="*/ 1887055 w 5434014"/>
              <a:gd name="connsiteY500" fmla="*/ 5724288 h 6126160"/>
              <a:gd name="connsiteX501" fmla="*/ 1869583 w 5434014"/>
              <a:gd name="connsiteY501" fmla="*/ 5724288 h 6126160"/>
              <a:gd name="connsiteX502" fmla="*/ 1869583 w 5434014"/>
              <a:gd name="connsiteY502" fmla="*/ 5811651 h 6126160"/>
              <a:gd name="connsiteX503" fmla="*/ 1782219 w 5434014"/>
              <a:gd name="connsiteY503" fmla="*/ 5811651 h 6126160"/>
              <a:gd name="connsiteX504" fmla="*/ 1782219 w 5434014"/>
              <a:gd name="connsiteY504" fmla="*/ 5724288 h 6126160"/>
              <a:gd name="connsiteX505" fmla="*/ 1764747 w 5434014"/>
              <a:gd name="connsiteY505" fmla="*/ 5724288 h 6126160"/>
              <a:gd name="connsiteX506" fmla="*/ 1764747 w 5434014"/>
              <a:gd name="connsiteY506" fmla="*/ 5811651 h 6126160"/>
              <a:gd name="connsiteX507" fmla="*/ 1677383 w 5434014"/>
              <a:gd name="connsiteY507" fmla="*/ 5811651 h 6126160"/>
              <a:gd name="connsiteX508" fmla="*/ 1677383 w 5434014"/>
              <a:gd name="connsiteY508" fmla="*/ 5724288 h 6126160"/>
              <a:gd name="connsiteX509" fmla="*/ 1659910 w 5434014"/>
              <a:gd name="connsiteY509" fmla="*/ 5724288 h 6126160"/>
              <a:gd name="connsiteX510" fmla="*/ 1659910 w 5434014"/>
              <a:gd name="connsiteY510" fmla="*/ 5811651 h 6126160"/>
              <a:gd name="connsiteX511" fmla="*/ 1572546 w 5434014"/>
              <a:gd name="connsiteY511" fmla="*/ 5811651 h 6126160"/>
              <a:gd name="connsiteX512" fmla="*/ 1572546 w 5434014"/>
              <a:gd name="connsiteY512" fmla="*/ 5724288 h 6126160"/>
              <a:gd name="connsiteX513" fmla="*/ 1555074 w 5434014"/>
              <a:gd name="connsiteY513" fmla="*/ 5724288 h 6126160"/>
              <a:gd name="connsiteX514" fmla="*/ 1555074 w 5434014"/>
              <a:gd name="connsiteY514" fmla="*/ 5811651 h 6126160"/>
              <a:gd name="connsiteX515" fmla="*/ 1467710 w 5434014"/>
              <a:gd name="connsiteY515" fmla="*/ 5811651 h 6126160"/>
              <a:gd name="connsiteX516" fmla="*/ 1467710 w 5434014"/>
              <a:gd name="connsiteY516" fmla="*/ 5724288 h 6126160"/>
              <a:gd name="connsiteX517" fmla="*/ 1450237 w 5434014"/>
              <a:gd name="connsiteY517" fmla="*/ 5724288 h 6126160"/>
              <a:gd name="connsiteX518" fmla="*/ 1450237 w 5434014"/>
              <a:gd name="connsiteY518" fmla="*/ 5811651 h 6126160"/>
              <a:gd name="connsiteX519" fmla="*/ 1362873 w 5434014"/>
              <a:gd name="connsiteY519" fmla="*/ 5811651 h 6126160"/>
              <a:gd name="connsiteX520" fmla="*/ 1362873 w 5434014"/>
              <a:gd name="connsiteY520" fmla="*/ 5724288 h 6126160"/>
              <a:gd name="connsiteX521" fmla="*/ 1345401 w 5434014"/>
              <a:gd name="connsiteY521" fmla="*/ 5724288 h 6126160"/>
              <a:gd name="connsiteX522" fmla="*/ 1345401 w 5434014"/>
              <a:gd name="connsiteY522" fmla="*/ 5811651 h 6126160"/>
              <a:gd name="connsiteX523" fmla="*/ 1258036 w 5434014"/>
              <a:gd name="connsiteY523" fmla="*/ 5811651 h 6126160"/>
              <a:gd name="connsiteX524" fmla="*/ 1258036 w 5434014"/>
              <a:gd name="connsiteY524" fmla="*/ 5724288 h 6126160"/>
              <a:gd name="connsiteX525" fmla="*/ 1240565 w 5434014"/>
              <a:gd name="connsiteY525" fmla="*/ 5724288 h 6126160"/>
              <a:gd name="connsiteX526" fmla="*/ 1240565 w 5434014"/>
              <a:gd name="connsiteY526" fmla="*/ 5811651 h 6126160"/>
              <a:gd name="connsiteX527" fmla="*/ 1153200 w 5434014"/>
              <a:gd name="connsiteY527" fmla="*/ 5811651 h 6126160"/>
              <a:gd name="connsiteX528" fmla="*/ 1153200 w 5434014"/>
              <a:gd name="connsiteY528" fmla="*/ 5724288 h 6126160"/>
              <a:gd name="connsiteX529" fmla="*/ 1135728 w 5434014"/>
              <a:gd name="connsiteY529" fmla="*/ 5724288 h 6126160"/>
              <a:gd name="connsiteX530" fmla="*/ 1135728 w 5434014"/>
              <a:gd name="connsiteY530" fmla="*/ 5811651 h 6126160"/>
              <a:gd name="connsiteX531" fmla="*/ 1048364 w 5434014"/>
              <a:gd name="connsiteY531" fmla="*/ 5811651 h 6126160"/>
              <a:gd name="connsiteX532" fmla="*/ 1048364 w 5434014"/>
              <a:gd name="connsiteY532" fmla="*/ 5724288 h 6126160"/>
              <a:gd name="connsiteX533" fmla="*/ 1030892 w 5434014"/>
              <a:gd name="connsiteY533" fmla="*/ 5724288 h 6126160"/>
              <a:gd name="connsiteX534" fmla="*/ 1030892 w 5434014"/>
              <a:gd name="connsiteY534" fmla="*/ 5811651 h 6126160"/>
              <a:gd name="connsiteX535" fmla="*/ 943528 w 5434014"/>
              <a:gd name="connsiteY535" fmla="*/ 5811651 h 6126160"/>
              <a:gd name="connsiteX536" fmla="*/ 943528 w 5434014"/>
              <a:gd name="connsiteY536" fmla="*/ 5724288 h 6126160"/>
              <a:gd name="connsiteX537" fmla="*/ 926055 w 5434014"/>
              <a:gd name="connsiteY537" fmla="*/ 5724288 h 6126160"/>
              <a:gd name="connsiteX538" fmla="*/ 926055 w 5434014"/>
              <a:gd name="connsiteY538" fmla="*/ 5811651 h 6126160"/>
              <a:gd name="connsiteX539" fmla="*/ 838691 w 5434014"/>
              <a:gd name="connsiteY539" fmla="*/ 5811651 h 6126160"/>
              <a:gd name="connsiteX540" fmla="*/ 838691 w 5434014"/>
              <a:gd name="connsiteY540" fmla="*/ 5724288 h 6126160"/>
              <a:gd name="connsiteX541" fmla="*/ 821219 w 5434014"/>
              <a:gd name="connsiteY541" fmla="*/ 5724288 h 6126160"/>
              <a:gd name="connsiteX542" fmla="*/ 821219 w 5434014"/>
              <a:gd name="connsiteY542" fmla="*/ 5811651 h 6126160"/>
              <a:gd name="connsiteX543" fmla="*/ 733855 w 5434014"/>
              <a:gd name="connsiteY543" fmla="*/ 5811651 h 6126160"/>
              <a:gd name="connsiteX544" fmla="*/ 733855 w 5434014"/>
              <a:gd name="connsiteY544" fmla="*/ 5724288 h 6126160"/>
              <a:gd name="connsiteX545" fmla="*/ 716382 w 5434014"/>
              <a:gd name="connsiteY545" fmla="*/ 5724288 h 6126160"/>
              <a:gd name="connsiteX546" fmla="*/ 716382 w 5434014"/>
              <a:gd name="connsiteY546" fmla="*/ 5811651 h 6126160"/>
              <a:gd name="connsiteX547" fmla="*/ 629018 w 5434014"/>
              <a:gd name="connsiteY547" fmla="*/ 5811651 h 6126160"/>
              <a:gd name="connsiteX548" fmla="*/ 629018 w 5434014"/>
              <a:gd name="connsiteY548" fmla="*/ 5724288 h 6126160"/>
              <a:gd name="connsiteX549" fmla="*/ 611546 w 5434014"/>
              <a:gd name="connsiteY549" fmla="*/ 5724288 h 6126160"/>
              <a:gd name="connsiteX550" fmla="*/ 611546 w 5434014"/>
              <a:gd name="connsiteY550" fmla="*/ 5811651 h 6126160"/>
              <a:gd name="connsiteX551" fmla="*/ 524182 w 5434014"/>
              <a:gd name="connsiteY551" fmla="*/ 5811651 h 6126160"/>
              <a:gd name="connsiteX552" fmla="*/ 524182 w 5434014"/>
              <a:gd name="connsiteY552" fmla="*/ 5724288 h 6126160"/>
              <a:gd name="connsiteX553" fmla="*/ 506710 w 5434014"/>
              <a:gd name="connsiteY553" fmla="*/ 5724288 h 6126160"/>
              <a:gd name="connsiteX554" fmla="*/ 506710 w 5434014"/>
              <a:gd name="connsiteY554" fmla="*/ 5811651 h 6126160"/>
              <a:gd name="connsiteX555" fmla="*/ 419345 w 5434014"/>
              <a:gd name="connsiteY555" fmla="*/ 5811651 h 6126160"/>
              <a:gd name="connsiteX556" fmla="*/ 419345 w 5434014"/>
              <a:gd name="connsiteY556" fmla="*/ 5724288 h 6126160"/>
              <a:gd name="connsiteX557" fmla="*/ 401873 w 5434014"/>
              <a:gd name="connsiteY557" fmla="*/ 5724288 h 6126160"/>
              <a:gd name="connsiteX558" fmla="*/ 401873 w 5434014"/>
              <a:gd name="connsiteY558" fmla="*/ 5811651 h 6126160"/>
              <a:gd name="connsiteX559" fmla="*/ 314509 w 5434014"/>
              <a:gd name="connsiteY559" fmla="*/ 5811651 h 6126160"/>
              <a:gd name="connsiteX560" fmla="*/ 314509 w 5434014"/>
              <a:gd name="connsiteY560" fmla="*/ 5724288 h 6126160"/>
              <a:gd name="connsiteX561" fmla="*/ 297037 w 5434014"/>
              <a:gd name="connsiteY561" fmla="*/ 5724288 h 6126160"/>
              <a:gd name="connsiteX562" fmla="*/ 297037 w 5434014"/>
              <a:gd name="connsiteY562" fmla="*/ 5811651 h 6126160"/>
              <a:gd name="connsiteX563" fmla="*/ 209673 w 5434014"/>
              <a:gd name="connsiteY563" fmla="*/ 5811651 h 6126160"/>
              <a:gd name="connsiteX564" fmla="*/ 209673 w 5434014"/>
              <a:gd name="connsiteY564" fmla="*/ 5724288 h 6126160"/>
              <a:gd name="connsiteX565" fmla="*/ 192200 w 5434014"/>
              <a:gd name="connsiteY565" fmla="*/ 5724288 h 6126160"/>
              <a:gd name="connsiteX566" fmla="*/ 192200 w 5434014"/>
              <a:gd name="connsiteY566" fmla="*/ 5811651 h 6126160"/>
              <a:gd name="connsiteX567" fmla="*/ 104836 w 5434014"/>
              <a:gd name="connsiteY567" fmla="*/ 5811651 h 6126160"/>
              <a:gd name="connsiteX568" fmla="*/ 104836 w 5434014"/>
              <a:gd name="connsiteY568" fmla="*/ 5724288 h 6126160"/>
              <a:gd name="connsiteX569" fmla="*/ 87364 w 5434014"/>
              <a:gd name="connsiteY569" fmla="*/ 5724288 h 6126160"/>
              <a:gd name="connsiteX570" fmla="*/ 87364 w 5434014"/>
              <a:gd name="connsiteY570" fmla="*/ 5811651 h 6126160"/>
              <a:gd name="connsiteX571" fmla="*/ 0 w 5434014"/>
              <a:gd name="connsiteY571" fmla="*/ 5811651 h 6126160"/>
              <a:gd name="connsiteX572" fmla="*/ 0 w 5434014"/>
              <a:gd name="connsiteY572" fmla="*/ 5724287 h 6126160"/>
              <a:gd name="connsiteX573" fmla="*/ 1 w 5434014"/>
              <a:gd name="connsiteY573" fmla="*/ 5724287 h 61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Lst>
            <a:rect l="l" t="t" r="r" b="b"/>
            <a:pathLst>
              <a:path w="5434014" h="6126160">
                <a:moveTo>
                  <a:pt x="5032135" y="6038796"/>
                </a:moveTo>
                <a:lnTo>
                  <a:pt x="5119500" y="6038796"/>
                </a:lnTo>
                <a:lnTo>
                  <a:pt x="5119500" y="6126160"/>
                </a:lnTo>
                <a:lnTo>
                  <a:pt x="5032135" y="6126160"/>
                </a:lnTo>
                <a:close/>
                <a:moveTo>
                  <a:pt x="4822463" y="6038796"/>
                </a:moveTo>
                <a:lnTo>
                  <a:pt x="4909827" y="6038796"/>
                </a:lnTo>
                <a:lnTo>
                  <a:pt x="4909827" y="6126160"/>
                </a:lnTo>
                <a:lnTo>
                  <a:pt x="4822463" y="6126160"/>
                </a:lnTo>
                <a:close/>
                <a:moveTo>
                  <a:pt x="4507953" y="6038796"/>
                </a:moveTo>
                <a:lnTo>
                  <a:pt x="4595317" y="6038796"/>
                </a:lnTo>
                <a:lnTo>
                  <a:pt x="4595317" y="6126160"/>
                </a:lnTo>
                <a:lnTo>
                  <a:pt x="4507953" y="6126160"/>
                </a:lnTo>
                <a:close/>
                <a:moveTo>
                  <a:pt x="4403120" y="6038796"/>
                </a:moveTo>
                <a:lnTo>
                  <a:pt x="4490484" y="6038796"/>
                </a:lnTo>
                <a:lnTo>
                  <a:pt x="4490484" y="6126160"/>
                </a:lnTo>
                <a:lnTo>
                  <a:pt x="4403120" y="6126160"/>
                </a:lnTo>
                <a:close/>
                <a:moveTo>
                  <a:pt x="3669261" y="6038796"/>
                </a:moveTo>
                <a:lnTo>
                  <a:pt x="3756627" y="6038796"/>
                </a:lnTo>
                <a:lnTo>
                  <a:pt x="3756627" y="6126160"/>
                </a:lnTo>
                <a:lnTo>
                  <a:pt x="3669261" y="6126160"/>
                </a:lnTo>
                <a:close/>
                <a:moveTo>
                  <a:pt x="3564426" y="6038796"/>
                </a:moveTo>
                <a:lnTo>
                  <a:pt x="3651790" y="6038796"/>
                </a:lnTo>
                <a:lnTo>
                  <a:pt x="3651790" y="6126160"/>
                </a:lnTo>
                <a:lnTo>
                  <a:pt x="3564426" y="6126160"/>
                </a:lnTo>
                <a:close/>
                <a:moveTo>
                  <a:pt x="3145079" y="6038796"/>
                </a:moveTo>
                <a:lnTo>
                  <a:pt x="3232444" y="6038796"/>
                </a:lnTo>
                <a:lnTo>
                  <a:pt x="3232444" y="6126160"/>
                </a:lnTo>
                <a:lnTo>
                  <a:pt x="3145079" y="6126160"/>
                </a:lnTo>
                <a:close/>
                <a:moveTo>
                  <a:pt x="3040256" y="6038796"/>
                </a:moveTo>
                <a:lnTo>
                  <a:pt x="3127620" y="6038796"/>
                </a:lnTo>
                <a:lnTo>
                  <a:pt x="3127620" y="6126160"/>
                </a:lnTo>
                <a:lnTo>
                  <a:pt x="3040256" y="6126160"/>
                </a:lnTo>
                <a:close/>
                <a:moveTo>
                  <a:pt x="2516074" y="6038796"/>
                </a:moveTo>
                <a:lnTo>
                  <a:pt x="2603439" y="6038796"/>
                </a:lnTo>
                <a:lnTo>
                  <a:pt x="2603439" y="6126160"/>
                </a:lnTo>
                <a:lnTo>
                  <a:pt x="2516074" y="6126160"/>
                </a:lnTo>
                <a:close/>
                <a:moveTo>
                  <a:pt x="1677383" y="6038795"/>
                </a:moveTo>
                <a:lnTo>
                  <a:pt x="1764747" y="6038795"/>
                </a:lnTo>
                <a:lnTo>
                  <a:pt x="1764747" y="6126160"/>
                </a:lnTo>
                <a:lnTo>
                  <a:pt x="1677383" y="6126160"/>
                </a:lnTo>
                <a:close/>
                <a:moveTo>
                  <a:pt x="1153200" y="6038795"/>
                </a:moveTo>
                <a:lnTo>
                  <a:pt x="1240565" y="6038795"/>
                </a:lnTo>
                <a:lnTo>
                  <a:pt x="1240565" y="6126160"/>
                </a:lnTo>
                <a:lnTo>
                  <a:pt x="1153200" y="6126160"/>
                </a:lnTo>
                <a:close/>
                <a:moveTo>
                  <a:pt x="1048364" y="6038795"/>
                </a:moveTo>
                <a:lnTo>
                  <a:pt x="1135728" y="6038795"/>
                </a:lnTo>
                <a:lnTo>
                  <a:pt x="1135728" y="6126160"/>
                </a:lnTo>
                <a:lnTo>
                  <a:pt x="1048364" y="6126160"/>
                </a:lnTo>
                <a:close/>
                <a:moveTo>
                  <a:pt x="629018" y="6038795"/>
                </a:moveTo>
                <a:lnTo>
                  <a:pt x="716382" y="6038795"/>
                </a:lnTo>
                <a:lnTo>
                  <a:pt x="716382" y="6126160"/>
                </a:lnTo>
                <a:lnTo>
                  <a:pt x="629018" y="6126160"/>
                </a:lnTo>
                <a:close/>
                <a:moveTo>
                  <a:pt x="524182" y="6038795"/>
                </a:moveTo>
                <a:lnTo>
                  <a:pt x="611546" y="6038795"/>
                </a:lnTo>
                <a:lnTo>
                  <a:pt x="611546" y="6126160"/>
                </a:lnTo>
                <a:lnTo>
                  <a:pt x="524182" y="6126160"/>
                </a:lnTo>
                <a:close/>
                <a:moveTo>
                  <a:pt x="5346646" y="5933960"/>
                </a:moveTo>
                <a:lnTo>
                  <a:pt x="5434011" y="5933960"/>
                </a:lnTo>
                <a:lnTo>
                  <a:pt x="5434011" y="6021324"/>
                </a:lnTo>
                <a:lnTo>
                  <a:pt x="5346646" y="6021324"/>
                </a:lnTo>
                <a:close/>
                <a:moveTo>
                  <a:pt x="5136973" y="5933960"/>
                </a:moveTo>
                <a:lnTo>
                  <a:pt x="5224338" y="5933960"/>
                </a:lnTo>
                <a:lnTo>
                  <a:pt x="5224338" y="6021324"/>
                </a:lnTo>
                <a:lnTo>
                  <a:pt x="5136973" y="6021324"/>
                </a:lnTo>
                <a:close/>
                <a:moveTo>
                  <a:pt x="5032137" y="5933960"/>
                </a:moveTo>
                <a:lnTo>
                  <a:pt x="5119501" y="5933960"/>
                </a:lnTo>
                <a:lnTo>
                  <a:pt x="5119501" y="6021324"/>
                </a:lnTo>
                <a:lnTo>
                  <a:pt x="5032137" y="6021324"/>
                </a:lnTo>
                <a:close/>
                <a:moveTo>
                  <a:pt x="4927300" y="5933960"/>
                </a:moveTo>
                <a:lnTo>
                  <a:pt x="5014664" y="5933960"/>
                </a:lnTo>
                <a:lnTo>
                  <a:pt x="5014664" y="6021324"/>
                </a:lnTo>
                <a:lnTo>
                  <a:pt x="4927300" y="6021324"/>
                </a:lnTo>
                <a:close/>
                <a:moveTo>
                  <a:pt x="4822463" y="5933960"/>
                </a:moveTo>
                <a:lnTo>
                  <a:pt x="4909827" y="5933960"/>
                </a:lnTo>
                <a:lnTo>
                  <a:pt x="4909827" y="6021324"/>
                </a:lnTo>
                <a:lnTo>
                  <a:pt x="4822463" y="6021324"/>
                </a:lnTo>
                <a:close/>
                <a:moveTo>
                  <a:pt x="4717627" y="5933960"/>
                </a:moveTo>
                <a:lnTo>
                  <a:pt x="4804991" y="5933960"/>
                </a:lnTo>
                <a:lnTo>
                  <a:pt x="4804991" y="6021324"/>
                </a:lnTo>
                <a:lnTo>
                  <a:pt x="4717627" y="6021324"/>
                </a:lnTo>
                <a:close/>
                <a:moveTo>
                  <a:pt x="4612791" y="5933960"/>
                </a:moveTo>
                <a:lnTo>
                  <a:pt x="4700154" y="5933960"/>
                </a:lnTo>
                <a:lnTo>
                  <a:pt x="4700154" y="6021324"/>
                </a:lnTo>
                <a:lnTo>
                  <a:pt x="4612791" y="6021324"/>
                </a:lnTo>
                <a:close/>
                <a:moveTo>
                  <a:pt x="4507953" y="5933960"/>
                </a:moveTo>
                <a:lnTo>
                  <a:pt x="4595317" y="5933960"/>
                </a:lnTo>
                <a:lnTo>
                  <a:pt x="4595317" y="6021324"/>
                </a:lnTo>
                <a:lnTo>
                  <a:pt x="4507953" y="6021324"/>
                </a:lnTo>
                <a:close/>
                <a:moveTo>
                  <a:pt x="4403120" y="5933960"/>
                </a:moveTo>
                <a:lnTo>
                  <a:pt x="4490484" y="5933960"/>
                </a:lnTo>
                <a:lnTo>
                  <a:pt x="4490484" y="6021324"/>
                </a:lnTo>
                <a:lnTo>
                  <a:pt x="4403120" y="6021324"/>
                </a:lnTo>
                <a:close/>
                <a:moveTo>
                  <a:pt x="4088609" y="5933960"/>
                </a:moveTo>
                <a:lnTo>
                  <a:pt x="4175973" y="5933960"/>
                </a:lnTo>
                <a:lnTo>
                  <a:pt x="4175973" y="6021324"/>
                </a:lnTo>
                <a:lnTo>
                  <a:pt x="4088609" y="6021324"/>
                </a:lnTo>
                <a:close/>
                <a:moveTo>
                  <a:pt x="3774098" y="5933960"/>
                </a:moveTo>
                <a:lnTo>
                  <a:pt x="3861463" y="5933960"/>
                </a:lnTo>
                <a:lnTo>
                  <a:pt x="3861463" y="6021324"/>
                </a:lnTo>
                <a:lnTo>
                  <a:pt x="3774098" y="6021324"/>
                </a:lnTo>
                <a:close/>
                <a:moveTo>
                  <a:pt x="3669261" y="5933960"/>
                </a:moveTo>
                <a:lnTo>
                  <a:pt x="3756627" y="5933960"/>
                </a:lnTo>
                <a:lnTo>
                  <a:pt x="3756627" y="6021324"/>
                </a:lnTo>
                <a:lnTo>
                  <a:pt x="3669261" y="6021324"/>
                </a:lnTo>
                <a:close/>
                <a:moveTo>
                  <a:pt x="3564426" y="5933960"/>
                </a:moveTo>
                <a:lnTo>
                  <a:pt x="3651790" y="5933960"/>
                </a:lnTo>
                <a:lnTo>
                  <a:pt x="3651790" y="6021324"/>
                </a:lnTo>
                <a:lnTo>
                  <a:pt x="3564426" y="6021324"/>
                </a:lnTo>
                <a:close/>
                <a:moveTo>
                  <a:pt x="3459589" y="5933960"/>
                </a:moveTo>
                <a:lnTo>
                  <a:pt x="3546953" y="5933960"/>
                </a:lnTo>
                <a:lnTo>
                  <a:pt x="3546953" y="6021324"/>
                </a:lnTo>
                <a:lnTo>
                  <a:pt x="3459589" y="6021324"/>
                </a:lnTo>
                <a:close/>
                <a:moveTo>
                  <a:pt x="3249917" y="5933960"/>
                </a:moveTo>
                <a:lnTo>
                  <a:pt x="3337281" y="5933960"/>
                </a:lnTo>
                <a:lnTo>
                  <a:pt x="3337281" y="6021324"/>
                </a:lnTo>
                <a:lnTo>
                  <a:pt x="3249917" y="6021324"/>
                </a:lnTo>
                <a:close/>
                <a:moveTo>
                  <a:pt x="3145079" y="5933960"/>
                </a:moveTo>
                <a:lnTo>
                  <a:pt x="3232444" y="5933960"/>
                </a:lnTo>
                <a:lnTo>
                  <a:pt x="3232444" y="6021324"/>
                </a:lnTo>
                <a:lnTo>
                  <a:pt x="3145079" y="6021324"/>
                </a:lnTo>
                <a:close/>
                <a:moveTo>
                  <a:pt x="3040256" y="5933960"/>
                </a:moveTo>
                <a:lnTo>
                  <a:pt x="3127620" y="5933960"/>
                </a:lnTo>
                <a:lnTo>
                  <a:pt x="3127620" y="6021324"/>
                </a:lnTo>
                <a:lnTo>
                  <a:pt x="3040256" y="6021324"/>
                </a:lnTo>
                <a:close/>
                <a:moveTo>
                  <a:pt x="2935419" y="5933960"/>
                </a:moveTo>
                <a:lnTo>
                  <a:pt x="3022783" y="5933960"/>
                </a:lnTo>
                <a:lnTo>
                  <a:pt x="3022783" y="6021324"/>
                </a:lnTo>
                <a:lnTo>
                  <a:pt x="2935419" y="6021324"/>
                </a:lnTo>
                <a:close/>
                <a:moveTo>
                  <a:pt x="2620910" y="5933960"/>
                </a:moveTo>
                <a:lnTo>
                  <a:pt x="2708275" y="5933960"/>
                </a:lnTo>
                <a:lnTo>
                  <a:pt x="2708275" y="6021324"/>
                </a:lnTo>
                <a:lnTo>
                  <a:pt x="2620910" y="6021324"/>
                </a:lnTo>
                <a:close/>
                <a:moveTo>
                  <a:pt x="2516074" y="5933960"/>
                </a:moveTo>
                <a:lnTo>
                  <a:pt x="2603439" y="5933960"/>
                </a:lnTo>
                <a:lnTo>
                  <a:pt x="2603439" y="6021324"/>
                </a:lnTo>
                <a:lnTo>
                  <a:pt x="2516074" y="6021324"/>
                </a:lnTo>
                <a:close/>
                <a:moveTo>
                  <a:pt x="2411238" y="5933960"/>
                </a:moveTo>
                <a:lnTo>
                  <a:pt x="2498602" y="5933960"/>
                </a:lnTo>
                <a:lnTo>
                  <a:pt x="2498602" y="6021324"/>
                </a:lnTo>
                <a:lnTo>
                  <a:pt x="2411238" y="6021324"/>
                </a:lnTo>
                <a:close/>
                <a:moveTo>
                  <a:pt x="2096728" y="5933960"/>
                </a:moveTo>
                <a:lnTo>
                  <a:pt x="2184092" y="5933960"/>
                </a:lnTo>
                <a:lnTo>
                  <a:pt x="2184092" y="5933960"/>
                </a:lnTo>
                <a:lnTo>
                  <a:pt x="2184093" y="5933960"/>
                </a:lnTo>
                <a:lnTo>
                  <a:pt x="2184093" y="6021324"/>
                </a:lnTo>
                <a:lnTo>
                  <a:pt x="2096729" y="6021324"/>
                </a:lnTo>
                <a:lnTo>
                  <a:pt x="2096729" y="6021324"/>
                </a:lnTo>
                <a:lnTo>
                  <a:pt x="2096728" y="6021324"/>
                </a:lnTo>
                <a:close/>
                <a:moveTo>
                  <a:pt x="1782219" y="5933960"/>
                </a:moveTo>
                <a:lnTo>
                  <a:pt x="1869583" y="5933960"/>
                </a:lnTo>
                <a:lnTo>
                  <a:pt x="1869583" y="6021324"/>
                </a:lnTo>
                <a:lnTo>
                  <a:pt x="1782219" y="6021324"/>
                </a:lnTo>
                <a:close/>
                <a:moveTo>
                  <a:pt x="1677383" y="5933960"/>
                </a:moveTo>
                <a:lnTo>
                  <a:pt x="1764747" y="5933960"/>
                </a:lnTo>
                <a:lnTo>
                  <a:pt x="1764747" y="6021324"/>
                </a:lnTo>
                <a:lnTo>
                  <a:pt x="1677383" y="6021324"/>
                </a:lnTo>
                <a:close/>
                <a:moveTo>
                  <a:pt x="1572546" y="5933960"/>
                </a:moveTo>
                <a:lnTo>
                  <a:pt x="1659910" y="5933960"/>
                </a:lnTo>
                <a:lnTo>
                  <a:pt x="1659910" y="6021324"/>
                </a:lnTo>
                <a:lnTo>
                  <a:pt x="1572546" y="6021324"/>
                </a:lnTo>
                <a:close/>
                <a:moveTo>
                  <a:pt x="1258036" y="5933960"/>
                </a:moveTo>
                <a:lnTo>
                  <a:pt x="1345401" y="5933960"/>
                </a:lnTo>
                <a:lnTo>
                  <a:pt x="1345401" y="6021324"/>
                </a:lnTo>
                <a:lnTo>
                  <a:pt x="1258036" y="6021324"/>
                </a:lnTo>
                <a:close/>
                <a:moveTo>
                  <a:pt x="1153200" y="5933960"/>
                </a:moveTo>
                <a:lnTo>
                  <a:pt x="1240565" y="5933960"/>
                </a:lnTo>
                <a:lnTo>
                  <a:pt x="1240565" y="6021324"/>
                </a:lnTo>
                <a:lnTo>
                  <a:pt x="1153200" y="6021324"/>
                </a:lnTo>
                <a:close/>
                <a:moveTo>
                  <a:pt x="1048364" y="5933960"/>
                </a:moveTo>
                <a:lnTo>
                  <a:pt x="1135728" y="5933960"/>
                </a:lnTo>
                <a:lnTo>
                  <a:pt x="1135728" y="6021324"/>
                </a:lnTo>
                <a:lnTo>
                  <a:pt x="1048364" y="6021324"/>
                </a:lnTo>
                <a:close/>
                <a:moveTo>
                  <a:pt x="943528" y="5933960"/>
                </a:moveTo>
                <a:lnTo>
                  <a:pt x="1030892" y="5933960"/>
                </a:lnTo>
                <a:lnTo>
                  <a:pt x="1030892" y="6021324"/>
                </a:lnTo>
                <a:lnTo>
                  <a:pt x="943528" y="6021324"/>
                </a:lnTo>
                <a:close/>
                <a:moveTo>
                  <a:pt x="733855" y="5933960"/>
                </a:moveTo>
                <a:lnTo>
                  <a:pt x="821219" y="5933960"/>
                </a:lnTo>
                <a:lnTo>
                  <a:pt x="821219" y="6021324"/>
                </a:lnTo>
                <a:lnTo>
                  <a:pt x="733855" y="6021324"/>
                </a:lnTo>
                <a:close/>
                <a:moveTo>
                  <a:pt x="629018" y="5933960"/>
                </a:moveTo>
                <a:lnTo>
                  <a:pt x="716382" y="5933960"/>
                </a:lnTo>
                <a:lnTo>
                  <a:pt x="716382" y="6021324"/>
                </a:lnTo>
                <a:lnTo>
                  <a:pt x="629018" y="6021324"/>
                </a:lnTo>
                <a:close/>
                <a:moveTo>
                  <a:pt x="524182" y="5933960"/>
                </a:moveTo>
                <a:lnTo>
                  <a:pt x="611546" y="5933960"/>
                </a:lnTo>
                <a:lnTo>
                  <a:pt x="611546" y="6021324"/>
                </a:lnTo>
                <a:lnTo>
                  <a:pt x="524182" y="6021324"/>
                </a:lnTo>
                <a:close/>
                <a:moveTo>
                  <a:pt x="419345" y="5933960"/>
                </a:moveTo>
                <a:lnTo>
                  <a:pt x="506710" y="5933960"/>
                </a:lnTo>
                <a:lnTo>
                  <a:pt x="506710" y="6021324"/>
                </a:lnTo>
                <a:lnTo>
                  <a:pt x="419345" y="6021324"/>
                </a:lnTo>
                <a:close/>
                <a:moveTo>
                  <a:pt x="104836" y="5933960"/>
                </a:moveTo>
                <a:lnTo>
                  <a:pt x="192200" y="5933960"/>
                </a:lnTo>
                <a:lnTo>
                  <a:pt x="192200" y="6021324"/>
                </a:lnTo>
                <a:lnTo>
                  <a:pt x="104836" y="6021324"/>
                </a:lnTo>
                <a:close/>
                <a:moveTo>
                  <a:pt x="5346647" y="5829124"/>
                </a:moveTo>
                <a:lnTo>
                  <a:pt x="5434011" y="5829124"/>
                </a:lnTo>
                <a:lnTo>
                  <a:pt x="5434011" y="5916488"/>
                </a:lnTo>
                <a:lnTo>
                  <a:pt x="5346647" y="5916488"/>
                </a:lnTo>
                <a:close/>
                <a:moveTo>
                  <a:pt x="5136975" y="5829124"/>
                </a:moveTo>
                <a:lnTo>
                  <a:pt x="5224339" y="5829124"/>
                </a:lnTo>
                <a:lnTo>
                  <a:pt x="5224339" y="5916488"/>
                </a:lnTo>
                <a:lnTo>
                  <a:pt x="5136975" y="5916488"/>
                </a:lnTo>
                <a:close/>
                <a:moveTo>
                  <a:pt x="5032137" y="5829124"/>
                </a:moveTo>
                <a:lnTo>
                  <a:pt x="5119502" y="5829124"/>
                </a:lnTo>
                <a:lnTo>
                  <a:pt x="5119502" y="5916488"/>
                </a:lnTo>
                <a:lnTo>
                  <a:pt x="5032137" y="5916488"/>
                </a:lnTo>
                <a:close/>
                <a:moveTo>
                  <a:pt x="4927301" y="5829124"/>
                </a:moveTo>
                <a:lnTo>
                  <a:pt x="5014666" y="5829124"/>
                </a:lnTo>
                <a:lnTo>
                  <a:pt x="5014666" y="5916488"/>
                </a:lnTo>
                <a:lnTo>
                  <a:pt x="4927301" y="5916488"/>
                </a:lnTo>
                <a:close/>
                <a:moveTo>
                  <a:pt x="4822465" y="5829124"/>
                </a:moveTo>
                <a:lnTo>
                  <a:pt x="4909829" y="5829124"/>
                </a:lnTo>
                <a:lnTo>
                  <a:pt x="4909829" y="5916488"/>
                </a:lnTo>
                <a:lnTo>
                  <a:pt x="4822465" y="5916488"/>
                </a:lnTo>
                <a:close/>
                <a:moveTo>
                  <a:pt x="4507955" y="5829124"/>
                </a:moveTo>
                <a:lnTo>
                  <a:pt x="4595319" y="5829124"/>
                </a:lnTo>
                <a:lnTo>
                  <a:pt x="4595319" y="5916488"/>
                </a:lnTo>
                <a:lnTo>
                  <a:pt x="4507955" y="5916488"/>
                </a:lnTo>
                <a:close/>
                <a:moveTo>
                  <a:pt x="4403120" y="5829124"/>
                </a:moveTo>
                <a:lnTo>
                  <a:pt x="4490484" y="5829124"/>
                </a:lnTo>
                <a:lnTo>
                  <a:pt x="4490484" y="5916488"/>
                </a:lnTo>
                <a:lnTo>
                  <a:pt x="4403120" y="5916488"/>
                </a:lnTo>
                <a:close/>
                <a:moveTo>
                  <a:pt x="4088609" y="5829124"/>
                </a:moveTo>
                <a:lnTo>
                  <a:pt x="4175973" y="5829124"/>
                </a:lnTo>
                <a:lnTo>
                  <a:pt x="4175973" y="5916488"/>
                </a:lnTo>
                <a:lnTo>
                  <a:pt x="4088609" y="5916488"/>
                </a:lnTo>
                <a:close/>
                <a:moveTo>
                  <a:pt x="3983773" y="5829124"/>
                </a:moveTo>
                <a:lnTo>
                  <a:pt x="4071137" y="5829124"/>
                </a:lnTo>
                <a:lnTo>
                  <a:pt x="4071137" y="5916488"/>
                </a:lnTo>
                <a:lnTo>
                  <a:pt x="3983773" y="5916488"/>
                </a:lnTo>
                <a:close/>
                <a:moveTo>
                  <a:pt x="3878936" y="5829124"/>
                </a:moveTo>
                <a:lnTo>
                  <a:pt x="3966300" y="5829124"/>
                </a:lnTo>
                <a:lnTo>
                  <a:pt x="3966300" y="5916488"/>
                </a:lnTo>
                <a:lnTo>
                  <a:pt x="3878936" y="5916488"/>
                </a:lnTo>
                <a:close/>
                <a:moveTo>
                  <a:pt x="3774098" y="5829124"/>
                </a:moveTo>
                <a:lnTo>
                  <a:pt x="3861463" y="5829124"/>
                </a:lnTo>
                <a:lnTo>
                  <a:pt x="3861463" y="5916488"/>
                </a:lnTo>
                <a:lnTo>
                  <a:pt x="3774098" y="5916488"/>
                </a:lnTo>
                <a:close/>
                <a:moveTo>
                  <a:pt x="3669261" y="5829124"/>
                </a:moveTo>
                <a:lnTo>
                  <a:pt x="3756627" y="5829124"/>
                </a:lnTo>
                <a:lnTo>
                  <a:pt x="3756627" y="5916488"/>
                </a:lnTo>
                <a:lnTo>
                  <a:pt x="3669261" y="5916488"/>
                </a:lnTo>
                <a:close/>
                <a:moveTo>
                  <a:pt x="3564426" y="5829124"/>
                </a:moveTo>
                <a:lnTo>
                  <a:pt x="3651790" y="5829124"/>
                </a:lnTo>
                <a:lnTo>
                  <a:pt x="3651790" y="5916488"/>
                </a:lnTo>
                <a:lnTo>
                  <a:pt x="3564426" y="5916488"/>
                </a:lnTo>
                <a:close/>
                <a:moveTo>
                  <a:pt x="3459589" y="5829124"/>
                </a:moveTo>
                <a:lnTo>
                  <a:pt x="3546953" y="5829124"/>
                </a:lnTo>
                <a:lnTo>
                  <a:pt x="3546953" y="5916488"/>
                </a:lnTo>
                <a:lnTo>
                  <a:pt x="3459589" y="5916488"/>
                </a:lnTo>
                <a:close/>
                <a:moveTo>
                  <a:pt x="3249917" y="5829124"/>
                </a:moveTo>
                <a:lnTo>
                  <a:pt x="3337281" y="5829124"/>
                </a:lnTo>
                <a:lnTo>
                  <a:pt x="3337281" y="5916488"/>
                </a:lnTo>
                <a:lnTo>
                  <a:pt x="3249917" y="5916488"/>
                </a:lnTo>
                <a:close/>
                <a:moveTo>
                  <a:pt x="3145079" y="5829124"/>
                </a:moveTo>
                <a:lnTo>
                  <a:pt x="3232444" y="5829124"/>
                </a:lnTo>
                <a:lnTo>
                  <a:pt x="3232444" y="5916488"/>
                </a:lnTo>
                <a:lnTo>
                  <a:pt x="3145079" y="5916488"/>
                </a:lnTo>
                <a:close/>
                <a:moveTo>
                  <a:pt x="3040256" y="5829124"/>
                </a:moveTo>
                <a:lnTo>
                  <a:pt x="3127620" y="5829124"/>
                </a:lnTo>
                <a:lnTo>
                  <a:pt x="3127620" y="5916488"/>
                </a:lnTo>
                <a:lnTo>
                  <a:pt x="3040256" y="5916488"/>
                </a:lnTo>
                <a:close/>
                <a:moveTo>
                  <a:pt x="2935419" y="5829124"/>
                </a:moveTo>
                <a:lnTo>
                  <a:pt x="3022783" y="5829124"/>
                </a:lnTo>
                <a:lnTo>
                  <a:pt x="3022783" y="5916488"/>
                </a:lnTo>
                <a:lnTo>
                  <a:pt x="2935419" y="5916488"/>
                </a:lnTo>
                <a:close/>
                <a:moveTo>
                  <a:pt x="2725746" y="5829124"/>
                </a:moveTo>
                <a:lnTo>
                  <a:pt x="2813111" y="5829124"/>
                </a:lnTo>
                <a:lnTo>
                  <a:pt x="2813111" y="5916488"/>
                </a:lnTo>
                <a:lnTo>
                  <a:pt x="2725746" y="5916488"/>
                </a:lnTo>
                <a:close/>
                <a:moveTo>
                  <a:pt x="2620910" y="5829124"/>
                </a:moveTo>
                <a:lnTo>
                  <a:pt x="2708275" y="5829124"/>
                </a:lnTo>
                <a:lnTo>
                  <a:pt x="2708275" y="5916488"/>
                </a:lnTo>
                <a:lnTo>
                  <a:pt x="2620910" y="5916488"/>
                </a:lnTo>
                <a:close/>
                <a:moveTo>
                  <a:pt x="2516074" y="5829124"/>
                </a:moveTo>
                <a:lnTo>
                  <a:pt x="2603439" y="5829124"/>
                </a:lnTo>
                <a:lnTo>
                  <a:pt x="2603439" y="5916488"/>
                </a:lnTo>
                <a:lnTo>
                  <a:pt x="2516074" y="5916488"/>
                </a:lnTo>
                <a:close/>
                <a:moveTo>
                  <a:pt x="2411238" y="5829124"/>
                </a:moveTo>
                <a:lnTo>
                  <a:pt x="2498602" y="5829124"/>
                </a:lnTo>
                <a:lnTo>
                  <a:pt x="2498602" y="5916488"/>
                </a:lnTo>
                <a:lnTo>
                  <a:pt x="2411238" y="5916488"/>
                </a:lnTo>
                <a:close/>
                <a:moveTo>
                  <a:pt x="2306402" y="5829124"/>
                </a:moveTo>
                <a:lnTo>
                  <a:pt x="2393766" y="5829124"/>
                </a:lnTo>
                <a:lnTo>
                  <a:pt x="2393766" y="5916488"/>
                </a:lnTo>
                <a:lnTo>
                  <a:pt x="2306402" y="5916488"/>
                </a:lnTo>
                <a:close/>
                <a:moveTo>
                  <a:pt x="2201565" y="5829124"/>
                </a:moveTo>
                <a:lnTo>
                  <a:pt x="2288929" y="5829124"/>
                </a:lnTo>
                <a:lnTo>
                  <a:pt x="2288929" y="5916488"/>
                </a:lnTo>
                <a:lnTo>
                  <a:pt x="2201565" y="5916488"/>
                </a:lnTo>
                <a:close/>
                <a:moveTo>
                  <a:pt x="2096728" y="5829123"/>
                </a:moveTo>
                <a:lnTo>
                  <a:pt x="2184092" y="5829123"/>
                </a:lnTo>
                <a:lnTo>
                  <a:pt x="2184092" y="5829124"/>
                </a:lnTo>
                <a:lnTo>
                  <a:pt x="2184093" y="5829124"/>
                </a:lnTo>
                <a:lnTo>
                  <a:pt x="2184093" y="5916488"/>
                </a:lnTo>
                <a:lnTo>
                  <a:pt x="2096729" y="5916488"/>
                </a:lnTo>
                <a:lnTo>
                  <a:pt x="2096729" y="5916487"/>
                </a:lnTo>
                <a:lnTo>
                  <a:pt x="2096728" y="5916487"/>
                </a:lnTo>
                <a:close/>
                <a:moveTo>
                  <a:pt x="1991891" y="5829123"/>
                </a:moveTo>
                <a:lnTo>
                  <a:pt x="2079256" y="5829123"/>
                </a:lnTo>
                <a:lnTo>
                  <a:pt x="2079256" y="5916487"/>
                </a:lnTo>
                <a:lnTo>
                  <a:pt x="1991891" y="5916487"/>
                </a:lnTo>
                <a:close/>
                <a:moveTo>
                  <a:pt x="1887055" y="5829123"/>
                </a:moveTo>
                <a:lnTo>
                  <a:pt x="1974420" y="5829123"/>
                </a:lnTo>
                <a:lnTo>
                  <a:pt x="1974420" y="5916487"/>
                </a:lnTo>
                <a:lnTo>
                  <a:pt x="1887055" y="5916487"/>
                </a:lnTo>
                <a:close/>
                <a:moveTo>
                  <a:pt x="1782219" y="5829123"/>
                </a:moveTo>
                <a:lnTo>
                  <a:pt x="1869583" y="5829123"/>
                </a:lnTo>
                <a:lnTo>
                  <a:pt x="1869583" y="5916487"/>
                </a:lnTo>
                <a:lnTo>
                  <a:pt x="1782219" y="5916487"/>
                </a:lnTo>
                <a:close/>
                <a:moveTo>
                  <a:pt x="1677383" y="5829123"/>
                </a:moveTo>
                <a:lnTo>
                  <a:pt x="1764747" y="5829123"/>
                </a:lnTo>
                <a:lnTo>
                  <a:pt x="1764747" y="5916487"/>
                </a:lnTo>
                <a:lnTo>
                  <a:pt x="1677383" y="5916487"/>
                </a:lnTo>
                <a:close/>
                <a:moveTo>
                  <a:pt x="1572546" y="5829123"/>
                </a:moveTo>
                <a:lnTo>
                  <a:pt x="1659910" y="5829123"/>
                </a:lnTo>
                <a:lnTo>
                  <a:pt x="1659910" y="5916487"/>
                </a:lnTo>
                <a:lnTo>
                  <a:pt x="1572546" y="5916487"/>
                </a:lnTo>
                <a:close/>
                <a:moveTo>
                  <a:pt x="1467710" y="5829123"/>
                </a:moveTo>
                <a:lnTo>
                  <a:pt x="1555074" y="5829123"/>
                </a:lnTo>
                <a:lnTo>
                  <a:pt x="1555074" y="5916487"/>
                </a:lnTo>
                <a:lnTo>
                  <a:pt x="1467710" y="5916487"/>
                </a:lnTo>
                <a:close/>
                <a:moveTo>
                  <a:pt x="1258036" y="5829123"/>
                </a:moveTo>
                <a:lnTo>
                  <a:pt x="1345401" y="5829123"/>
                </a:lnTo>
                <a:lnTo>
                  <a:pt x="1345401" y="5916487"/>
                </a:lnTo>
                <a:lnTo>
                  <a:pt x="1258036" y="5916487"/>
                </a:lnTo>
                <a:close/>
                <a:moveTo>
                  <a:pt x="1153200" y="5829123"/>
                </a:moveTo>
                <a:lnTo>
                  <a:pt x="1240565" y="5829123"/>
                </a:lnTo>
                <a:lnTo>
                  <a:pt x="1240565" y="5916487"/>
                </a:lnTo>
                <a:lnTo>
                  <a:pt x="1153200" y="5916487"/>
                </a:lnTo>
                <a:close/>
                <a:moveTo>
                  <a:pt x="1048364" y="5829123"/>
                </a:moveTo>
                <a:lnTo>
                  <a:pt x="1135728" y="5829123"/>
                </a:lnTo>
                <a:lnTo>
                  <a:pt x="1135728" y="5916487"/>
                </a:lnTo>
                <a:lnTo>
                  <a:pt x="1048364" y="5916487"/>
                </a:lnTo>
                <a:close/>
                <a:moveTo>
                  <a:pt x="943528" y="5829123"/>
                </a:moveTo>
                <a:lnTo>
                  <a:pt x="1030892" y="5829123"/>
                </a:lnTo>
                <a:lnTo>
                  <a:pt x="1030892" y="5916487"/>
                </a:lnTo>
                <a:lnTo>
                  <a:pt x="943528" y="5916487"/>
                </a:lnTo>
                <a:close/>
                <a:moveTo>
                  <a:pt x="733855" y="5829123"/>
                </a:moveTo>
                <a:lnTo>
                  <a:pt x="821219" y="5829123"/>
                </a:lnTo>
                <a:lnTo>
                  <a:pt x="821219" y="5916487"/>
                </a:lnTo>
                <a:lnTo>
                  <a:pt x="733855" y="5916487"/>
                </a:lnTo>
                <a:close/>
                <a:moveTo>
                  <a:pt x="629018" y="5829123"/>
                </a:moveTo>
                <a:lnTo>
                  <a:pt x="716382" y="5829123"/>
                </a:lnTo>
                <a:lnTo>
                  <a:pt x="716382" y="5916487"/>
                </a:lnTo>
                <a:lnTo>
                  <a:pt x="629018" y="5916487"/>
                </a:lnTo>
                <a:close/>
                <a:moveTo>
                  <a:pt x="524182" y="5829123"/>
                </a:moveTo>
                <a:lnTo>
                  <a:pt x="611546" y="5829123"/>
                </a:lnTo>
                <a:lnTo>
                  <a:pt x="611546" y="5916487"/>
                </a:lnTo>
                <a:lnTo>
                  <a:pt x="524182" y="5916487"/>
                </a:lnTo>
                <a:close/>
                <a:moveTo>
                  <a:pt x="419345" y="5829123"/>
                </a:moveTo>
                <a:lnTo>
                  <a:pt x="506710" y="5829123"/>
                </a:lnTo>
                <a:lnTo>
                  <a:pt x="506710" y="5916487"/>
                </a:lnTo>
                <a:lnTo>
                  <a:pt x="419345" y="5916487"/>
                </a:lnTo>
                <a:close/>
                <a:moveTo>
                  <a:pt x="314509" y="5829123"/>
                </a:moveTo>
                <a:lnTo>
                  <a:pt x="401873" y="5829123"/>
                </a:lnTo>
                <a:lnTo>
                  <a:pt x="401873" y="5916487"/>
                </a:lnTo>
                <a:lnTo>
                  <a:pt x="314509" y="5916487"/>
                </a:lnTo>
                <a:close/>
                <a:moveTo>
                  <a:pt x="209673" y="5829123"/>
                </a:moveTo>
                <a:lnTo>
                  <a:pt x="297037" y="5829123"/>
                </a:lnTo>
                <a:lnTo>
                  <a:pt x="297037" y="5916487"/>
                </a:lnTo>
                <a:lnTo>
                  <a:pt x="209673" y="5916487"/>
                </a:lnTo>
                <a:close/>
                <a:moveTo>
                  <a:pt x="104836" y="5829123"/>
                </a:moveTo>
                <a:lnTo>
                  <a:pt x="192200" y="5829123"/>
                </a:lnTo>
                <a:lnTo>
                  <a:pt x="192200" y="5916487"/>
                </a:lnTo>
                <a:lnTo>
                  <a:pt x="104836" y="5916487"/>
                </a:lnTo>
                <a:close/>
                <a:moveTo>
                  <a:pt x="1" y="0"/>
                </a:moveTo>
                <a:lnTo>
                  <a:pt x="5434014" y="0"/>
                </a:lnTo>
                <a:lnTo>
                  <a:pt x="5434014" y="5724288"/>
                </a:lnTo>
                <a:lnTo>
                  <a:pt x="5434013" y="5724288"/>
                </a:lnTo>
                <a:lnTo>
                  <a:pt x="5434013" y="5811652"/>
                </a:lnTo>
                <a:lnTo>
                  <a:pt x="5346649" y="5811652"/>
                </a:lnTo>
                <a:lnTo>
                  <a:pt x="5346649" y="5724288"/>
                </a:lnTo>
                <a:lnTo>
                  <a:pt x="5329177" y="5724288"/>
                </a:lnTo>
                <a:lnTo>
                  <a:pt x="5329177" y="5811652"/>
                </a:lnTo>
                <a:lnTo>
                  <a:pt x="5241812" y="5811652"/>
                </a:lnTo>
                <a:lnTo>
                  <a:pt x="5241812" y="5724288"/>
                </a:lnTo>
                <a:lnTo>
                  <a:pt x="5224340" y="5724288"/>
                </a:lnTo>
                <a:lnTo>
                  <a:pt x="5224340" y="5811652"/>
                </a:lnTo>
                <a:lnTo>
                  <a:pt x="5136975" y="5811652"/>
                </a:lnTo>
                <a:lnTo>
                  <a:pt x="5136975" y="5724288"/>
                </a:lnTo>
                <a:lnTo>
                  <a:pt x="5119503" y="5724288"/>
                </a:lnTo>
                <a:lnTo>
                  <a:pt x="5119503" y="5811652"/>
                </a:lnTo>
                <a:lnTo>
                  <a:pt x="5032139" y="5811652"/>
                </a:lnTo>
                <a:lnTo>
                  <a:pt x="5032139" y="5724288"/>
                </a:lnTo>
                <a:lnTo>
                  <a:pt x="5014667" y="5724288"/>
                </a:lnTo>
                <a:lnTo>
                  <a:pt x="5014667" y="5811652"/>
                </a:lnTo>
                <a:lnTo>
                  <a:pt x="4927303" y="5811652"/>
                </a:lnTo>
                <a:lnTo>
                  <a:pt x="4927303" y="5724288"/>
                </a:lnTo>
                <a:lnTo>
                  <a:pt x="4909831" y="5724288"/>
                </a:lnTo>
                <a:lnTo>
                  <a:pt x="4909831" y="5811652"/>
                </a:lnTo>
                <a:lnTo>
                  <a:pt x="4822467" y="5811652"/>
                </a:lnTo>
                <a:lnTo>
                  <a:pt x="4822467" y="5724288"/>
                </a:lnTo>
                <a:lnTo>
                  <a:pt x="4700158" y="5724288"/>
                </a:lnTo>
                <a:lnTo>
                  <a:pt x="4700158" y="5811652"/>
                </a:lnTo>
                <a:lnTo>
                  <a:pt x="4612794" y="5811652"/>
                </a:lnTo>
                <a:lnTo>
                  <a:pt x="4612794" y="5724288"/>
                </a:lnTo>
                <a:lnTo>
                  <a:pt x="4595321" y="5724288"/>
                </a:lnTo>
                <a:lnTo>
                  <a:pt x="4595321" y="5811652"/>
                </a:lnTo>
                <a:lnTo>
                  <a:pt x="4507956" y="5811652"/>
                </a:lnTo>
                <a:lnTo>
                  <a:pt x="4507956" y="5724288"/>
                </a:lnTo>
                <a:lnTo>
                  <a:pt x="4490484" y="5724288"/>
                </a:lnTo>
                <a:lnTo>
                  <a:pt x="4490484" y="5811652"/>
                </a:lnTo>
                <a:lnTo>
                  <a:pt x="4403120" y="5811652"/>
                </a:lnTo>
                <a:lnTo>
                  <a:pt x="4403120" y="5724288"/>
                </a:lnTo>
                <a:lnTo>
                  <a:pt x="4280810" y="5724288"/>
                </a:lnTo>
                <a:lnTo>
                  <a:pt x="4280810" y="5811652"/>
                </a:lnTo>
                <a:lnTo>
                  <a:pt x="4193446" y="5811652"/>
                </a:lnTo>
                <a:lnTo>
                  <a:pt x="4193446" y="5724288"/>
                </a:lnTo>
                <a:lnTo>
                  <a:pt x="4175973" y="5724288"/>
                </a:lnTo>
                <a:lnTo>
                  <a:pt x="4175973" y="5811652"/>
                </a:lnTo>
                <a:lnTo>
                  <a:pt x="4088609" y="5811652"/>
                </a:lnTo>
                <a:lnTo>
                  <a:pt x="4088609" y="5724288"/>
                </a:lnTo>
                <a:lnTo>
                  <a:pt x="4071137" y="5724288"/>
                </a:lnTo>
                <a:lnTo>
                  <a:pt x="4071137" y="5811652"/>
                </a:lnTo>
                <a:lnTo>
                  <a:pt x="3983773" y="5811652"/>
                </a:lnTo>
                <a:lnTo>
                  <a:pt x="3983773" y="5724288"/>
                </a:lnTo>
                <a:lnTo>
                  <a:pt x="3966300" y="5724288"/>
                </a:lnTo>
                <a:lnTo>
                  <a:pt x="3966300" y="5811652"/>
                </a:lnTo>
                <a:lnTo>
                  <a:pt x="3878936" y="5811652"/>
                </a:lnTo>
                <a:lnTo>
                  <a:pt x="3878936" y="5724288"/>
                </a:lnTo>
                <a:lnTo>
                  <a:pt x="3861463" y="5724288"/>
                </a:lnTo>
                <a:lnTo>
                  <a:pt x="3861463" y="5811652"/>
                </a:lnTo>
                <a:lnTo>
                  <a:pt x="3774098" y="5811652"/>
                </a:lnTo>
                <a:lnTo>
                  <a:pt x="3774098" y="5724288"/>
                </a:lnTo>
                <a:lnTo>
                  <a:pt x="3756627" y="5724288"/>
                </a:lnTo>
                <a:lnTo>
                  <a:pt x="3756627" y="5811652"/>
                </a:lnTo>
                <a:lnTo>
                  <a:pt x="3669261" y="5811652"/>
                </a:lnTo>
                <a:lnTo>
                  <a:pt x="3669261" y="5724288"/>
                </a:lnTo>
                <a:lnTo>
                  <a:pt x="3651790" y="5724288"/>
                </a:lnTo>
                <a:lnTo>
                  <a:pt x="3651790" y="5811652"/>
                </a:lnTo>
                <a:lnTo>
                  <a:pt x="3564426" y="5811652"/>
                </a:lnTo>
                <a:lnTo>
                  <a:pt x="3564426" y="5724288"/>
                </a:lnTo>
                <a:lnTo>
                  <a:pt x="3546953" y="5724288"/>
                </a:lnTo>
                <a:lnTo>
                  <a:pt x="3546953" y="5811652"/>
                </a:lnTo>
                <a:lnTo>
                  <a:pt x="3459589" y="5811652"/>
                </a:lnTo>
                <a:lnTo>
                  <a:pt x="3459589" y="5724288"/>
                </a:lnTo>
                <a:lnTo>
                  <a:pt x="3442117" y="5724288"/>
                </a:lnTo>
                <a:lnTo>
                  <a:pt x="3442117" y="5811652"/>
                </a:lnTo>
                <a:lnTo>
                  <a:pt x="3354753" y="5811652"/>
                </a:lnTo>
                <a:lnTo>
                  <a:pt x="3354753" y="5724288"/>
                </a:lnTo>
                <a:lnTo>
                  <a:pt x="3337281" y="5724288"/>
                </a:lnTo>
                <a:lnTo>
                  <a:pt x="3337281" y="5811652"/>
                </a:lnTo>
                <a:lnTo>
                  <a:pt x="3249917" y="5811652"/>
                </a:lnTo>
                <a:lnTo>
                  <a:pt x="3249917" y="5724288"/>
                </a:lnTo>
                <a:lnTo>
                  <a:pt x="3232444" y="5724288"/>
                </a:lnTo>
                <a:lnTo>
                  <a:pt x="3232444" y="5811652"/>
                </a:lnTo>
                <a:lnTo>
                  <a:pt x="3145079" y="5811652"/>
                </a:lnTo>
                <a:lnTo>
                  <a:pt x="3145079" y="5724288"/>
                </a:lnTo>
                <a:lnTo>
                  <a:pt x="3127620" y="5724288"/>
                </a:lnTo>
                <a:lnTo>
                  <a:pt x="3127620" y="5811652"/>
                </a:lnTo>
                <a:lnTo>
                  <a:pt x="3040256" y="5811652"/>
                </a:lnTo>
                <a:lnTo>
                  <a:pt x="3040256" y="5724288"/>
                </a:lnTo>
                <a:lnTo>
                  <a:pt x="3022783" y="5724288"/>
                </a:lnTo>
                <a:lnTo>
                  <a:pt x="3022783" y="5811652"/>
                </a:lnTo>
                <a:lnTo>
                  <a:pt x="2935419" y="5811652"/>
                </a:lnTo>
                <a:lnTo>
                  <a:pt x="2935419" y="5724288"/>
                </a:lnTo>
                <a:lnTo>
                  <a:pt x="2917947" y="5724288"/>
                </a:lnTo>
                <a:lnTo>
                  <a:pt x="2917947" y="5811652"/>
                </a:lnTo>
                <a:lnTo>
                  <a:pt x="2830583" y="5811652"/>
                </a:lnTo>
                <a:lnTo>
                  <a:pt x="2830583" y="5724288"/>
                </a:lnTo>
                <a:lnTo>
                  <a:pt x="2813111" y="5724288"/>
                </a:lnTo>
                <a:lnTo>
                  <a:pt x="2813111" y="5811652"/>
                </a:lnTo>
                <a:lnTo>
                  <a:pt x="2725746" y="5811652"/>
                </a:lnTo>
                <a:lnTo>
                  <a:pt x="2725746" y="5724288"/>
                </a:lnTo>
                <a:lnTo>
                  <a:pt x="2708275" y="5724288"/>
                </a:lnTo>
                <a:lnTo>
                  <a:pt x="2708275" y="5811652"/>
                </a:lnTo>
                <a:lnTo>
                  <a:pt x="2620910" y="5811652"/>
                </a:lnTo>
                <a:lnTo>
                  <a:pt x="2620910" y="5724288"/>
                </a:lnTo>
                <a:lnTo>
                  <a:pt x="2603439" y="5724288"/>
                </a:lnTo>
                <a:lnTo>
                  <a:pt x="2603439" y="5811652"/>
                </a:lnTo>
                <a:lnTo>
                  <a:pt x="2516074" y="5811652"/>
                </a:lnTo>
                <a:lnTo>
                  <a:pt x="2516074" y="5724288"/>
                </a:lnTo>
                <a:lnTo>
                  <a:pt x="2498602" y="5724288"/>
                </a:lnTo>
                <a:lnTo>
                  <a:pt x="2498602" y="5811652"/>
                </a:lnTo>
                <a:lnTo>
                  <a:pt x="2411238" y="5811652"/>
                </a:lnTo>
                <a:lnTo>
                  <a:pt x="2411238" y="5724288"/>
                </a:lnTo>
                <a:lnTo>
                  <a:pt x="2393766" y="5724288"/>
                </a:lnTo>
                <a:lnTo>
                  <a:pt x="2393766" y="5811652"/>
                </a:lnTo>
                <a:lnTo>
                  <a:pt x="2306402" y="5811652"/>
                </a:lnTo>
                <a:lnTo>
                  <a:pt x="2306402" y="5724288"/>
                </a:lnTo>
                <a:lnTo>
                  <a:pt x="2288929" y="5724288"/>
                </a:lnTo>
                <a:lnTo>
                  <a:pt x="2288929" y="5811652"/>
                </a:lnTo>
                <a:lnTo>
                  <a:pt x="2201565" y="5811652"/>
                </a:lnTo>
                <a:lnTo>
                  <a:pt x="2201565" y="5724288"/>
                </a:lnTo>
                <a:lnTo>
                  <a:pt x="2184093" y="5724288"/>
                </a:lnTo>
                <a:lnTo>
                  <a:pt x="2184093" y="5811652"/>
                </a:lnTo>
                <a:lnTo>
                  <a:pt x="2096729" y="5811652"/>
                </a:lnTo>
                <a:lnTo>
                  <a:pt x="2096729" y="5811651"/>
                </a:lnTo>
                <a:lnTo>
                  <a:pt x="2096728" y="5811651"/>
                </a:lnTo>
                <a:lnTo>
                  <a:pt x="2096728" y="5724288"/>
                </a:lnTo>
                <a:lnTo>
                  <a:pt x="2079256" y="5724288"/>
                </a:lnTo>
                <a:lnTo>
                  <a:pt x="2079256" y="5811651"/>
                </a:lnTo>
                <a:lnTo>
                  <a:pt x="1991891" y="5811651"/>
                </a:lnTo>
                <a:lnTo>
                  <a:pt x="1991891" y="5724288"/>
                </a:lnTo>
                <a:lnTo>
                  <a:pt x="1974420" y="5724288"/>
                </a:lnTo>
                <a:lnTo>
                  <a:pt x="1974420" y="5811651"/>
                </a:lnTo>
                <a:lnTo>
                  <a:pt x="1887055" y="5811651"/>
                </a:lnTo>
                <a:lnTo>
                  <a:pt x="1887055" y="5724288"/>
                </a:lnTo>
                <a:lnTo>
                  <a:pt x="1869583" y="5724288"/>
                </a:lnTo>
                <a:lnTo>
                  <a:pt x="1869583" y="5811651"/>
                </a:lnTo>
                <a:lnTo>
                  <a:pt x="1782219" y="5811651"/>
                </a:lnTo>
                <a:lnTo>
                  <a:pt x="1782219" y="5724288"/>
                </a:lnTo>
                <a:lnTo>
                  <a:pt x="1764747" y="5724288"/>
                </a:lnTo>
                <a:lnTo>
                  <a:pt x="1764747" y="5811651"/>
                </a:lnTo>
                <a:lnTo>
                  <a:pt x="1677383" y="5811651"/>
                </a:lnTo>
                <a:lnTo>
                  <a:pt x="1677383" y="5724288"/>
                </a:lnTo>
                <a:lnTo>
                  <a:pt x="1659910" y="5724288"/>
                </a:lnTo>
                <a:lnTo>
                  <a:pt x="1659910" y="5811651"/>
                </a:lnTo>
                <a:lnTo>
                  <a:pt x="1572546" y="5811651"/>
                </a:lnTo>
                <a:lnTo>
                  <a:pt x="1572546" y="5724288"/>
                </a:lnTo>
                <a:lnTo>
                  <a:pt x="1555074" y="5724288"/>
                </a:lnTo>
                <a:lnTo>
                  <a:pt x="1555074" y="5811651"/>
                </a:lnTo>
                <a:lnTo>
                  <a:pt x="1467710" y="5811651"/>
                </a:lnTo>
                <a:lnTo>
                  <a:pt x="1467710" y="5724288"/>
                </a:lnTo>
                <a:lnTo>
                  <a:pt x="1450237" y="5724288"/>
                </a:lnTo>
                <a:lnTo>
                  <a:pt x="1450237" y="5811651"/>
                </a:lnTo>
                <a:lnTo>
                  <a:pt x="1362873" y="5811651"/>
                </a:lnTo>
                <a:lnTo>
                  <a:pt x="1362873" y="5724288"/>
                </a:lnTo>
                <a:lnTo>
                  <a:pt x="1345401" y="5724288"/>
                </a:lnTo>
                <a:lnTo>
                  <a:pt x="1345401" y="5811651"/>
                </a:lnTo>
                <a:lnTo>
                  <a:pt x="1258036" y="5811651"/>
                </a:lnTo>
                <a:lnTo>
                  <a:pt x="1258036" y="5724288"/>
                </a:lnTo>
                <a:lnTo>
                  <a:pt x="1240565" y="5724288"/>
                </a:lnTo>
                <a:lnTo>
                  <a:pt x="1240565" y="5811651"/>
                </a:lnTo>
                <a:lnTo>
                  <a:pt x="1153200" y="5811651"/>
                </a:lnTo>
                <a:lnTo>
                  <a:pt x="1153200" y="5724288"/>
                </a:lnTo>
                <a:lnTo>
                  <a:pt x="1135728" y="5724288"/>
                </a:lnTo>
                <a:lnTo>
                  <a:pt x="1135728" y="5811651"/>
                </a:lnTo>
                <a:lnTo>
                  <a:pt x="1048364" y="5811651"/>
                </a:lnTo>
                <a:lnTo>
                  <a:pt x="1048364" y="5724288"/>
                </a:lnTo>
                <a:lnTo>
                  <a:pt x="1030892" y="5724288"/>
                </a:lnTo>
                <a:lnTo>
                  <a:pt x="1030892" y="5811651"/>
                </a:lnTo>
                <a:lnTo>
                  <a:pt x="943528" y="5811651"/>
                </a:lnTo>
                <a:lnTo>
                  <a:pt x="943528" y="5724288"/>
                </a:lnTo>
                <a:lnTo>
                  <a:pt x="926055" y="5724288"/>
                </a:lnTo>
                <a:lnTo>
                  <a:pt x="926055" y="5811651"/>
                </a:lnTo>
                <a:lnTo>
                  <a:pt x="838691" y="5811651"/>
                </a:lnTo>
                <a:lnTo>
                  <a:pt x="838691" y="5724288"/>
                </a:lnTo>
                <a:lnTo>
                  <a:pt x="821219" y="5724288"/>
                </a:lnTo>
                <a:lnTo>
                  <a:pt x="821219" y="5811651"/>
                </a:lnTo>
                <a:lnTo>
                  <a:pt x="733855" y="5811651"/>
                </a:lnTo>
                <a:lnTo>
                  <a:pt x="733855" y="5724288"/>
                </a:lnTo>
                <a:lnTo>
                  <a:pt x="716382" y="5724288"/>
                </a:lnTo>
                <a:lnTo>
                  <a:pt x="716382" y="5811651"/>
                </a:lnTo>
                <a:lnTo>
                  <a:pt x="629018" y="5811651"/>
                </a:lnTo>
                <a:lnTo>
                  <a:pt x="629018" y="5724288"/>
                </a:lnTo>
                <a:lnTo>
                  <a:pt x="611546" y="5724288"/>
                </a:lnTo>
                <a:lnTo>
                  <a:pt x="611546" y="5811651"/>
                </a:lnTo>
                <a:lnTo>
                  <a:pt x="524182" y="5811651"/>
                </a:lnTo>
                <a:lnTo>
                  <a:pt x="524182" y="5724288"/>
                </a:lnTo>
                <a:lnTo>
                  <a:pt x="506710" y="5724288"/>
                </a:lnTo>
                <a:lnTo>
                  <a:pt x="506710" y="5811651"/>
                </a:lnTo>
                <a:lnTo>
                  <a:pt x="419345" y="5811651"/>
                </a:lnTo>
                <a:lnTo>
                  <a:pt x="419345" y="5724288"/>
                </a:lnTo>
                <a:lnTo>
                  <a:pt x="401873" y="5724288"/>
                </a:lnTo>
                <a:lnTo>
                  <a:pt x="401873" y="5811651"/>
                </a:lnTo>
                <a:lnTo>
                  <a:pt x="314509" y="5811651"/>
                </a:lnTo>
                <a:lnTo>
                  <a:pt x="314509" y="5724288"/>
                </a:lnTo>
                <a:lnTo>
                  <a:pt x="297037" y="5724288"/>
                </a:lnTo>
                <a:lnTo>
                  <a:pt x="297037" y="5811651"/>
                </a:lnTo>
                <a:lnTo>
                  <a:pt x="209673" y="5811651"/>
                </a:lnTo>
                <a:lnTo>
                  <a:pt x="209673" y="5724288"/>
                </a:lnTo>
                <a:lnTo>
                  <a:pt x="192200" y="5724288"/>
                </a:lnTo>
                <a:lnTo>
                  <a:pt x="192200" y="5811651"/>
                </a:lnTo>
                <a:lnTo>
                  <a:pt x="104836" y="5811651"/>
                </a:lnTo>
                <a:lnTo>
                  <a:pt x="104836" y="5724288"/>
                </a:lnTo>
                <a:lnTo>
                  <a:pt x="87364" y="5724288"/>
                </a:lnTo>
                <a:lnTo>
                  <a:pt x="87364" y="5811651"/>
                </a:lnTo>
                <a:lnTo>
                  <a:pt x="0" y="5811651"/>
                </a:lnTo>
                <a:lnTo>
                  <a:pt x="0" y="5724287"/>
                </a:lnTo>
                <a:lnTo>
                  <a:pt x="1" y="5724287"/>
                </a:lnTo>
                <a:close/>
              </a:path>
            </a:pathLst>
          </a:custGeom>
        </p:spPr>
        <p:txBody>
          <a:bodyPr wrap="square" anchor="ctr">
            <a:noAutofit/>
          </a:bodyPr>
          <a:lstStyle>
            <a:lvl1pPr algn="ctr">
              <a:defRPr/>
            </a:lvl1pPr>
          </a:lstStyle>
          <a:p>
            <a:r>
              <a:rPr lang="en-US" dirty="0"/>
              <a:t>1) Add image 2) Send it to back</a:t>
            </a:r>
          </a:p>
        </p:txBody>
      </p:sp>
      <p:sp>
        <p:nvSpPr>
          <p:cNvPr id="20" name="Rectangle 55">
            <a:extLst>
              <a:ext uri="{FF2B5EF4-FFF2-40B4-BE49-F238E27FC236}">
                <a16:creationId xmlns:a16="http://schemas.microsoft.com/office/drawing/2014/main" id="{881B5A9C-825F-987F-80C6-D4DF68BD8C53}"/>
              </a:ext>
            </a:extLst>
          </p:cNvPr>
          <p:cNvSpPr/>
          <p:nvPr userDrawn="1"/>
        </p:nvSpPr>
        <p:spPr>
          <a:xfrm>
            <a:off x="501650" y="1805940"/>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5">
            <a:extLst>
              <a:ext uri="{FF2B5EF4-FFF2-40B4-BE49-F238E27FC236}">
                <a16:creationId xmlns:a16="http://schemas.microsoft.com/office/drawing/2014/main" id="{954C3833-4FD0-4A1B-56F3-CE8ECFF4EC33}"/>
              </a:ext>
            </a:extLst>
          </p:cNvPr>
          <p:cNvSpPr/>
          <p:nvPr userDrawn="1"/>
        </p:nvSpPr>
        <p:spPr>
          <a:xfrm flipH="1">
            <a:off x="5240825" y="1805940"/>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5">
            <a:extLst>
              <a:ext uri="{FF2B5EF4-FFF2-40B4-BE49-F238E27FC236}">
                <a16:creationId xmlns:a16="http://schemas.microsoft.com/office/drawing/2014/main" id="{0AE92CCC-6462-6262-BB93-C5895A2E8719}"/>
              </a:ext>
            </a:extLst>
          </p:cNvPr>
          <p:cNvSpPr/>
          <p:nvPr userDrawn="1"/>
        </p:nvSpPr>
        <p:spPr>
          <a:xfrm rot="10800000">
            <a:off x="5240825" y="5783750"/>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5">
            <a:extLst>
              <a:ext uri="{FF2B5EF4-FFF2-40B4-BE49-F238E27FC236}">
                <a16:creationId xmlns:a16="http://schemas.microsoft.com/office/drawing/2014/main" id="{3E955DE1-33EE-879F-F335-83171195D40F}"/>
              </a:ext>
            </a:extLst>
          </p:cNvPr>
          <p:cNvSpPr/>
          <p:nvPr userDrawn="1"/>
        </p:nvSpPr>
        <p:spPr>
          <a:xfrm rot="10800000" flipH="1">
            <a:off x="501650" y="5783750"/>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9EAC329E-7AC5-B6A5-2FF9-E1DD5CC45440}"/>
              </a:ext>
            </a:extLst>
          </p:cNvPr>
          <p:cNvSpPr>
            <a:spLocks noGrp="1"/>
          </p:cNvSpPr>
          <p:nvPr>
            <p:ph type="sldNum" sz="quarter" idx="14"/>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4006479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Image + tex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4F8AFB4-3C85-188A-2655-14983F637DAD}"/>
              </a:ext>
            </a:extLst>
          </p:cNvPr>
          <p:cNvGrpSpPr/>
          <p:nvPr userDrawn="1"/>
        </p:nvGrpSpPr>
        <p:grpSpPr>
          <a:xfrm>
            <a:off x="-2368764" y="-1780284"/>
            <a:ext cx="18332664" cy="10651414"/>
            <a:chOff x="-2368764" y="-1780284"/>
            <a:chExt cx="18332664" cy="10651414"/>
          </a:xfrm>
        </p:grpSpPr>
        <p:cxnSp>
          <p:nvCxnSpPr>
            <p:cNvPr id="5" name="Straight Connector 4">
              <a:extLst>
                <a:ext uri="{FF2B5EF4-FFF2-40B4-BE49-F238E27FC236}">
                  <a16:creationId xmlns:a16="http://schemas.microsoft.com/office/drawing/2014/main" id="{E6B6C17D-A5D8-E87A-773D-C40D557A18A2}"/>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3BFBFB57-0599-D410-6AC1-B69A6AC33272}"/>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FBC1E651-EC94-BD6F-AE52-95B706472217}"/>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A1CFBC7C-4726-443C-8CE7-F2C5B10E6752}"/>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4B5EA55E-6327-4A46-AF81-4D6BDC035C5B}"/>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1E96CE88-BC43-7EF6-1F11-EA151036AF18}"/>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EEA1C990-0EA9-6B19-AB5A-C68D5F90EE65}"/>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A1B887DC-C340-A232-BA50-469821E7CC92}"/>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C90CCBEA-2374-9811-BFCF-EDED3E6B4DA1}"/>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59FE5F32-76AD-F287-84CE-DD222AF5EB35}"/>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CB98ED46-D487-F775-E813-06BE2B04E98C}"/>
              </a:ext>
            </a:extLst>
          </p:cNvPr>
          <p:cNvSpPr>
            <a:spLocks noGrp="1"/>
          </p:cNvSpPr>
          <p:nvPr>
            <p:ph type="title"/>
          </p:nvPr>
        </p:nvSpPr>
        <p:spPr>
          <a:xfrm>
            <a:off x="501649" y="472645"/>
            <a:ext cx="4033997" cy="1279955"/>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4686F6E7-0EEC-8DD6-3E9E-F625A32FAD7E}"/>
              </a:ext>
            </a:extLst>
          </p:cNvPr>
          <p:cNvSpPr>
            <a:spLocks noGrp="1"/>
          </p:cNvSpPr>
          <p:nvPr>
            <p:ph type="ftr" sz="quarter" idx="10"/>
          </p:nvPr>
        </p:nvSpPr>
        <p:spPr/>
        <p:txBody>
          <a:bodyPr/>
          <a:lstStyle/>
          <a:p>
            <a:endParaRPr lang="en-US" dirty="0"/>
          </a:p>
        </p:txBody>
      </p:sp>
      <p:sp>
        <p:nvSpPr>
          <p:cNvPr id="55" name="Picture Placeholder 54">
            <a:extLst>
              <a:ext uri="{FF2B5EF4-FFF2-40B4-BE49-F238E27FC236}">
                <a16:creationId xmlns:a16="http://schemas.microsoft.com/office/drawing/2014/main" id="{BF56FCEC-8F4E-6DE8-D595-3E1353E7E54F}"/>
              </a:ext>
            </a:extLst>
          </p:cNvPr>
          <p:cNvSpPr>
            <a:spLocks noGrp="1"/>
          </p:cNvSpPr>
          <p:nvPr>
            <p:ph type="pic" sz="quarter" idx="12"/>
          </p:nvPr>
        </p:nvSpPr>
        <p:spPr>
          <a:xfrm>
            <a:off x="5435599" y="501652"/>
            <a:ext cx="6254751" cy="5799137"/>
          </a:xfrm>
          <a:custGeom>
            <a:avLst/>
            <a:gdLst>
              <a:gd name="connsiteX0" fmla="*/ 0 w 6254751"/>
              <a:gd name="connsiteY0" fmla="*/ 3465505 h 5799137"/>
              <a:gd name="connsiteX1" fmla="*/ 166688 w 6254751"/>
              <a:gd name="connsiteY1" fmla="*/ 3465505 h 5799137"/>
              <a:gd name="connsiteX2" fmla="*/ 166688 w 6254751"/>
              <a:gd name="connsiteY2" fmla="*/ 3632193 h 5799137"/>
              <a:gd name="connsiteX3" fmla="*/ 0 w 6254751"/>
              <a:gd name="connsiteY3" fmla="*/ 3632193 h 5799137"/>
              <a:gd name="connsiteX4" fmla="*/ 333376 w 6254751"/>
              <a:gd name="connsiteY4" fmla="*/ 0 h 5799137"/>
              <a:gd name="connsiteX5" fmla="*/ 500064 w 6254751"/>
              <a:gd name="connsiteY5" fmla="*/ 0 h 5799137"/>
              <a:gd name="connsiteX6" fmla="*/ 6254751 w 6254751"/>
              <a:gd name="connsiteY6" fmla="*/ 0 h 5799137"/>
              <a:gd name="connsiteX7" fmla="*/ 6254751 w 6254751"/>
              <a:gd name="connsiteY7" fmla="*/ 5632449 h 5799137"/>
              <a:gd name="connsiteX8" fmla="*/ 833440 w 6254751"/>
              <a:gd name="connsiteY8" fmla="*/ 5632449 h 5799137"/>
              <a:gd name="connsiteX9" fmla="*/ 833440 w 6254751"/>
              <a:gd name="connsiteY9" fmla="*/ 5465761 h 5799137"/>
              <a:gd name="connsiteX10" fmla="*/ 666752 w 6254751"/>
              <a:gd name="connsiteY10" fmla="*/ 5465761 h 5799137"/>
              <a:gd name="connsiteX11" fmla="*/ 666752 w 6254751"/>
              <a:gd name="connsiteY11" fmla="*/ 5632449 h 5799137"/>
              <a:gd name="connsiteX12" fmla="*/ 666752 w 6254751"/>
              <a:gd name="connsiteY12" fmla="*/ 5799137 h 5799137"/>
              <a:gd name="connsiteX13" fmla="*/ 500064 w 6254751"/>
              <a:gd name="connsiteY13" fmla="*/ 5799137 h 5799137"/>
              <a:gd name="connsiteX14" fmla="*/ 500064 w 6254751"/>
              <a:gd name="connsiteY14" fmla="*/ 5632449 h 5799137"/>
              <a:gd name="connsiteX15" fmla="*/ 333376 w 6254751"/>
              <a:gd name="connsiteY15" fmla="*/ 5632449 h 5799137"/>
              <a:gd name="connsiteX16" fmla="*/ 333376 w 6254751"/>
              <a:gd name="connsiteY16" fmla="*/ 5465761 h 5799137"/>
              <a:gd name="connsiteX17" fmla="*/ 166688 w 6254751"/>
              <a:gd name="connsiteY17" fmla="*/ 5465761 h 5799137"/>
              <a:gd name="connsiteX18" fmla="*/ 0 w 6254751"/>
              <a:gd name="connsiteY18" fmla="*/ 5465761 h 5799137"/>
              <a:gd name="connsiteX19" fmla="*/ 0 w 6254751"/>
              <a:gd name="connsiteY19" fmla="*/ 5299073 h 5799137"/>
              <a:gd name="connsiteX20" fmla="*/ 166688 w 6254751"/>
              <a:gd name="connsiteY20" fmla="*/ 5299073 h 5799137"/>
              <a:gd name="connsiteX21" fmla="*/ 166688 w 6254751"/>
              <a:gd name="connsiteY21" fmla="*/ 5132385 h 5799137"/>
              <a:gd name="connsiteX22" fmla="*/ 333376 w 6254751"/>
              <a:gd name="connsiteY22" fmla="*/ 5132385 h 5799137"/>
              <a:gd name="connsiteX23" fmla="*/ 333376 w 6254751"/>
              <a:gd name="connsiteY23" fmla="*/ 4965697 h 5799137"/>
              <a:gd name="connsiteX24" fmla="*/ 500064 w 6254751"/>
              <a:gd name="connsiteY24" fmla="*/ 4965697 h 5799137"/>
              <a:gd name="connsiteX25" fmla="*/ 666752 w 6254751"/>
              <a:gd name="connsiteY25" fmla="*/ 4965697 h 5799137"/>
              <a:gd name="connsiteX26" fmla="*/ 833440 w 6254751"/>
              <a:gd name="connsiteY26" fmla="*/ 4965697 h 5799137"/>
              <a:gd name="connsiteX27" fmla="*/ 833440 w 6254751"/>
              <a:gd name="connsiteY27" fmla="*/ 4799009 h 5799137"/>
              <a:gd name="connsiteX28" fmla="*/ 666752 w 6254751"/>
              <a:gd name="connsiteY28" fmla="*/ 4799009 h 5799137"/>
              <a:gd name="connsiteX29" fmla="*/ 666752 w 6254751"/>
              <a:gd name="connsiteY29" fmla="*/ 4632321 h 5799137"/>
              <a:gd name="connsiteX30" fmla="*/ 500064 w 6254751"/>
              <a:gd name="connsiteY30" fmla="*/ 4632321 h 5799137"/>
              <a:gd name="connsiteX31" fmla="*/ 333376 w 6254751"/>
              <a:gd name="connsiteY31" fmla="*/ 4632321 h 5799137"/>
              <a:gd name="connsiteX32" fmla="*/ 333376 w 6254751"/>
              <a:gd name="connsiteY32" fmla="*/ 4465633 h 5799137"/>
              <a:gd name="connsiteX33" fmla="*/ 166688 w 6254751"/>
              <a:gd name="connsiteY33" fmla="*/ 4465633 h 5799137"/>
              <a:gd name="connsiteX34" fmla="*/ 166688 w 6254751"/>
              <a:gd name="connsiteY34" fmla="*/ 4298945 h 5799137"/>
              <a:gd name="connsiteX35" fmla="*/ 166688 w 6254751"/>
              <a:gd name="connsiteY35" fmla="*/ 4132257 h 5799137"/>
              <a:gd name="connsiteX36" fmla="*/ 333376 w 6254751"/>
              <a:gd name="connsiteY36" fmla="*/ 4132257 h 5799137"/>
              <a:gd name="connsiteX37" fmla="*/ 333376 w 6254751"/>
              <a:gd name="connsiteY37" fmla="*/ 3965569 h 5799137"/>
              <a:gd name="connsiteX38" fmla="*/ 166688 w 6254751"/>
              <a:gd name="connsiteY38" fmla="*/ 3965569 h 5799137"/>
              <a:gd name="connsiteX39" fmla="*/ 166688 w 6254751"/>
              <a:gd name="connsiteY39" fmla="*/ 3798881 h 5799137"/>
              <a:gd name="connsiteX40" fmla="*/ 166688 w 6254751"/>
              <a:gd name="connsiteY40" fmla="*/ 3632193 h 5799137"/>
              <a:gd name="connsiteX41" fmla="*/ 333376 w 6254751"/>
              <a:gd name="connsiteY41" fmla="*/ 3632193 h 5799137"/>
              <a:gd name="connsiteX42" fmla="*/ 333376 w 6254751"/>
              <a:gd name="connsiteY42" fmla="*/ 3465505 h 5799137"/>
              <a:gd name="connsiteX43" fmla="*/ 500064 w 6254751"/>
              <a:gd name="connsiteY43" fmla="*/ 3465505 h 5799137"/>
              <a:gd name="connsiteX44" fmla="*/ 500064 w 6254751"/>
              <a:gd name="connsiteY44" fmla="*/ 1836362 h 5799137"/>
              <a:gd name="connsiteX45" fmla="*/ 666752 w 6254751"/>
              <a:gd name="connsiteY45" fmla="*/ 1836362 h 5799137"/>
              <a:gd name="connsiteX46" fmla="*/ 666752 w 6254751"/>
              <a:gd name="connsiteY46" fmla="*/ 1669674 h 5799137"/>
              <a:gd name="connsiteX47" fmla="*/ 500064 w 6254751"/>
              <a:gd name="connsiteY47" fmla="*/ 1669674 h 5799137"/>
              <a:gd name="connsiteX48" fmla="*/ 500064 w 6254751"/>
              <a:gd name="connsiteY48" fmla="*/ 1670702 h 5799137"/>
              <a:gd name="connsiteX49" fmla="*/ 500064 w 6254751"/>
              <a:gd name="connsiteY49" fmla="*/ 1836362 h 5799137"/>
              <a:gd name="connsiteX50" fmla="*/ 333376 w 6254751"/>
              <a:gd name="connsiteY50" fmla="*/ 1836362 h 5799137"/>
              <a:gd name="connsiteX51" fmla="*/ 333376 w 6254751"/>
              <a:gd name="connsiteY51" fmla="*/ 1670702 h 5799137"/>
              <a:gd name="connsiteX52" fmla="*/ 333376 w 6254751"/>
              <a:gd name="connsiteY52" fmla="*/ 1669674 h 5799137"/>
              <a:gd name="connsiteX53" fmla="*/ 333376 w 6254751"/>
              <a:gd name="connsiteY53" fmla="*/ 1505042 h 5799137"/>
              <a:gd name="connsiteX54" fmla="*/ 333376 w 6254751"/>
              <a:gd name="connsiteY54" fmla="*/ 1504014 h 5799137"/>
              <a:gd name="connsiteX55" fmla="*/ 333376 w 6254751"/>
              <a:gd name="connsiteY55" fmla="*/ 1338354 h 5799137"/>
              <a:gd name="connsiteX56" fmla="*/ 500064 w 6254751"/>
              <a:gd name="connsiteY56" fmla="*/ 1338354 h 5799137"/>
              <a:gd name="connsiteX57" fmla="*/ 500064 w 6254751"/>
              <a:gd name="connsiteY57" fmla="*/ 1338869 h 5799137"/>
              <a:gd name="connsiteX58" fmla="*/ 666752 w 6254751"/>
              <a:gd name="connsiteY58" fmla="*/ 1338869 h 5799137"/>
              <a:gd name="connsiteX59" fmla="*/ 666752 w 6254751"/>
              <a:gd name="connsiteY59" fmla="*/ 1172181 h 5799137"/>
              <a:gd name="connsiteX60" fmla="*/ 500064 w 6254751"/>
              <a:gd name="connsiteY60" fmla="*/ 1172181 h 5799137"/>
              <a:gd name="connsiteX61" fmla="*/ 500064 w 6254751"/>
              <a:gd name="connsiteY61" fmla="*/ 1172695 h 5799137"/>
              <a:gd name="connsiteX62" fmla="*/ 333376 w 6254751"/>
              <a:gd name="connsiteY62" fmla="*/ 1172695 h 5799137"/>
              <a:gd name="connsiteX63" fmla="*/ 166688 w 6254751"/>
              <a:gd name="connsiteY63" fmla="*/ 1172695 h 5799137"/>
              <a:gd name="connsiteX64" fmla="*/ 166688 w 6254751"/>
              <a:gd name="connsiteY64" fmla="*/ 1006007 h 5799137"/>
              <a:gd name="connsiteX65" fmla="*/ 333376 w 6254751"/>
              <a:gd name="connsiteY65" fmla="*/ 1006007 h 5799137"/>
              <a:gd name="connsiteX66" fmla="*/ 333376 w 6254751"/>
              <a:gd name="connsiteY66" fmla="*/ 1006006 h 5799137"/>
              <a:gd name="connsiteX67" fmla="*/ 333376 w 6254751"/>
              <a:gd name="connsiteY67" fmla="*/ 840346 h 5799137"/>
              <a:gd name="connsiteX68" fmla="*/ 500064 w 6254751"/>
              <a:gd name="connsiteY68" fmla="*/ 840346 h 5799137"/>
              <a:gd name="connsiteX69" fmla="*/ 500064 w 6254751"/>
              <a:gd name="connsiteY69" fmla="*/ 840347 h 5799137"/>
              <a:gd name="connsiteX70" fmla="*/ 666752 w 6254751"/>
              <a:gd name="connsiteY70" fmla="*/ 840347 h 5799137"/>
              <a:gd name="connsiteX71" fmla="*/ 666752 w 6254751"/>
              <a:gd name="connsiteY71" fmla="*/ 757003 h 5799137"/>
              <a:gd name="connsiteX72" fmla="*/ 666752 w 6254751"/>
              <a:gd name="connsiteY72" fmla="*/ 673659 h 5799137"/>
              <a:gd name="connsiteX73" fmla="*/ 666752 w 6254751"/>
              <a:gd name="connsiteY73" fmla="*/ 590314 h 5799137"/>
              <a:gd name="connsiteX74" fmla="*/ 500064 w 6254751"/>
              <a:gd name="connsiteY74" fmla="*/ 590314 h 5799137"/>
              <a:gd name="connsiteX75" fmla="*/ 333376 w 6254751"/>
              <a:gd name="connsiteY75" fmla="*/ 590314 h 5799137"/>
              <a:gd name="connsiteX76" fmla="*/ 166688 w 6254751"/>
              <a:gd name="connsiteY76" fmla="*/ 590314 h 5799137"/>
              <a:gd name="connsiteX77" fmla="*/ 166688 w 6254751"/>
              <a:gd name="connsiteY77" fmla="*/ 423627 h 5799137"/>
              <a:gd name="connsiteX78" fmla="*/ 333376 w 6254751"/>
              <a:gd name="connsiteY78" fmla="*/ 423627 h 5799137"/>
              <a:gd name="connsiteX79" fmla="*/ 500064 w 6254751"/>
              <a:gd name="connsiteY79" fmla="*/ 423627 h 5799137"/>
              <a:gd name="connsiteX80" fmla="*/ 500064 w 6254751"/>
              <a:gd name="connsiteY80" fmla="*/ 333376 h 5799137"/>
              <a:gd name="connsiteX81" fmla="*/ 666752 w 6254751"/>
              <a:gd name="connsiteY81" fmla="*/ 333376 h 5799137"/>
              <a:gd name="connsiteX82" fmla="*/ 666752 w 6254751"/>
              <a:gd name="connsiteY82" fmla="*/ 166688 h 5799137"/>
              <a:gd name="connsiteX83" fmla="*/ 500064 w 6254751"/>
              <a:gd name="connsiteY83" fmla="*/ 166688 h 5799137"/>
              <a:gd name="connsiteX84" fmla="*/ 333376 w 6254751"/>
              <a:gd name="connsiteY84" fmla="*/ 166688 h 5799137"/>
              <a:gd name="connsiteX0" fmla="*/ 0 w 6254751"/>
              <a:gd name="connsiteY0" fmla="*/ 3465505 h 5799137"/>
              <a:gd name="connsiteX1" fmla="*/ 166688 w 6254751"/>
              <a:gd name="connsiteY1" fmla="*/ 3465505 h 5799137"/>
              <a:gd name="connsiteX2" fmla="*/ 166688 w 6254751"/>
              <a:gd name="connsiteY2" fmla="*/ 3632193 h 5799137"/>
              <a:gd name="connsiteX3" fmla="*/ 0 w 6254751"/>
              <a:gd name="connsiteY3" fmla="*/ 3632193 h 5799137"/>
              <a:gd name="connsiteX4" fmla="*/ 0 w 6254751"/>
              <a:gd name="connsiteY4" fmla="*/ 3465505 h 5799137"/>
              <a:gd name="connsiteX5" fmla="*/ 333376 w 6254751"/>
              <a:gd name="connsiteY5" fmla="*/ 0 h 5799137"/>
              <a:gd name="connsiteX6" fmla="*/ 500064 w 6254751"/>
              <a:gd name="connsiteY6" fmla="*/ 0 h 5799137"/>
              <a:gd name="connsiteX7" fmla="*/ 6254751 w 6254751"/>
              <a:gd name="connsiteY7" fmla="*/ 0 h 5799137"/>
              <a:gd name="connsiteX8" fmla="*/ 6254751 w 6254751"/>
              <a:gd name="connsiteY8" fmla="*/ 5632449 h 5799137"/>
              <a:gd name="connsiteX9" fmla="*/ 833440 w 6254751"/>
              <a:gd name="connsiteY9" fmla="*/ 5632449 h 5799137"/>
              <a:gd name="connsiteX10" fmla="*/ 833440 w 6254751"/>
              <a:gd name="connsiteY10" fmla="*/ 5465761 h 5799137"/>
              <a:gd name="connsiteX11" fmla="*/ 666752 w 6254751"/>
              <a:gd name="connsiteY11" fmla="*/ 5465761 h 5799137"/>
              <a:gd name="connsiteX12" fmla="*/ 666752 w 6254751"/>
              <a:gd name="connsiteY12" fmla="*/ 5632449 h 5799137"/>
              <a:gd name="connsiteX13" fmla="*/ 666752 w 6254751"/>
              <a:gd name="connsiteY13" fmla="*/ 5799137 h 5799137"/>
              <a:gd name="connsiteX14" fmla="*/ 500064 w 6254751"/>
              <a:gd name="connsiteY14" fmla="*/ 5799137 h 5799137"/>
              <a:gd name="connsiteX15" fmla="*/ 500064 w 6254751"/>
              <a:gd name="connsiteY15" fmla="*/ 5632449 h 5799137"/>
              <a:gd name="connsiteX16" fmla="*/ 333376 w 6254751"/>
              <a:gd name="connsiteY16" fmla="*/ 5632449 h 5799137"/>
              <a:gd name="connsiteX17" fmla="*/ 333376 w 6254751"/>
              <a:gd name="connsiteY17" fmla="*/ 5465761 h 5799137"/>
              <a:gd name="connsiteX18" fmla="*/ 166688 w 6254751"/>
              <a:gd name="connsiteY18" fmla="*/ 5465761 h 5799137"/>
              <a:gd name="connsiteX19" fmla="*/ 0 w 6254751"/>
              <a:gd name="connsiteY19" fmla="*/ 5465761 h 5799137"/>
              <a:gd name="connsiteX20" fmla="*/ 0 w 6254751"/>
              <a:gd name="connsiteY20" fmla="*/ 5299073 h 5799137"/>
              <a:gd name="connsiteX21" fmla="*/ 166688 w 6254751"/>
              <a:gd name="connsiteY21" fmla="*/ 5299073 h 5799137"/>
              <a:gd name="connsiteX22" fmla="*/ 166688 w 6254751"/>
              <a:gd name="connsiteY22" fmla="*/ 5132385 h 5799137"/>
              <a:gd name="connsiteX23" fmla="*/ 333376 w 6254751"/>
              <a:gd name="connsiteY23" fmla="*/ 5132385 h 5799137"/>
              <a:gd name="connsiteX24" fmla="*/ 333376 w 6254751"/>
              <a:gd name="connsiteY24" fmla="*/ 4965697 h 5799137"/>
              <a:gd name="connsiteX25" fmla="*/ 500064 w 6254751"/>
              <a:gd name="connsiteY25" fmla="*/ 4965697 h 5799137"/>
              <a:gd name="connsiteX26" fmla="*/ 666752 w 6254751"/>
              <a:gd name="connsiteY26" fmla="*/ 4965697 h 5799137"/>
              <a:gd name="connsiteX27" fmla="*/ 833440 w 6254751"/>
              <a:gd name="connsiteY27" fmla="*/ 4965697 h 5799137"/>
              <a:gd name="connsiteX28" fmla="*/ 833440 w 6254751"/>
              <a:gd name="connsiteY28" fmla="*/ 4799009 h 5799137"/>
              <a:gd name="connsiteX29" fmla="*/ 666752 w 6254751"/>
              <a:gd name="connsiteY29" fmla="*/ 4799009 h 5799137"/>
              <a:gd name="connsiteX30" fmla="*/ 666752 w 6254751"/>
              <a:gd name="connsiteY30" fmla="*/ 4632321 h 5799137"/>
              <a:gd name="connsiteX31" fmla="*/ 500064 w 6254751"/>
              <a:gd name="connsiteY31" fmla="*/ 4632321 h 5799137"/>
              <a:gd name="connsiteX32" fmla="*/ 333376 w 6254751"/>
              <a:gd name="connsiteY32" fmla="*/ 4632321 h 5799137"/>
              <a:gd name="connsiteX33" fmla="*/ 333376 w 6254751"/>
              <a:gd name="connsiteY33" fmla="*/ 4465633 h 5799137"/>
              <a:gd name="connsiteX34" fmla="*/ 166688 w 6254751"/>
              <a:gd name="connsiteY34" fmla="*/ 4465633 h 5799137"/>
              <a:gd name="connsiteX35" fmla="*/ 166688 w 6254751"/>
              <a:gd name="connsiteY35" fmla="*/ 4298945 h 5799137"/>
              <a:gd name="connsiteX36" fmla="*/ 166688 w 6254751"/>
              <a:gd name="connsiteY36" fmla="*/ 4132257 h 5799137"/>
              <a:gd name="connsiteX37" fmla="*/ 333376 w 6254751"/>
              <a:gd name="connsiteY37" fmla="*/ 4132257 h 5799137"/>
              <a:gd name="connsiteX38" fmla="*/ 333376 w 6254751"/>
              <a:gd name="connsiteY38" fmla="*/ 3965569 h 5799137"/>
              <a:gd name="connsiteX39" fmla="*/ 166688 w 6254751"/>
              <a:gd name="connsiteY39" fmla="*/ 3965569 h 5799137"/>
              <a:gd name="connsiteX40" fmla="*/ 166688 w 6254751"/>
              <a:gd name="connsiteY40" fmla="*/ 3798881 h 5799137"/>
              <a:gd name="connsiteX41" fmla="*/ 166688 w 6254751"/>
              <a:gd name="connsiteY41" fmla="*/ 3632193 h 5799137"/>
              <a:gd name="connsiteX42" fmla="*/ 333376 w 6254751"/>
              <a:gd name="connsiteY42" fmla="*/ 3632193 h 5799137"/>
              <a:gd name="connsiteX43" fmla="*/ 333376 w 6254751"/>
              <a:gd name="connsiteY43" fmla="*/ 3465505 h 5799137"/>
              <a:gd name="connsiteX44" fmla="*/ 500064 w 6254751"/>
              <a:gd name="connsiteY44" fmla="*/ 3465505 h 5799137"/>
              <a:gd name="connsiteX45" fmla="*/ 500064 w 6254751"/>
              <a:gd name="connsiteY45" fmla="*/ 1836362 h 5799137"/>
              <a:gd name="connsiteX46" fmla="*/ 666752 w 6254751"/>
              <a:gd name="connsiteY46" fmla="*/ 1836362 h 5799137"/>
              <a:gd name="connsiteX47" fmla="*/ 500064 w 6254751"/>
              <a:gd name="connsiteY47" fmla="*/ 1669674 h 5799137"/>
              <a:gd name="connsiteX48" fmla="*/ 500064 w 6254751"/>
              <a:gd name="connsiteY48" fmla="*/ 1670702 h 5799137"/>
              <a:gd name="connsiteX49" fmla="*/ 500064 w 6254751"/>
              <a:gd name="connsiteY49" fmla="*/ 1836362 h 5799137"/>
              <a:gd name="connsiteX50" fmla="*/ 333376 w 6254751"/>
              <a:gd name="connsiteY50" fmla="*/ 1836362 h 5799137"/>
              <a:gd name="connsiteX51" fmla="*/ 333376 w 6254751"/>
              <a:gd name="connsiteY51" fmla="*/ 1670702 h 5799137"/>
              <a:gd name="connsiteX52" fmla="*/ 333376 w 6254751"/>
              <a:gd name="connsiteY52" fmla="*/ 1669674 h 5799137"/>
              <a:gd name="connsiteX53" fmla="*/ 333376 w 6254751"/>
              <a:gd name="connsiteY53" fmla="*/ 1505042 h 5799137"/>
              <a:gd name="connsiteX54" fmla="*/ 333376 w 6254751"/>
              <a:gd name="connsiteY54" fmla="*/ 1504014 h 5799137"/>
              <a:gd name="connsiteX55" fmla="*/ 333376 w 6254751"/>
              <a:gd name="connsiteY55" fmla="*/ 1338354 h 5799137"/>
              <a:gd name="connsiteX56" fmla="*/ 500064 w 6254751"/>
              <a:gd name="connsiteY56" fmla="*/ 1338354 h 5799137"/>
              <a:gd name="connsiteX57" fmla="*/ 500064 w 6254751"/>
              <a:gd name="connsiteY57" fmla="*/ 1338869 h 5799137"/>
              <a:gd name="connsiteX58" fmla="*/ 666752 w 6254751"/>
              <a:gd name="connsiteY58" fmla="*/ 1338869 h 5799137"/>
              <a:gd name="connsiteX59" fmla="*/ 666752 w 6254751"/>
              <a:gd name="connsiteY59" fmla="*/ 1172181 h 5799137"/>
              <a:gd name="connsiteX60" fmla="*/ 500064 w 6254751"/>
              <a:gd name="connsiteY60" fmla="*/ 1172181 h 5799137"/>
              <a:gd name="connsiteX61" fmla="*/ 500064 w 6254751"/>
              <a:gd name="connsiteY61" fmla="*/ 1172695 h 5799137"/>
              <a:gd name="connsiteX62" fmla="*/ 333376 w 6254751"/>
              <a:gd name="connsiteY62" fmla="*/ 1172695 h 5799137"/>
              <a:gd name="connsiteX63" fmla="*/ 166688 w 6254751"/>
              <a:gd name="connsiteY63" fmla="*/ 1172695 h 5799137"/>
              <a:gd name="connsiteX64" fmla="*/ 166688 w 6254751"/>
              <a:gd name="connsiteY64" fmla="*/ 1006007 h 5799137"/>
              <a:gd name="connsiteX65" fmla="*/ 333376 w 6254751"/>
              <a:gd name="connsiteY65" fmla="*/ 1006007 h 5799137"/>
              <a:gd name="connsiteX66" fmla="*/ 333376 w 6254751"/>
              <a:gd name="connsiteY66" fmla="*/ 1006006 h 5799137"/>
              <a:gd name="connsiteX67" fmla="*/ 333376 w 6254751"/>
              <a:gd name="connsiteY67" fmla="*/ 840346 h 5799137"/>
              <a:gd name="connsiteX68" fmla="*/ 500064 w 6254751"/>
              <a:gd name="connsiteY68" fmla="*/ 840346 h 5799137"/>
              <a:gd name="connsiteX69" fmla="*/ 500064 w 6254751"/>
              <a:gd name="connsiteY69" fmla="*/ 840347 h 5799137"/>
              <a:gd name="connsiteX70" fmla="*/ 666752 w 6254751"/>
              <a:gd name="connsiteY70" fmla="*/ 840347 h 5799137"/>
              <a:gd name="connsiteX71" fmla="*/ 666752 w 6254751"/>
              <a:gd name="connsiteY71" fmla="*/ 757003 h 5799137"/>
              <a:gd name="connsiteX72" fmla="*/ 666752 w 6254751"/>
              <a:gd name="connsiteY72" fmla="*/ 673659 h 5799137"/>
              <a:gd name="connsiteX73" fmla="*/ 666752 w 6254751"/>
              <a:gd name="connsiteY73" fmla="*/ 590314 h 5799137"/>
              <a:gd name="connsiteX74" fmla="*/ 500064 w 6254751"/>
              <a:gd name="connsiteY74" fmla="*/ 590314 h 5799137"/>
              <a:gd name="connsiteX75" fmla="*/ 333376 w 6254751"/>
              <a:gd name="connsiteY75" fmla="*/ 590314 h 5799137"/>
              <a:gd name="connsiteX76" fmla="*/ 166688 w 6254751"/>
              <a:gd name="connsiteY76" fmla="*/ 590314 h 5799137"/>
              <a:gd name="connsiteX77" fmla="*/ 166688 w 6254751"/>
              <a:gd name="connsiteY77" fmla="*/ 423627 h 5799137"/>
              <a:gd name="connsiteX78" fmla="*/ 333376 w 6254751"/>
              <a:gd name="connsiteY78" fmla="*/ 423627 h 5799137"/>
              <a:gd name="connsiteX79" fmla="*/ 500064 w 6254751"/>
              <a:gd name="connsiteY79" fmla="*/ 423627 h 5799137"/>
              <a:gd name="connsiteX80" fmla="*/ 500064 w 6254751"/>
              <a:gd name="connsiteY80" fmla="*/ 333376 h 5799137"/>
              <a:gd name="connsiteX81" fmla="*/ 666752 w 6254751"/>
              <a:gd name="connsiteY81" fmla="*/ 333376 h 5799137"/>
              <a:gd name="connsiteX82" fmla="*/ 666752 w 6254751"/>
              <a:gd name="connsiteY82" fmla="*/ 166688 h 5799137"/>
              <a:gd name="connsiteX83" fmla="*/ 500064 w 6254751"/>
              <a:gd name="connsiteY83" fmla="*/ 166688 h 5799137"/>
              <a:gd name="connsiteX84" fmla="*/ 333376 w 6254751"/>
              <a:gd name="connsiteY84" fmla="*/ 166688 h 5799137"/>
              <a:gd name="connsiteX85" fmla="*/ 333376 w 6254751"/>
              <a:gd name="connsiteY85" fmla="*/ 0 h 5799137"/>
              <a:gd name="connsiteX0" fmla="*/ 0 w 6254751"/>
              <a:gd name="connsiteY0" fmla="*/ 3465505 h 5799137"/>
              <a:gd name="connsiteX1" fmla="*/ 166688 w 6254751"/>
              <a:gd name="connsiteY1" fmla="*/ 3465505 h 5799137"/>
              <a:gd name="connsiteX2" fmla="*/ 166688 w 6254751"/>
              <a:gd name="connsiteY2" fmla="*/ 3632193 h 5799137"/>
              <a:gd name="connsiteX3" fmla="*/ 0 w 6254751"/>
              <a:gd name="connsiteY3" fmla="*/ 3632193 h 5799137"/>
              <a:gd name="connsiteX4" fmla="*/ 0 w 6254751"/>
              <a:gd name="connsiteY4" fmla="*/ 3465505 h 5799137"/>
              <a:gd name="connsiteX5" fmla="*/ 333376 w 6254751"/>
              <a:gd name="connsiteY5" fmla="*/ 0 h 5799137"/>
              <a:gd name="connsiteX6" fmla="*/ 500064 w 6254751"/>
              <a:gd name="connsiteY6" fmla="*/ 0 h 5799137"/>
              <a:gd name="connsiteX7" fmla="*/ 6254751 w 6254751"/>
              <a:gd name="connsiteY7" fmla="*/ 0 h 5799137"/>
              <a:gd name="connsiteX8" fmla="*/ 6254751 w 6254751"/>
              <a:gd name="connsiteY8" fmla="*/ 5632449 h 5799137"/>
              <a:gd name="connsiteX9" fmla="*/ 833440 w 6254751"/>
              <a:gd name="connsiteY9" fmla="*/ 5632449 h 5799137"/>
              <a:gd name="connsiteX10" fmla="*/ 833440 w 6254751"/>
              <a:gd name="connsiteY10" fmla="*/ 5465761 h 5799137"/>
              <a:gd name="connsiteX11" fmla="*/ 666752 w 6254751"/>
              <a:gd name="connsiteY11" fmla="*/ 5465761 h 5799137"/>
              <a:gd name="connsiteX12" fmla="*/ 666752 w 6254751"/>
              <a:gd name="connsiteY12" fmla="*/ 5632449 h 5799137"/>
              <a:gd name="connsiteX13" fmla="*/ 666752 w 6254751"/>
              <a:gd name="connsiteY13" fmla="*/ 5799137 h 5799137"/>
              <a:gd name="connsiteX14" fmla="*/ 500064 w 6254751"/>
              <a:gd name="connsiteY14" fmla="*/ 5799137 h 5799137"/>
              <a:gd name="connsiteX15" fmla="*/ 500064 w 6254751"/>
              <a:gd name="connsiteY15" fmla="*/ 5632449 h 5799137"/>
              <a:gd name="connsiteX16" fmla="*/ 333376 w 6254751"/>
              <a:gd name="connsiteY16" fmla="*/ 5632449 h 5799137"/>
              <a:gd name="connsiteX17" fmla="*/ 333376 w 6254751"/>
              <a:gd name="connsiteY17" fmla="*/ 5465761 h 5799137"/>
              <a:gd name="connsiteX18" fmla="*/ 166688 w 6254751"/>
              <a:gd name="connsiteY18" fmla="*/ 5465761 h 5799137"/>
              <a:gd name="connsiteX19" fmla="*/ 0 w 6254751"/>
              <a:gd name="connsiteY19" fmla="*/ 5465761 h 5799137"/>
              <a:gd name="connsiteX20" fmla="*/ 0 w 6254751"/>
              <a:gd name="connsiteY20" fmla="*/ 5299073 h 5799137"/>
              <a:gd name="connsiteX21" fmla="*/ 166688 w 6254751"/>
              <a:gd name="connsiteY21" fmla="*/ 5299073 h 5799137"/>
              <a:gd name="connsiteX22" fmla="*/ 166688 w 6254751"/>
              <a:gd name="connsiteY22" fmla="*/ 5132385 h 5799137"/>
              <a:gd name="connsiteX23" fmla="*/ 333376 w 6254751"/>
              <a:gd name="connsiteY23" fmla="*/ 5132385 h 5799137"/>
              <a:gd name="connsiteX24" fmla="*/ 333376 w 6254751"/>
              <a:gd name="connsiteY24" fmla="*/ 4965697 h 5799137"/>
              <a:gd name="connsiteX25" fmla="*/ 500064 w 6254751"/>
              <a:gd name="connsiteY25" fmla="*/ 4965697 h 5799137"/>
              <a:gd name="connsiteX26" fmla="*/ 666752 w 6254751"/>
              <a:gd name="connsiteY26" fmla="*/ 4965697 h 5799137"/>
              <a:gd name="connsiteX27" fmla="*/ 833440 w 6254751"/>
              <a:gd name="connsiteY27" fmla="*/ 4965697 h 5799137"/>
              <a:gd name="connsiteX28" fmla="*/ 833440 w 6254751"/>
              <a:gd name="connsiteY28" fmla="*/ 4799009 h 5799137"/>
              <a:gd name="connsiteX29" fmla="*/ 666752 w 6254751"/>
              <a:gd name="connsiteY29" fmla="*/ 4799009 h 5799137"/>
              <a:gd name="connsiteX30" fmla="*/ 666752 w 6254751"/>
              <a:gd name="connsiteY30" fmla="*/ 4632321 h 5799137"/>
              <a:gd name="connsiteX31" fmla="*/ 500064 w 6254751"/>
              <a:gd name="connsiteY31" fmla="*/ 4632321 h 5799137"/>
              <a:gd name="connsiteX32" fmla="*/ 333376 w 6254751"/>
              <a:gd name="connsiteY32" fmla="*/ 4632321 h 5799137"/>
              <a:gd name="connsiteX33" fmla="*/ 333376 w 6254751"/>
              <a:gd name="connsiteY33" fmla="*/ 4465633 h 5799137"/>
              <a:gd name="connsiteX34" fmla="*/ 166688 w 6254751"/>
              <a:gd name="connsiteY34" fmla="*/ 4465633 h 5799137"/>
              <a:gd name="connsiteX35" fmla="*/ 166688 w 6254751"/>
              <a:gd name="connsiteY35" fmla="*/ 4298945 h 5799137"/>
              <a:gd name="connsiteX36" fmla="*/ 166688 w 6254751"/>
              <a:gd name="connsiteY36" fmla="*/ 4132257 h 5799137"/>
              <a:gd name="connsiteX37" fmla="*/ 333376 w 6254751"/>
              <a:gd name="connsiteY37" fmla="*/ 4132257 h 5799137"/>
              <a:gd name="connsiteX38" fmla="*/ 333376 w 6254751"/>
              <a:gd name="connsiteY38" fmla="*/ 3965569 h 5799137"/>
              <a:gd name="connsiteX39" fmla="*/ 166688 w 6254751"/>
              <a:gd name="connsiteY39" fmla="*/ 3965569 h 5799137"/>
              <a:gd name="connsiteX40" fmla="*/ 166688 w 6254751"/>
              <a:gd name="connsiteY40" fmla="*/ 3798881 h 5799137"/>
              <a:gd name="connsiteX41" fmla="*/ 166688 w 6254751"/>
              <a:gd name="connsiteY41" fmla="*/ 3632193 h 5799137"/>
              <a:gd name="connsiteX42" fmla="*/ 333376 w 6254751"/>
              <a:gd name="connsiteY42" fmla="*/ 3632193 h 5799137"/>
              <a:gd name="connsiteX43" fmla="*/ 333376 w 6254751"/>
              <a:gd name="connsiteY43" fmla="*/ 3465505 h 5799137"/>
              <a:gd name="connsiteX44" fmla="*/ 500064 w 6254751"/>
              <a:gd name="connsiteY44" fmla="*/ 3465505 h 5799137"/>
              <a:gd name="connsiteX45" fmla="*/ 500064 w 6254751"/>
              <a:gd name="connsiteY45" fmla="*/ 1836362 h 5799137"/>
              <a:gd name="connsiteX46" fmla="*/ 500064 w 6254751"/>
              <a:gd name="connsiteY46" fmla="*/ 1669674 h 5799137"/>
              <a:gd name="connsiteX47" fmla="*/ 500064 w 6254751"/>
              <a:gd name="connsiteY47" fmla="*/ 1670702 h 5799137"/>
              <a:gd name="connsiteX48" fmla="*/ 500064 w 6254751"/>
              <a:gd name="connsiteY48" fmla="*/ 1836362 h 5799137"/>
              <a:gd name="connsiteX49" fmla="*/ 333376 w 6254751"/>
              <a:gd name="connsiteY49" fmla="*/ 1836362 h 5799137"/>
              <a:gd name="connsiteX50" fmla="*/ 333376 w 6254751"/>
              <a:gd name="connsiteY50" fmla="*/ 1670702 h 5799137"/>
              <a:gd name="connsiteX51" fmla="*/ 333376 w 6254751"/>
              <a:gd name="connsiteY51" fmla="*/ 1669674 h 5799137"/>
              <a:gd name="connsiteX52" fmla="*/ 333376 w 6254751"/>
              <a:gd name="connsiteY52" fmla="*/ 1505042 h 5799137"/>
              <a:gd name="connsiteX53" fmla="*/ 333376 w 6254751"/>
              <a:gd name="connsiteY53" fmla="*/ 1504014 h 5799137"/>
              <a:gd name="connsiteX54" fmla="*/ 333376 w 6254751"/>
              <a:gd name="connsiteY54" fmla="*/ 1338354 h 5799137"/>
              <a:gd name="connsiteX55" fmla="*/ 500064 w 6254751"/>
              <a:gd name="connsiteY55" fmla="*/ 1338354 h 5799137"/>
              <a:gd name="connsiteX56" fmla="*/ 500064 w 6254751"/>
              <a:gd name="connsiteY56" fmla="*/ 1338869 h 5799137"/>
              <a:gd name="connsiteX57" fmla="*/ 666752 w 6254751"/>
              <a:gd name="connsiteY57" fmla="*/ 1338869 h 5799137"/>
              <a:gd name="connsiteX58" fmla="*/ 666752 w 6254751"/>
              <a:gd name="connsiteY58" fmla="*/ 1172181 h 5799137"/>
              <a:gd name="connsiteX59" fmla="*/ 500064 w 6254751"/>
              <a:gd name="connsiteY59" fmla="*/ 1172181 h 5799137"/>
              <a:gd name="connsiteX60" fmla="*/ 500064 w 6254751"/>
              <a:gd name="connsiteY60" fmla="*/ 1172695 h 5799137"/>
              <a:gd name="connsiteX61" fmla="*/ 333376 w 6254751"/>
              <a:gd name="connsiteY61" fmla="*/ 1172695 h 5799137"/>
              <a:gd name="connsiteX62" fmla="*/ 166688 w 6254751"/>
              <a:gd name="connsiteY62" fmla="*/ 1172695 h 5799137"/>
              <a:gd name="connsiteX63" fmla="*/ 166688 w 6254751"/>
              <a:gd name="connsiteY63" fmla="*/ 1006007 h 5799137"/>
              <a:gd name="connsiteX64" fmla="*/ 333376 w 6254751"/>
              <a:gd name="connsiteY64" fmla="*/ 1006007 h 5799137"/>
              <a:gd name="connsiteX65" fmla="*/ 333376 w 6254751"/>
              <a:gd name="connsiteY65" fmla="*/ 1006006 h 5799137"/>
              <a:gd name="connsiteX66" fmla="*/ 333376 w 6254751"/>
              <a:gd name="connsiteY66" fmla="*/ 840346 h 5799137"/>
              <a:gd name="connsiteX67" fmla="*/ 500064 w 6254751"/>
              <a:gd name="connsiteY67" fmla="*/ 840346 h 5799137"/>
              <a:gd name="connsiteX68" fmla="*/ 500064 w 6254751"/>
              <a:gd name="connsiteY68" fmla="*/ 840347 h 5799137"/>
              <a:gd name="connsiteX69" fmla="*/ 666752 w 6254751"/>
              <a:gd name="connsiteY69" fmla="*/ 840347 h 5799137"/>
              <a:gd name="connsiteX70" fmla="*/ 666752 w 6254751"/>
              <a:gd name="connsiteY70" fmla="*/ 757003 h 5799137"/>
              <a:gd name="connsiteX71" fmla="*/ 666752 w 6254751"/>
              <a:gd name="connsiteY71" fmla="*/ 673659 h 5799137"/>
              <a:gd name="connsiteX72" fmla="*/ 666752 w 6254751"/>
              <a:gd name="connsiteY72" fmla="*/ 590314 h 5799137"/>
              <a:gd name="connsiteX73" fmla="*/ 500064 w 6254751"/>
              <a:gd name="connsiteY73" fmla="*/ 590314 h 5799137"/>
              <a:gd name="connsiteX74" fmla="*/ 333376 w 6254751"/>
              <a:gd name="connsiteY74" fmla="*/ 590314 h 5799137"/>
              <a:gd name="connsiteX75" fmla="*/ 166688 w 6254751"/>
              <a:gd name="connsiteY75" fmla="*/ 590314 h 5799137"/>
              <a:gd name="connsiteX76" fmla="*/ 166688 w 6254751"/>
              <a:gd name="connsiteY76" fmla="*/ 423627 h 5799137"/>
              <a:gd name="connsiteX77" fmla="*/ 333376 w 6254751"/>
              <a:gd name="connsiteY77" fmla="*/ 423627 h 5799137"/>
              <a:gd name="connsiteX78" fmla="*/ 500064 w 6254751"/>
              <a:gd name="connsiteY78" fmla="*/ 423627 h 5799137"/>
              <a:gd name="connsiteX79" fmla="*/ 500064 w 6254751"/>
              <a:gd name="connsiteY79" fmla="*/ 333376 h 5799137"/>
              <a:gd name="connsiteX80" fmla="*/ 666752 w 6254751"/>
              <a:gd name="connsiteY80" fmla="*/ 333376 h 5799137"/>
              <a:gd name="connsiteX81" fmla="*/ 666752 w 6254751"/>
              <a:gd name="connsiteY81" fmla="*/ 166688 h 5799137"/>
              <a:gd name="connsiteX82" fmla="*/ 500064 w 6254751"/>
              <a:gd name="connsiteY82" fmla="*/ 166688 h 5799137"/>
              <a:gd name="connsiteX83" fmla="*/ 333376 w 6254751"/>
              <a:gd name="connsiteY83" fmla="*/ 166688 h 5799137"/>
              <a:gd name="connsiteX84" fmla="*/ 333376 w 6254751"/>
              <a:gd name="connsiteY84" fmla="*/ 0 h 5799137"/>
              <a:gd name="connsiteX0" fmla="*/ 0 w 6254751"/>
              <a:gd name="connsiteY0" fmla="*/ 3465505 h 5799137"/>
              <a:gd name="connsiteX1" fmla="*/ 166688 w 6254751"/>
              <a:gd name="connsiteY1" fmla="*/ 3465505 h 5799137"/>
              <a:gd name="connsiteX2" fmla="*/ 166688 w 6254751"/>
              <a:gd name="connsiteY2" fmla="*/ 3632193 h 5799137"/>
              <a:gd name="connsiteX3" fmla="*/ 0 w 6254751"/>
              <a:gd name="connsiteY3" fmla="*/ 3632193 h 5799137"/>
              <a:gd name="connsiteX4" fmla="*/ 0 w 6254751"/>
              <a:gd name="connsiteY4" fmla="*/ 3465505 h 5799137"/>
              <a:gd name="connsiteX5" fmla="*/ 333376 w 6254751"/>
              <a:gd name="connsiteY5" fmla="*/ 0 h 5799137"/>
              <a:gd name="connsiteX6" fmla="*/ 500064 w 6254751"/>
              <a:gd name="connsiteY6" fmla="*/ 0 h 5799137"/>
              <a:gd name="connsiteX7" fmla="*/ 6254751 w 6254751"/>
              <a:gd name="connsiteY7" fmla="*/ 0 h 5799137"/>
              <a:gd name="connsiteX8" fmla="*/ 6254751 w 6254751"/>
              <a:gd name="connsiteY8" fmla="*/ 5632449 h 5799137"/>
              <a:gd name="connsiteX9" fmla="*/ 833440 w 6254751"/>
              <a:gd name="connsiteY9" fmla="*/ 5632449 h 5799137"/>
              <a:gd name="connsiteX10" fmla="*/ 833440 w 6254751"/>
              <a:gd name="connsiteY10" fmla="*/ 5465761 h 5799137"/>
              <a:gd name="connsiteX11" fmla="*/ 666752 w 6254751"/>
              <a:gd name="connsiteY11" fmla="*/ 5465761 h 5799137"/>
              <a:gd name="connsiteX12" fmla="*/ 666752 w 6254751"/>
              <a:gd name="connsiteY12" fmla="*/ 5632449 h 5799137"/>
              <a:gd name="connsiteX13" fmla="*/ 666752 w 6254751"/>
              <a:gd name="connsiteY13" fmla="*/ 5799137 h 5799137"/>
              <a:gd name="connsiteX14" fmla="*/ 500064 w 6254751"/>
              <a:gd name="connsiteY14" fmla="*/ 5799137 h 5799137"/>
              <a:gd name="connsiteX15" fmla="*/ 500064 w 6254751"/>
              <a:gd name="connsiteY15" fmla="*/ 5632449 h 5799137"/>
              <a:gd name="connsiteX16" fmla="*/ 333376 w 6254751"/>
              <a:gd name="connsiteY16" fmla="*/ 5632449 h 5799137"/>
              <a:gd name="connsiteX17" fmla="*/ 333376 w 6254751"/>
              <a:gd name="connsiteY17" fmla="*/ 5465761 h 5799137"/>
              <a:gd name="connsiteX18" fmla="*/ 166688 w 6254751"/>
              <a:gd name="connsiteY18" fmla="*/ 5465761 h 5799137"/>
              <a:gd name="connsiteX19" fmla="*/ 0 w 6254751"/>
              <a:gd name="connsiteY19" fmla="*/ 5465761 h 5799137"/>
              <a:gd name="connsiteX20" fmla="*/ 0 w 6254751"/>
              <a:gd name="connsiteY20" fmla="*/ 5299073 h 5799137"/>
              <a:gd name="connsiteX21" fmla="*/ 166688 w 6254751"/>
              <a:gd name="connsiteY21" fmla="*/ 5299073 h 5799137"/>
              <a:gd name="connsiteX22" fmla="*/ 166688 w 6254751"/>
              <a:gd name="connsiteY22" fmla="*/ 5132385 h 5799137"/>
              <a:gd name="connsiteX23" fmla="*/ 333376 w 6254751"/>
              <a:gd name="connsiteY23" fmla="*/ 5132385 h 5799137"/>
              <a:gd name="connsiteX24" fmla="*/ 333376 w 6254751"/>
              <a:gd name="connsiteY24" fmla="*/ 4965697 h 5799137"/>
              <a:gd name="connsiteX25" fmla="*/ 500064 w 6254751"/>
              <a:gd name="connsiteY25" fmla="*/ 4965697 h 5799137"/>
              <a:gd name="connsiteX26" fmla="*/ 666752 w 6254751"/>
              <a:gd name="connsiteY26" fmla="*/ 4965697 h 5799137"/>
              <a:gd name="connsiteX27" fmla="*/ 833440 w 6254751"/>
              <a:gd name="connsiteY27" fmla="*/ 4965697 h 5799137"/>
              <a:gd name="connsiteX28" fmla="*/ 833440 w 6254751"/>
              <a:gd name="connsiteY28" fmla="*/ 4799009 h 5799137"/>
              <a:gd name="connsiteX29" fmla="*/ 666752 w 6254751"/>
              <a:gd name="connsiteY29" fmla="*/ 4799009 h 5799137"/>
              <a:gd name="connsiteX30" fmla="*/ 666752 w 6254751"/>
              <a:gd name="connsiteY30" fmla="*/ 4632321 h 5799137"/>
              <a:gd name="connsiteX31" fmla="*/ 500064 w 6254751"/>
              <a:gd name="connsiteY31" fmla="*/ 4632321 h 5799137"/>
              <a:gd name="connsiteX32" fmla="*/ 333376 w 6254751"/>
              <a:gd name="connsiteY32" fmla="*/ 4632321 h 5799137"/>
              <a:gd name="connsiteX33" fmla="*/ 333376 w 6254751"/>
              <a:gd name="connsiteY33" fmla="*/ 4465633 h 5799137"/>
              <a:gd name="connsiteX34" fmla="*/ 166688 w 6254751"/>
              <a:gd name="connsiteY34" fmla="*/ 4465633 h 5799137"/>
              <a:gd name="connsiteX35" fmla="*/ 166688 w 6254751"/>
              <a:gd name="connsiteY35" fmla="*/ 4298945 h 5799137"/>
              <a:gd name="connsiteX36" fmla="*/ 166688 w 6254751"/>
              <a:gd name="connsiteY36" fmla="*/ 4132257 h 5799137"/>
              <a:gd name="connsiteX37" fmla="*/ 333376 w 6254751"/>
              <a:gd name="connsiteY37" fmla="*/ 4132257 h 5799137"/>
              <a:gd name="connsiteX38" fmla="*/ 333376 w 6254751"/>
              <a:gd name="connsiteY38" fmla="*/ 3965569 h 5799137"/>
              <a:gd name="connsiteX39" fmla="*/ 166688 w 6254751"/>
              <a:gd name="connsiteY39" fmla="*/ 3965569 h 5799137"/>
              <a:gd name="connsiteX40" fmla="*/ 166688 w 6254751"/>
              <a:gd name="connsiteY40" fmla="*/ 3798881 h 5799137"/>
              <a:gd name="connsiteX41" fmla="*/ 166688 w 6254751"/>
              <a:gd name="connsiteY41" fmla="*/ 3632193 h 5799137"/>
              <a:gd name="connsiteX42" fmla="*/ 333376 w 6254751"/>
              <a:gd name="connsiteY42" fmla="*/ 3632193 h 5799137"/>
              <a:gd name="connsiteX43" fmla="*/ 333376 w 6254751"/>
              <a:gd name="connsiteY43" fmla="*/ 3465505 h 5799137"/>
              <a:gd name="connsiteX44" fmla="*/ 500064 w 6254751"/>
              <a:gd name="connsiteY44" fmla="*/ 3465505 h 5799137"/>
              <a:gd name="connsiteX45" fmla="*/ 500064 w 6254751"/>
              <a:gd name="connsiteY45" fmla="*/ 1836362 h 5799137"/>
              <a:gd name="connsiteX46" fmla="*/ 500064 w 6254751"/>
              <a:gd name="connsiteY46" fmla="*/ 1669674 h 5799137"/>
              <a:gd name="connsiteX47" fmla="*/ 500064 w 6254751"/>
              <a:gd name="connsiteY47" fmla="*/ 1836362 h 5799137"/>
              <a:gd name="connsiteX48" fmla="*/ 333376 w 6254751"/>
              <a:gd name="connsiteY48" fmla="*/ 1836362 h 5799137"/>
              <a:gd name="connsiteX49" fmla="*/ 333376 w 6254751"/>
              <a:gd name="connsiteY49" fmla="*/ 1670702 h 5799137"/>
              <a:gd name="connsiteX50" fmla="*/ 333376 w 6254751"/>
              <a:gd name="connsiteY50" fmla="*/ 1669674 h 5799137"/>
              <a:gd name="connsiteX51" fmla="*/ 333376 w 6254751"/>
              <a:gd name="connsiteY51" fmla="*/ 1505042 h 5799137"/>
              <a:gd name="connsiteX52" fmla="*/ 333376 w 6254751"/>
              <a:gd name="connsiteY52" fmla="*/ 1504014 h 5799137"/>
              <a:gd name="connsiteX53" fmla="*/ 333376 w 6254751"/>
              <a:gd name="connsiteY53" fmla="*/ 1338354 h 5799137"/>
              <a:gd name="connsiteX54" fmla="*/ 500064 w 6254751"/>
              <a:gd name="connsiteY54" fmla="*/ 1338354 h 5799137"/>
              <a:gd name="connsiteX55" fmla="*/ 500064 w 6254751"/>
              <a:gd name="connsiteY55" fmla="*/ 1338869 h 5799137"/>
              <a:gd name="connsiteX56" fmla="*/ 666752 w 6254751"/>
              <a:gd name="connsiteY56" fmla="*/ 1338869 h 5799137"/>
              <a:gd name="connsiteX57" fmla="*/ 666752 w 6254751"/>
              <a:gd name="connsiteY57" fmla="*/ 1172181 h 5799137"/>
              <a:gd name="connsiteX58" fmla="*/ 500064 w 6254751"/>
              <a:gd name="connsiteY58" fmla="*/ 1172181 h 5799137"/>
              <a:gd name="connsiteX59" fmla="*/ 500064 w 6254751"/>
              <a:gd name="connsiteY59" fmla="*/ 1172695 h 5799137"/>
              <a:gd name="connsiteX60" fmla="*/ 333376 w 6254751"/>
              <a:gd name="connsiteY60" fmla="*/ 1172695 h 5799137"/>
              <a:gd name="connsiteX61" fmla="*/ 166688 w 6254751"/>
              <a:gd name="connsiteY61" fmla="*/ 1172695 h 5799137"/>
              <a:gd name="connsiteX62" fmla="*/ 166688 w 6254751"/>
              <a:gd name="connsiteY62" fmla="*/ 1006007 h 5799137"/>
              <a:gd name="connsiteX63" fmla="*/ 333376 w 6254751"/>
              <a:gd name="connsiteY63" fmla="*/ 1006007 h 5799137"/>
              <a:gd name="connsiteX64" fmla="*/ 333376 w 6254751"/>
              <a:gd name="connsiteY64" fmla="*/ 1006006 h 5799137"/>
              <a:gd name="connsiteX65" fmla="*/ 333376 w 6254751"/>
              <a:gd name="connsiteY65" fmla="*/ 840346 h 5799137"/>
              <a:gd name="connsiteX66" fmla="*/ 500064 w 6254751"/>
              <a:gd name="connsiteY66" fmla="*/ 840346 h 5799137"/>
              <a:gd name="connsiteX67" fmla="*/ 500064 w 6254751"/>
              <a:gd name="connsiteY67" fmla="*/ 840347 h 5799137"/>
              <a:gd name="connsiteX68" fmla="*/ 666752 w 6254751"/>
              <a:gd name="connsiteY68" fmla="*/ 840347 h 5799137"/>
              <a:gd name="connsiteX69" fmla="*/ 666752 w 6254751"/>
              <a:gd name="connsiteY69" fmla="*/ 757003 h 5799137"/>
              <a:gd name="connsiteX70" fmla="*/ 666752 w 6254751"/>
              <a:gd name="connsiteY70" fmla="*/ 673659 h 5799137"/>
              <a:gd name="connsiteX71" fmla="*/ 666752 w 6254751"/>
              <a:gd name="connsiteY71" fmla="*/ 590314 h 5799137"/>
              <a:gd name="connsiteX72" fmla="*/ 500064 w 6254751"/>
              <a:gd name="connsiteY72" fmla="*/ 590314 h 5799137"/>
              <a:gd name="connsiteX73" fmla="*/ 333376 w 6254751"/>
              <a:gd name="connsiteY73" fmla="*/ 590314 h 5799137"/>
              <a:gd name="connsiteX74" fmla="*/ 166688 w 6254751"/>
              <a:gd name="connsiteY74" fmla="*/ 590314 h 5799137"/>
              <a:gd name="connsiteX75" fmla="*/ 166688 w 6254751"/>
              <a:gd name="connsiteY75" fmla="*/ 423627 h 5799137"/>
              <a:gd name="connsiteX76" fmla="*/ 333376 w 6254751"/>
              <a:gd name="connsiteY76" fmla="*/ 423627 h 5799137"/>
              <a:gd name="connsiteX77" fmla="*/ 500064 w 6254751"/>
              <a:gd name="connsiteY77" fmla="*/ 423627 h 5799137"/>
              <a:gd name="connsiteX78" fmla="*/ 500064 w 6254751"/>
              <a:gd name="connsiteY78" fmla="*/ 333376 h 5799137"/>
              <a:gd name="connsiteX79" fmla="*/ 666752 w 6254751"/>
              <a:gd name="connsiteY79" fmla="*/ 333376 h 5799137"/>
              <a:gd name="connsiteX80" fmla="*/ 666752 w 6254751"/>
              <a:gd name="connsiteY80" fmla="*/ 166688 h 5799137"/>
              <a:gd name="connsiteX81" fmla="*/ 500064 w 6254751"/>
              <a:gd name="connsiteY81" fmla="*/ 166688 h 5799137"/>
              <a:gd name="connsiteX82" fmla="*/ 333376 w 6254751"/>
              <a:gd name="connsiteY82" fmla="*/ 166688 h 5799137"/>
              <a:gd name="connsiteX83" fmla="*/ 333376 w 6254751"/>
              <a:gd name="connsiteY83" fmla="*/ 0 h 5799137"/>
              <a:gd name="connsiteX0" fmla="*/ 0 w 6254751"/>
              <a:gd name="connsiteY0" fmla="*/ 3465505 h 5799137"/>
              <a:gd name="connsiteX1" fmla="*/ 166688 w 6254751"/>
              <a:gd name="connsiteY1" fmla="*/ 3465505 h 5799137"/>
              <a:gd name="connsiteX2" fmla="*/ 166688 w 6254751"/>
              <a:gd name="connsiteY2" fmla="*/ 3632193 h 5799137"/>
              <a:gd name="connsiteX3" fmla="*/ 0 w 6254751"/>
              <a:gd name="connsiteY3" fmla="*/ 3632193 h 5799137"/>
              <a:gd name="connsiteX4" fmla="*/ 0 w 6254751"/>
              <a:gd name="connsiteY4" fmla="*/ 3465505 h 5799137"/>
              <a:gd name="connsiteX5" fmla="*/ 333376 w 6254751"/>
              <a:gd name="connsiteY5" fmla="*/ 0 h 5799137"/>
              <a:gd name="connsiteX6" fmla="*/ 500064 w 6254751"/>
              <a:gd name="connsiteY6" fmla="*/ 0 h 5799137"/>
              <a:gd name="connsiteX7" fmla="*/ 6254751 w 6254751"/>
              <a:gd name="connsiteY7" fmla="*/ 0 h 5799137"/>
              <a:gd name="connsiteX8" fmla="*/ 6254751 w 6254751"/>
              <a:gd name="connsiteY8" fmla="*/ 5632449 h 5799137"/>
              <a:gd name="connsiteX9" fmla="*/ 833440 w 6254751"/>
              <a:gd name="connsiteY9" fmla="*/ 5632449 h 5799137"/>
              <a:gd name="connsiteX10" fmla="*/ 833440 w 6254751"/>
              <a:gd name="connsiteY10" fmla="*/ 5465761 h 5799137"/>
              <a:gd name="connsiteX11" fmla="*/ 666752 w 6254751"/>
              <a:gd name="connsiteY11" fmla="*/ 5465761 h 5799137"/>
              <a:gd name="connsiteX12" fmla="*/ 666752 w 6254751"/>
              <a:gd name="connsiteY12" fmla="*/ 5632449 h 5799137"/>
              <a:gd name="connsiteX13" fmla="*/ 666752 w 6254751"/>
              <a:gd name="connsiteY13" fmla="*/ 5799137 h 5799137"/>
              <a:gd name="connsiteX14" fmla="*/ 500064 w 6254751"/>
              <a:gd name="connsiteY14" fmla="*/ 5799137 h 5799137"/>
              <a:gd name="connsiteX15" fmla="*/ 500064 w 6254751"/>
              <a:gd name="connsiteY15" fmla="*/ 5632449 h 5799137"/>
              <a:gd name="connsiteX16" fmla="*/ 333376 w 6254751"/>
              <a:gd name="connsiteY16" fmla="*/ 5632449 h 5799137"/>
              <a:gd name="connsiteX17" fmla="*/ 333376 w 6254751"/>
              <a:gd name="connsiteY17" fmla="*/ 5465761 h 5799137"/>
              <a:gd name="connsiteX18" fmla="*/ 166688 w 6254751"/>
              <a:gd name="connsiteY18" fmla="*/ 5465761 h 5799137"/>
              <a:gd name="connsiteX19" fmla="*/ 0 w 6254751"/>
              <a:gd name="connsiteY19" fmla="*/ 5465761 h 5799137"/>
              <a:gd name="connsiteX20" fmla="*/ 0 w 6254751"/>
              <a:gd name="connsiteY20" fmla="*/ 5299073 h 5799137"/>
              <a:gd name="connsiteX21" fmla="*/ 166688 w 6254751"/>
              <a:gd name="connsiteY21" fmla="*/ 5299073 h 5799137"/>
              <a:gd name="connsiteX22" fmla="*/ 166688 w 6254751"/>
              <a:gd name="connsiteY22" fmla="*/ 5132385 h 5799137"/>
              <a:gd name="connsiteX23" fmla="*/ 333376 w 6254751"/>
              <a:gd name="connsiteY23" fmla="*/ 5132385 h 5799137"/>
              <a:gd name="connsiteX24" fmla="*/ 333376 w 6254751"/>
              <a:gd name="connsiteY24" fmla="*/ 4965697 h 5799137"/>
              <a:gd name="connsiteX25" fmla="*/ 500064 w 6254751"/>
              <a:gd name="connsiteY25" fmla="*/ 4965697 h 5799137"/>
              <a:gd name="connsiteX26" fmla="*/ 666752 w 6254751"/>
              <a:gd name="connsiteY26" fmla="*/ 4965697 h 5799137"/>
              <a:gd name="connsiteX27" fmla="*/ 833440 w 6254751"/>
              <a:gd name="connsiteY27" fmla="*/ 4965697 h 5799137"/>
              <a:gd name="connsiteX28" fmla="*/ 833440 w 6254751"/>
              <a:gd name="connsiteY28" fmla="*/ 4799009 h 5799137"/>
              <a:gd name="connsiteX29" fmla="*/ 666752 w 6254751"/>
              <a:gd name="connsiteY29" fmla="*/ 4799009 h 5799137"/>
              <a:gd name="connsiteX30" fmla="*/ 666752 w 6254751"/>
              <a:gd name="connsiteY30" fmla="*/ 4632321 h 5799137"/>
              <a:gd name="connsiteX31" fmla="*/ 500064 w 6254751"/>
              <a:gd name="connsiteY31" fmla="*/ 4632321 h 5799137"/>
              <a:gd name="connsiteX32" fmla="*/ 333376 w 6254751"/>
              <a:gd name="connsiteY32" fmla="*/ 4632321 h 5799137"/>
              <a:gd name="connsiteX33" fmla="*/ 333376 w 6254751"/>
              <a:gd name="connsiteY33" fmla="*/ 4465633 h 5799137"/>
              <a:gd name="connsiteX34" fmla="*/ 166688 w 6254751"/>
              <a:gd name="connsiteY34" fmla="*/ 4465633 h 5799137"/>
              <a:gd name="connsiteX35" fmla="*/ 166688 w 6254751"/>
              <a:gd name="connsiteY35" fmla="*/ 4298945 h 5799137"/>
              <a:gd name="connsiteX36" fmla="*/ 166688 w 6254751"/>
              <a:gd name="connsiteY36" fmla="*/ 4132257 h 5799137"/>
              <a:gd name="connsiteX37" fmla="*/ 333376 w 6254751"/>
              <a:gd name="connsiteY37" fmla="*/ 4132257 h 5799137"/>
              <a:gd name="connsiteX38" fmla="*/ 333376 w 6254751"/>
              <a:gd name="connsiteY38" fmla="*/ 3965569 h 5799137"/>
              <a:gd name="connsiteX39" fmla="*/ 166688 w 6254751"/>
              <a:gd name="connsiteY39" fmla="*/ 3965569 h 5799137"/>
              <a:gd name="connsiteX40" fmla="*/ 166688 w 6254751"/>
              <a:gd name="connsiteY40" fmla="*/ 3798881 h 5799137"/>
              <a:gd name="connsiteX41" fmla="*/ 166688 w 6254751"/>
              <a:gd name="connsiteY41" fmla="*/ 3632193 h 5799137"/>
              <a:gd name="connsiteX42" fmla="*/ 333376 w 6254751"/>
              <a:gd name="connsiteY42" fmla="*/ 3632193 h 5799137"/>
              <a:gd name="connsiteX43" fmla="*/ 333376 w 6254751"/>
              <a:gd name="connsiteY43" fmla="*/ 3465505 h 5799137"/>
              <a:gd name="connsiteX44" fmla="*/ 500064 w 6254751"/>
              <a:gd name="connsiteY44" fmla="*/ 3465505 h 5799137"/>
              <a:gd name="connsiteX45" fmla="*/ 500064 w 6254751"/>
              <a:gd name="connsiteY45" fmla="*/ 1836362 h 5799137"/>
              <a:gd name="connsiteX46" fmla="*/ 500064 w 6254751"/>
              <a:gd name="connsiteY46" fmla="*/ 1836362 h 5799137"/>
              <a:gd name="connsiteX47" fmla="*/ 333376 w 6254751"/>
              <a:gd name="connsiteY47" fmla="*/ 1836362 h 5799137"/>
              <a:gd name="connsiteX48" fmla="*/ 333376 w 6254751"/>
              <a:gd name="connsiteY48" fmla="*/ 1670702 h 5799137"/>
              <a:gd name="connsiteX49" fmla="*/ 333376 w 6254751"/>
              <a:gd name="connsiteY49" fmla="*/ 1669674 h 5799137"/>
              <a:gd name="connsiteX50" fmla="*/ 333376 w 6254751"/>
              <a:gd name="connsiteY50" fmla="*/ 1505042 h 5799137"/>
              <a:gd name="connsiteX51" fmla="*/ 333376 w 6254751"/>
              <a:gd name="connsiteY51" fmla="*/ 1504014 h 5799137"/>
              <a:gd name="connsiteX52" fmla="*/ 333376 w 6254751"/>
              <a:gd name="connsiteY52" fmla="*/ 1338354 h 5799137"/>
              <a:gd name="connsiteX53" fmla="*/ 500064 w 6254751"/>
              <a:gd name="connsiteY53" fmla="*/ 1338354 h 5799137"/>
              <a:gd name="connsiteX54" fmla="*/ 500064 w 6254751"/>
              <a:gd name="connsiteY54" fmla="*/ 1338869 h 5799137"/>
              <a:gd name="connsiteX55" fmla="*/ 666752 w 6254751"/>
              <a:gd name="connsiteY55" fmla="*/ 1338869 h 5799137"/>
              <a:gd name="connsiteX56" fmla="*/ 666752 w 6254751"/>
              <a:gd name="connsiteY56" fmla="*/ 1172181 h 5799137"/>
              <a:gd name="connsiteX57" fmla="*/ 500064 w 6254751"/>
              <a:gd name="connsiteY57" fmla="*/ 1172181 h 5799137"/>
              <a:gd name="connsiteX58" fmla="*/ 500064 w 6254751"/>
              <a:gd name="connsiteY58" fmla="*/ 1172695 h 5799137"/>
              <a:gd name="connsiteX59" fmla="*/ 333376 w 6254751"/>
              <a:gd name="connsiteY59" fmla="*/ 1172695 h 5799137"/>
              <a:gd name="connsiteX60" fmla="*/ 166688 w 6254751"/>
              <a:gd name="connsiteY60" fmla="*/ 1172695 h 5799137"/>
              <a:gd name="connsiteX61" fmla="*/ 166688 w 6254751"/>
              <a:gd name="connsiteY61" fmla="*/ 1006007 h 5799137"/>
              <a:gd name="connsiteX62" fmla="*/ 333376 w 6254751"/>
              <a:gd name="connsiteY62" fmla="*/ 1006007 h 5799137"/>
              <a:gd name="connsiteX63" fmla="*/ 333376 w 6254751"/>
              <a:gd name="connsiteY63" fmla="*/ 1006006 h 5799137"/>
              <a:gd name="connsiteX64" fmla="*/ 333376 w 6254751"/>
              <a:gd name="connsiteY64" fmla="*/ 840346 h 5799137"/>
              <a:gd name="connsiteX65" fmla="*/ 500064 w 6254751"/>
              <a:gd name="connsiteY65" fmla="*/ 840346 h 5799137"/>
              <a:gd name="connsiteX66" fmla="*/ 500064 w 6254751"/>
              <a:gd name="connsiteY66" fmla="*/ 840347 h 5799137"/>
              <a:gd name="connsiteX67" fmla="*/ 666752 w 6254751"/>
              <a:gd name="connsiteY67" fmla="*/ 840347 h 5799137"/>
              <a:gd name="connsiteX68" fmla="*/ 666752 w 6254751"/>
              <a:gd name="connsiteY68" fmla="*/ 757003 h 5799137"/>
              <a:gd name="connsiteX69" fmla="*/ 666752 w 6254751"/>
              <a:gd name="connsiteY69" fmla="*/ 673659 h 5799137"/>
              <a:gd name="connsiteX70" fmla="*/ 666752 w 6254751"/>
              <a:gd name="connsiteY70" fmla="*/ 590314 h 5799137"/>
              <a:gd name="connsiteX71" fmla="*/ 500064 w 6254751"/>
              <a:gd name="connsiteY71" fmla="*/ 590314 h 5799137"/>
              <a:gd name="connsiteX72" fmla="*/ 333376 w 6254751"/>
              <a:gd name="connsiteY72" fmla="*/ 590314 h 5799137"/>
              <a:gd name="connsiteX73" fmla="*/ 166688 w 6254751"/>
              <a:gd name="connsiteY73" fmla="*/ 590314 h 5799137"/>
              <a:gd name="connsiteX74" fmla="*/ 166688 w 6254751"/>
              <a:gd name="connsiteY74" fmla="*/ 423627 h 5799137"/>
              <a:gd name="connsiteX75" fmla="*/ 333376 w 6254751"/>
              <a:gd name="connsiteY75" fmla="*/ 423627 h 5799137"/>
              <a:gd name="connsiteX76" fmla="*/ 500064 w 6254751"/>
              <a:gd name="connsiteY76" fmla="*/ 423627 h 5799137"/>
              <a:gd name="connsiteX77" fmla="*/ 500064 w 6254751"/>
              <a:gd name="connsiteY77" fmla="*/ 333376 h 5799137"/>
              <a:gd name="connsiteX78" fmla="*/ 666752 w 6254751"/>
              <a:gd name="connsiteY78" fmla="*/ 333376 h 5799137"/>
              <a:gd name="connsiteX79" fmla="*/ 666752 w 6254751"/>
              <a:gd name="connsiteY79" fmla="*/ 166688 h 5799137"/>
              <a:gd name="connsiteX80" fmla="*/ 500064 w 6254751"/>
              <a:gd name="connsiteY80" fmla="*/ 166688 h 5799137"/>
              <a:gd name="connsiteX81" fmla="*/ 333376 w 6254751"/>
              <a:gd name="connsiteY81" fmla="*/ 166688 h 5799137"/>
              <a:gd name="connsiteX82" fmla="*/ 333376 w 6254751"/>
              <a:gd name="connsiteY82" fmla="*/ 0 h 579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254751" h="5799137">
                <a:moveTo>
                  <a:pt x="0" y="3465505"/>
                </a:moveTo>
                <a:lnTo>
                  <a:pt x="166688" y="3465505"/>
                </a:lnTo>
                <a:lnTo>
                  <a:pt x="166688" y="3632193"/>
                </a:lnTo>
                <a:lnTo>
                  <a:pt x="0" y="3632193"/>
                </a:lnTo>
                <a:lnTo>
                  <a:pt x="0" y="3465505"/>
                </a:lnTo>
                <a:close/>
                <a:moveTo>
                  <a:pt x="333376" y="0"/>
                </a:moveTo>
                <a:lnTo>
                  <a:pt x="500064" y="0"/>
                </a:lnTo>
                <a:lnTo>
                  <a:pt x="6254751" y="0"/>
                </a:lnTo>
                <a:lnTo>
                  <a:pt x="6254751" y="5632449"/>
                </a:lnTo>
                <a:lnTo>
                  <a:pt x="833440" y="5632449"/>
                </a:lnTo>
                <a:lnTo>
                  <a:pt x="833440" y="5465761"/>
                </a:lnTo>
                <a:lnTo>
                  <a:pt x="666752" y="5465761"/>
                </a:lnTo>
                <a:lnTo>
                  <a:pt x="666752" y="5632449"/>
                </a:lnTo>
                <a:lnTo>
                  <a:pt x="666752" y="5799137"/>
                </a:lnTo>
                <a:lnTo>
                  <a:pt x="500064" y="5799137"/>
                </a:lnTo>
                <a:lnTo>
                  <a:pt x="500064" y="5632449"/>
                </a:lnTo>
                <a:lnTo>
                  <a:pt x="333376" y="5632449"/>
                </a:lnTo>
                <a:lnTo>
                  <a:pt x="333376" y="5465761"/>
                </a:lnTo>
                <a:lnTo>
                  <a:pt x="166688" y="5465761"/>
                </a:lnTo>
                <a:lnTo>
                  <a:pt x="0" y="5465761"/>
                </a:lnTo>
                <a:lnTo>
                  <a:pt x="0" y="5299073"/>
                </a:lnTo>
                <a:lnTo>
                  <a:pt x="166688" y="5299073"/>
                </a:lnTo>
                <a:lnTo>
                  <a:pt x="166688" y="5132385"/>
                </a:lnTo>
                <a:lnTo>
                  <a:pt x="333376" y="5132385"/>
                </a:lnTo>
                <a:lnTo>
                  <a:pt x="333376" y="4965697"/>
                </a:lnTo>
                <a:lnTo>
                  <a:pt x="500064" y="4965697"/>
                </a:lnTo>
                <a:lnTo>
                  <a:pt x="666752" y="4965697"/>
                </a:lnTo>
                <a:lnTo>
                  <a:pt x="833440" y="4965697"/>
                </a:lnTo>
                <a:lnTo>
                  <a:pt x="833440" y="4799009"/>
                </a:lnTo>
                <a:lnTo>
                  <a:pt x="666752" y="4799009"/>
                </a:lnTo>
                <a:lnTo>
                  <a:pt x="666752" y="4632321"/>
                </a:lnTo>
                <a:lnTo>
                  <a:pt x="500064" y="4632321"/>
                </a:lnTo>
                <a:lnTo>
                  <a:pt x="333376" y="4632321"/>
                </a:lnTo>
                <a:lnTo>
                  <a:pt x="333376" y="4465633"/>
                </a:lnTo>
                <a:lnTo>
                  <a:pt x="166688" y="4465633"/>
                </a:lnTo>
                <a:lnTo>
                  <a:pt x="166688" y="4298945"/>
                </a:lnTo>
                <a:lnTo>
                  <a:pt x="166688" y="4132257"/>
                </a:lnTo>
                <a:lnTo>
                  <a:pt x="333376" y="4132257"/>
                </a:lnTo>
                <a:lnTo>
                  <a:pt x="333376" y="3965569"/>
                </a:lnTo>
                <a:lnTo>
                  <a:pt x="166688" y="3965569"/>
                </a:lnTo>
                <a:lnTo>
                  <a:pt x="166688" y="3798881"/>
                </a:lnTo>
                <a:lnTo>
                  <a:pt x="166688" y="3632193"/>
                </a:lnTo>
                <a:lnTo>
                  <a:pt x="333376" y="3632193"/>
                </a:lnTo>
                <a:lnTo>
                  <a:pt x="333376" y="3465505"/>
                </a:lnTo>
                <a:lnTo>
                  <a:pt x="500064" y="3465505"/>
                </a:lnTo>
                <a:lnTo>
                  <a:pt x="500064" y="1836362"/>
                </a:lnTo>
                <a:lnTo>
                  <a:pt x="500064" y="1836362"/>
                </a:lnTo>
                <a:lnTo>
                  <a:pt x="333376" y="1836362"/>
                </a:lnTo>
                <a:lnTo>
                  <a:pt x="333376" y="1670702"/>
                </a:lnTo>
                <a:lnTo>
                  <a:pt x="333376" y="1669674"/>
                </a:lnTo>
                <a:lnTo>
                  <a:pt x="333376" y="1505042"/>
                </a:lnTo>
                <a:lnTo>
                  <a:pt x="333376" y="1504014"/>
                </a:lnTo>
                <a:lnTo>
                  <a:pt x="333376" y="1338354"/>
                </a:lnTo>
                <a:lnTo>
                  <a:pt x="500064" y="1338354"/>
                </a:lnTo>
                <a:lnTo>
                  <a:pt x="500064" y="1338869"/>
                </a:lnTo>
                <a:lnTo>
                  <a:pt x="666752" y="1338869"/>
                </a:lnTo>
                <a:lnTo>
                  <a:pt x="666752" y="1172181"/>
                </a:lnTo>
                <a:lnTo>
                  <a:pt x="500064" y="1172181"/>
                </a:lnTo>
                <a:lnTo>
                  <a:pt x="500064" y="1172695"/>
                </a:lnTo>
                <a:lnTo>
                  <a:pt x="333376" y="1172695"/>
                </a:lnTo>
                <a:lnTo>
                  <a:pt x="166688" y="1172695"/>
                </a:lnTo>
                <a:lnTo>
                  <a:pt x="166688" y="1006007"/>
                </a:lnTo>
                <a:lnTo>
                  <a:pt x="333376" y="1006007"/>
                </a:lnTo>
                <a:lnTo>
                  <a:pt x="333376" y="1006006"/>
                </a:lnTo>
                <a:lnTo>
                  <a:pt x="333376" y="840346"/>
                </a:lnTo>
                <a:lnTo>
                  <a:pt x="500064" y="840346"/>
                </a:lnTo>
                <a:lnTo>
                  <a:pt x="500064" y="840347"/>
                </a:lnTo>
                <a:lnTo>
                  <a:pt x="666752" y="840347"/>
                </a:lnTo>
                <a:lnTo>
                  <a:pt x="666752" y="757003"/>
                </a:lnTo>
                <a:lnTo>
                  <a:pt x="666752" y="673659"/>
                </a:lnTo>
                <a:lnTo>
                  <a:pt x="666752" y="590314"/>
                </a:lnTo>
                <a:lnTo>
                  <a:pt x="500064" y="590314"/>
                </a:lnTo>
                <a:lnTo>
                  <a:pt x="333376" y="590314"/>
                </a:lnTo>
                <a:lnTo>
                  <a:pt x="166688" y="590314"/>
                </a:lnTo>
                <a:lnTo>
                  <a:pt x="166688" y="423627"/>
                </a:lnTo>
                <a:lnTo>
                  <a:pt x="333376" y="423627"/>
                </a:lnTo>
                <a:lnTo>
                  <a:pt x="500064" y="423627"/>
                </a:lnTo>
                <a:lnTo>
                  <a:pt x="500064" y="333376"/>
                </a:lnTo>
                <a:lnTo>
                  <a:pt x="666752" y="333376"/>
                </a:lnTo>
                <a:lnTo>
                  <a:pt x="666752" y="166688"/>
                </a:lnTo>
                <a:lnTo>
                  <a:pt x="500064" y="166688"/>
                </a:lnTo>
                <a:lnTo>
                  <a:pt x="333376" y="166688"/>
                </a:lnTo>
                <a:lnTo>
                  <a:pt x="333376" y="0"/>
                </a:lnTo>
                <a:close/>
              </a:path>
            </a:pathLst>
          </a:custGeom>
        </p:spPr>
        <p:txBody>
          <a:bodyPr wrap="square" anchor="ctr">
            <a:noAutofit/>
          </a:bodyPr>
          <a:lstStyle>
            <a:lvl1pPr algn="ctr">
              <a:defRPr>
                <a:solidFill>
                  <a:schemeClr val="tx1"/>
                </a:solidFill>
              </a:defRPr>
            </a:lvl1pPr>
          </a:lstStyle>
          <a:p>
            <a:endParaRPr lang="en-US" dirty="0"/>
          </a:p>
        </p:txBody>
      </p:sp>
      <p:sp>
        <p:nvSpPr>
          <p:cNvPr id="43" name="Text Placeholder 9">
            <a:extLst>
              <a:ext uri="{FF2B5EF4-FFF2-40B4-BE49-F238E27FC236}">
                <a16:creationId xmlns:a16="http://schemas.microsoft.com/office/drawing/2014/main" id="{03281C3E-0849-040C-B1D7-6B76250A181A}"/>
              </a:ext>
            </a:extLst>
          </p:cNvPr>
          <p:cNvSpPr>
            <a:spLocks noGrp="1"/>
          </p:cNvSpPr>
          <p:nvPr>
            <p:ph type="body" sz="quarter" idx="13"/>
          </p:nvPr>
        </p:nvSpPr>
        <p:spPr>
          <a:xfrm>
            <a:off x="647701" y="2507327"/>
            <a:ext cx="3741896" cy="3258298"/>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1" name="Group 60">
            <a:extLst>
              <a:ext uri="{FF2B5EF4-FFF2-40B4-BE49-F238E27FC236}">
                <a16:creationId xmlns:a16="http://schemas.microsoft.com/office/drawing/2014/main" id="{A35F4CFF-D47A-7EE8-4FD7-2B13F1BEDD15}"/>
              </a:ext>
            </a:extLst>
          </p:cNvPr>
          <p:cNvGrpSpPr/>
          <p:nvPr userDrawn="1"/>
        </p:nvGrpSpPr>
        <p:grpSpPr>
          <a:xfrm>
            <a:off x="501650" y="2380151"/>
            <a:ext cx="4033997" cy="3512649"/>
            <a:chOff x="501650" y="2380151"/>
            <a:chExt cx="4033997" cy="3512649"/>
          </a:xfrm>
        </p:grpSpPr>
        <p:sp>
          <p:nvSpPr>
            <p:cNvPr id="56" name="Rectangle 55">
              <a:extLst>
                <a:ext uri="{FF2B5EF4-FFF2-40B4-BE49-F238E27FC236}">
                  <a16:creationId xmlns:a16="http://schemas.microsoft.com/office/drawing/2014/main" id="{E68B30DA-5431-77FA-50E7-ECD28DCCF874}"/>
                </a:ext>
              </a:extLst>
            </p:cNvPr>
            <p:cNvSpPr/>
            <p:nvPr userDrawn="1"/>
          </p:nvSpPr>
          <p:spPr>
            <a:xfrm>
              <a:off x="501650" y="2380151"/>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5">
              <a:extLst>
                <a:ext uri="{FF2B5EF4-FFF2-40B4-BE49-F238E27FC236}">
                  <a16:creationId xmlns:a16="http://schemas.microsoft.com/office/drawing/2014/main" id="{6988CE84-66F8-BCDB-F15C-B843A3133FFE}"/>
                </a:ext>
              </a:extLst>
            </p:cNvPr>
            <p:cNvSpPr/>
            <p:nvPr userDrawn="1"/>
          </p:nvSpPr>
          <p:spPr>
            <a:xfrm rot="10800000">
              <a:off x="4185298" y="5542451"/>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E270E938-2C4A-54ED-C1BF-D85F4EBE00E4}"/>
                </a:ext>
              </a:extLst>
            </p:cNvPr>
            <p:cNvGrpSpPr/>
            <p:nvPr userDrawn="1"/>
          </p:nvGrpSpPr>
          <p:grpSpPr>
            <a:xfrm flipH="1">
              <a:off x="501650" y="2380151"/>
              <a:ext cx="4033997" cy="3512649"/>
              <a:chOff x="501650" y="1298111"/>
              <a:chExt cx="4033997" cy="3512649"/>
            </a:xfrm>
          </p:grpSpPr>
          <p:sp>
            <p:nvSpPr>
              <p:cNvPr id="58" name="Rectangle 55">
                <a:extLst>
                  <a:ext uri="{FF2B5EF4-FFF2-40B4-BE49-F238E27FC236}">
                    <a16:creationId xmlns:a16="http://schemas.microsoft.com/office/drawing/2014/main" id="{98A72D7D-F452-1E65-CA3C-5DF47D16DFF3}"/>
                  </a:ext>
                </a:extLst>
              </p:cNvPr>
              <p:cNvSpPr/>
              <p:nvPr userDrawn="1"/>
            </p:nvSpPr>
            <p:spPr>
              <a:xfrm>
                <a:off x="501650" y="1298111"/>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5">
                <a:extLst>
                  <a:ext uri="{FF2B5EF4-FFF2-40B4-BE49-F238E27FC236}">
                    <a16:creationId xmlns:a16="http://schemas.microsoft.com/office/drawing/2014/main" id="{409A46A7-4BA0-FF18-FE04-8D36C09378F6}"/>
                  </a:ext>
                </a:extLst>
              </p:cNvPr>
              <p:cNvSpPr/>
              <p:nvPr userDrawn="1"/>
            </p:nvSpPr>
            <p:spPr>
              <a:xfrm rot="10800000">
                <a:off x="4185298" y="4460411"/>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Slide Number Placeholder 6">
            <a:extLst>
              <a:ext uri="{FF2B5EF4-FFF2-40B4-BE49-F238E27FC236}">
                <a16:creationId xmlns:a16="http://schemas.microsoft.com/office/drawing/2014/main" id="{A974D42E-A8A0-5C0F-7AD5-7CAB6B32F357}"/>
              </a:ext>
            </a:extLst>
          </p:cNvPr>
          <p:cNvSpPr>
            <a:spLocks noGrp="1"/>
          </p:cNvSpPr>
          <p:nvPr>
            <p:ph type="sldNum" sz="quarter" idx="14"/>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857635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with overla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36E39B1-2287-1B0C-3D95-9F28F493922B}"/>
              </a:ext>
            </a:extLst>
          </p:cNvPr>
          <p:cNvGrpSpPr/>
          <p:nvPr userDrawn="1"/>
        </p:nvGrpSpPr>
        <p:grpSpPr>
          <a:xfrm rot="239953">
            <a:off x="-2368764" y="-1780284"/>
            <a:ext cx="18332664" cy="10651414"/>
            <a:chOff x="-2368764" y="-1780284"/>
            <a:chExt cx="18332664" cy="10651414"/>
          </a:xfrm>
        </p:grpSpPr>
        <p:cxnSp>
          <p:nvCxnSpPr>
            <p:cNvPr id="14" name="Straight Connector 13">
              <a:extLst>
                <a:ext uri="{FF2B5EF4-FFF2-40B4-BE49-F238E27FC236}">
                  <a16:creationId xmlns:a16="http://schemas.microsoft.com/office/drawing/2014/main" id="{07790032-B27D-34C4-6858-46B752878AF7}"/>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0C319C89-A5B3-D9E1-FD51-C821ADBD73D9}"/>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249743EC-BC52-1C2B-99CA-2C85579C5F15}"/>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696C51DC-320D-4A63-CF62-88055B351636}"/>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4BB60DA2-9155-6EFE-722A-51D1E8B0AD25}"/>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3ADC9595-81FE-495A-4FBA-2BBCFA31D909}"/>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340128F6-7E97-295B-4598-32469E8E5314}"/>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6F0B7D5C-818E-C380-0E52-63AEE3CFFE14}"/>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C045EFAC-74DE-5324-5FF0-660D614154F2}"/>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62EE4396-AD7E-0BB6-9AB9-4CB4AC0B522E}"/>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56275071-727E-9B4A-620C-570B2299BD5B}"/>
              </a:ext>
            </a:extLst>
          </p:cNvPr>
          <p:cNvSpPr>
            <a:spLocks noGrp="1"/>
          </p:cNvSpPr>
          <p:nvPr>
            <p:ph type="title"/>
          </p:nvPr>
        </p:nvSpPr>
        <p:spPr>
          <a:xfrm>
            <a:off x="501650" y="472645"/>
            <a:ext cx="5434013" cy="746555"/>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00AE0A76-6B76-5E67-197A-D8C6360EB658}"/>
              </a:ext>
            </a:extLst>
          </p:cNvPr>
          <p:cNvSpPr>
            <a:spLocks noGrp="1"/>
          </p:cNvSpPr>
          <p:nvPr>
            <p:ph type="ftr" sz="quarter" idx="10"/>
          </p:nvPr>
        </p:nvSpPr>
        <p:spPr/>
        <p:txBody>
          <a:bodyPr/>
          <a:lstStyle/>
          <a:p>
            <a:endParaRPr lang="en-US" dirty="0"/>
          </a:p>
        </p:txBody>
      </p:sp>
      <p:sp>
        <p:nvSpPr>
          <p:cNvPr id="8" name="Text Placeholder 9">
            <a:extLst>
              <a:ext uri="{FF2B5EF4-FFF2-40B4-BE49-F238E27FC236}">
                <a16:creationId xmlns:a16="http://schemas.microsoft.com/office/drawing/2014/main" id="{0BFFA47C-2BBD-0705-D465-AFB79741C484}"/>
              </a:ext>
            </a:extLst>
          </p:cNvPr>
          <p:cNvSpPr>
            <a:spLocks noGrp="1"/>
          </p:cNvSpPr>
          <p:nvPr>
            <p:ph type="body" sz="quarter" idx="13"/>
          </p:nvPr>
        </p:nvSpPr>
        <p:spPr>
          <a:xfrm>
            <a:off x="676275" y="2255836"/>
            <a:ext cx="4848500" cy="3692526"/>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66">
            <a:extLst>
              <a:ext uri="{FF2B5EF4-FFF2-40B4-BE49-F238E27FC236}">
                <a16:creationId xmlns:a16="http://schemas.microsoft.com/office/drawing/2014/main" id="{D3BCDFB4-818A-A451-90EF-360CA6FB0657}"/>
              </a:ext>
            </a:extLst>
          </p:cNvPr>
          <p:cNvSpPr>
            <a:spLocks noGrp="1"/>
          </p:cNvSpPr>
          <p:nvPr>
            <p:ph type="body" sz="quarter" idx="16"/>
          </p:nvPr>
        </p:nvSpPr>
        <p:spPr>
          <a:xfrm>
            <a:off x="676275" y="1793835"/>
            <a:ext cx="4848500" cy="462000"/>
          </a:xfrm>
        </p:spPr>
        <p:txBody>
          <a:bodyPr>
            <a:noAutofit/>
          </a:bodyPr>
          <a:lstStyle>
            <a:lvl1pPr>
              <a:defRPr sz="24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grpSp>
        <p:nvGrpSpPr>
          <p:cNvPr id="4" name="Group 3">
            <a:extLst>
              <a:ext uri="{FF2B5EF4-FFF2-40B4-BE49-F238E27FC236}">
                <a16:creationId xmlns:a16="http://schemas.microsoft.com/office/drawing/2014/main" id="{64D500D7-CE29-E8AD-35C6-0B9786F2E5C2}"/>
              </a:ext>
            </a:extLst>
          </p:cNvPr>
          <p:cNvGrpSpPr/>
          <p:nvPr userDrawn="1"/>
        </p:nvGrpSpPr>
        <p:grpSpPr>
          <a:xfrm>
            <a:off x="501650" y="1608099"/>
            <a:ext cx="5197748" cy="4525999"/>
            <a:chOff x="501650" y="2380151"/>
            <a:chExt cx="4033997" cy="3512649"/>
          </a:xfrm>
        </p:grpSpPr>
        <p:sp>
          <p:nvSpPr>
            <p:cNvPr id="5" name="Rectangle 55">
              <a:extLst>
                <a:ext uri="{FF2B5EF4-FFF2-40B4-BE49-F238E27FC236}">
                  <a16:creationId xmlns:a16="http://schemas.microsoft.com/office/drawing/2014/main" id="{2BB8ECBE-5AC5-5BB9-130D-CCD250CB68A6}"/>
                </a:ext>
              </a:extLst>
            </p:cNvPr>
            <p:cNvSpPr/>
            <p:nvPr userDrawn="1"/>
          </p:nvSpPr>
          <p:spPr>
            <a:xfrm>
              <a:off x="501650" y="2380151"/>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5">
              <a:extLst>
                <a:ext uri="{FF2B5EF4-FFF2-40B4-BE49-F238E27FC236}">
                  <a16:creationId xmlns:a16="http://schemas.microsoft.com/office/drawing/2014/main" id="{1E834EF6-89ED-ECE6-D9F1-12355C7DE73C}"/>
                </a:ext>
              </a:extLst>
            </p:cNvPr>
            <p:cNvSpPr/>
            <p:nvPr userDrawn="1"/>
          </p:nvSpPr>
          <p:spPr>
            <a:xfrm rot="10800000">
              <a:off x="4185298" y="5542451"/>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9BEEB07-5B11-BE64-A9E6-A0DD421446C6}"/>
                </a:ext>
              </a:extLst>
            </p:cNvPr>
            <p:cNvGrpSpPr/>
            <p:nvPr userDrawn="1"/>
          </p:nvGrpSpPr>
          <p:grpSpPr>
            <a:xfrm flipH="1">
              <a:off x="501650" y="2380151"/>
              <a:ext cx="4033997" cy="3512649"/>
              <a:chOff x="501650" y="1298111"/>
              <a:chExt cx="4033997" cy="3512649"/>
            </a:xfrm>
          </p:grpSpPr>
          <p:sp>
            <p:nvSpPr>
              <p:cNvPr id="12" name="Rectangle 55">
                <a:extLst>
                  <a:ext uri="{FF2B5EF4-FFF2-40B4-BE49-F238E27FC236}">
                    <a16:creationId xmlns:a16="http://schemas.microsoft.com/office/drawing/2014/main" id="{29EB285D-996B-6642-6909-B8BEA7262822}"/>
                  </a:ext>
                </a:extLst>
              </p:cNvPr>
              <p:cNvSpPr/>
              <p:nvPr userDrawn="1"/>
            </p:nvSpPr>
            <p:spPr>
              <a:xfrm>
                <a:off x="501650" y="1298111"/>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5">
                <a:extLst>
                  <a:ext uri="{FF2B5EF4-FFF2-40B4-BE49-F238E27FC236}">
                    <a16:creationId xmlns:a16="http://schemas.microsoft.com/office/drawing/2014/main" id="{821CDD6F-6D74-7403-F4B2-E3B801465E9A}"/>
                  </a:ext>
                </a:extLst>
              </p:cNvPr>
              <p:cNvSpPr/>
              <p:nvPr userDrawn="1"/>
            </p:nvSpPr>
            <p:spPr>
              <a:xfrm rot="10800000">
                <a:off x="4185298" y="4460411"/>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Picture Placeholder 15">
            <a:extLst>
              <a:ext uri="{FF2B5EF4-FFF2-40B4-BE49-F238E27FC236}">
                <a16:creationId xmlns:a16="http://schemas.microsoft.com/office/drawing/2014/main" id="{17A62E34-1378-3243-20AA-0E82341DAE51}"/>
              </a:ext>
            </a:extLst>
          </p:cNvPr>
          <p:cNvSpPr>
            <a:spLocks noGrp="1"/>
          </p:cNvSpPr>
          <p:nvPr>
            <p:ph type="pic" sz="quarter" idx="12" hasCustomPrompt="1"/>
          </p:nvPr>
        </p:nvSpPr>
        <p:spPr>
          <a:xfrm>
            <a:off x="6254748" y="1"/>
            <a:ext cx="5434014" cy="6126160"/>
          </a:xfrm>
          <a:custGeom>
            <a:avLst/>
            <a:gdLst>
              <a:gd name="connsiteX0" fmla="*/ 5032135 w 5434014"/>
              <a:gd name="connsiteY0" fmla="*/ 6038796 h 6126160"/>
              <a:gd name="connsiteX1" fmla="*/ 5119500 w 5434014"/>
              <a:gd name="connsiteY1" fmla="*/ 6038796 h 6126160"/>
              <a:gd name="connsiteX2" fmla="*/ 5119500 w 5434014"/>
              <a:gd name="connsiteY2" fmla="*/ 6126160 h 6126160"/>
              <a:gd name="connsiteX3" fmla="*/ 5032135 w 5434014"/>
              <a:gd name="connsiteY3" fmla="*/ 6126160 h 6126160"/>
              <a:gd name="connsiteX4" fmla="*/ 4822463 w 5434014"/>
              <a:gd name="connsiteY4" fmla="*/ 6038796 h 6126160"/>
              <a:gd name="connsiteX5" fmla="*/ 4909827 w 5434014"/>
              <a:gd name="connsiteY5" fmla="*/ 6038796 h 6126160"/>
              <a:gd name="connsiteX6" fmla="*/ 4909827 w 5434014"/>
              <a:gd name="connsiteY6" fmla="*/ 6126160 h 6126160"/>
              <a:gd name="connsiteX7" fmla="*/ 4822463 w 5434014"/>
              <a:gd name="connsiteY7" fmla="*/ 6126160 h 6126160"/>
              <a:gd name="connsiteX8" fmla="*/ 4507953 w 5434014"/>
              <a:gd name="connsiteY8" fmla="*/ 6038796 h 6126160"/>
              <a:gd name="connsiteX9" fmla="*/ 4595317 w 5434014"/>
              <a:gd name="connsiteY9" fmla="*/ 6038796 h 6126160"/>
              <a:gd name="connsiteX10" fmla="*/ 4595317 w 5434014"/>
              <a:gd name="connsiteY10" fmla="*/ 6126160 h 6126160"/>
              <a:gd name="connsiteX11" fmla="*/ 4507953 w 5434014"/>
              <a:gd name="connsiteY11" fmla="*/ 6126160 h 6126160"/>
              <a:gd name="connsiteX12" fmla="*/ 4403120 w 5434014"/>
              <a:gd name="connsiteY12" fmla="*/ 6038796 h 6126160"/>
              <a:gd name="connsiteX13" fmla="*/ 4490484 w 5434014"/>
              <a:gd name="connsiteY13" fmla="*/ 6038796 h 6126160"/>
              <a:gd name="connsiteX14" fmla="*/ 4490484 w 5434014"/>
              <a:gd name="connsiteY14" fmla="*/ 6126160 h 6126160"/>
              <a:gd name="connsiteX15" fmla="*/ 4403120 w 5434014"/>
              <a:gd name="connsiteY15" fmla="*/ 6126160 h 6126160"/>
              <a:gd name="connsiteX16" fmla="*/ 3669261 w 5434014"/>
              <a:gd name="connsiteY16" fmla="*/ 6038796 h 6126160"/>
              <a:gd name="connsiteX17" fmla="*/ 3756627 w 5434014"/>
              <a:gd name="connsiteY17" fmla="*/ 6038796 h 6126160"/>
              <a:gd name="connsiteX18" fmla="*/ 3756627 w 5434014"/>
              <a:gd name="connsiteY18" fmla="*/ 6126160 h 6126160"/>
              <a:gd name="connsiteX19" fmla="*/ 3669261 w 5434014"/>
              <a:gd name="connsiteY19" fmla="*/ 6126160 h 6126160"/>
              <a:gd name="connsiteX20" fmla="*/ 3564426 w 5434014"/>
              <a:gd name="connsiteY20" fmla="*/ 6038796 h 6126160"/>
              <a:gd name="connsiteX21" fmla="*/ 3651790 w 5434014"/>
              <a:gd name="connsiteY21" fmla="*/ 6038796 h 6126160"/>
              <a:gd name="connsiteX22" fmla="*/ 3651790 w 5434014"/>
              <a:gd name="connsiteY22" fmla="*/ 6126160 h 6126160"/>
              <a:gd name="connsiteX23" fmla="*/ 3564426 w 5434014"/>
              <a:gd name="connsiteY23" fmla="*/ 6126160 h 6126160"/>
              <a:gd name="connsiteX24" fmla="*/ 3145079 w 5434014"/>
              <a:gd name="connsiteY24" fmla="*/ 6038796 h 6126160"/>
              <a:gd name="connsiteX25" fmla="*/ 3232444 w 5434014"/>
              <a:gd name="connsiteY25" fmla="*/ 6038796 h 6126160"/>
              <a:gd name="connsiteX26" fmla="*/ 3232444 w 5434014"/>
              <a:gd name="connsiteY26" fmla="*/ 6126160 h 6126160"/>
              <a:gd name="connsiteX27" fmla="*/ 3145079 w 5434014"/>
              <a:gd name="connsiteY27" fmla="*/ 6126160 h 6126160"/>
              <a:gd name="connsiteX28" fmla="*/ 3040256 w 5434014"/>
              <a:gd name="connsiteY28" fmla="*/ 6038796 h 6126160"/>
              <a:gd name="connsiteX29" fmla="*/ 3127620 w 5434014"/>
              <a:gd name="connsiteY29" fmla="*/ 6038796 h 6126160"/>
              <a:gd name="connsiteX30" fmla="*/ 3127620 w 5434014"/>
              <a:gd name="connsiteY30" fmla="*/ 6126160 h 6126160"/>
              <a:gd name="connsiteX31" fmla="*/ 3040256 w 5434014"/>
              <a:gd name="connsiteY31" fmla="*/ 6126160 h 6126160"/>
              <a:gd name="connsiteX32" fmla="*/ 2516074 w 5434014"/>
              <a:gd name="connsiteY32" fmla="*/ 6038796 h 6126160"/>
              <a:gd name="connsiteX33" fmla="*/ 2603439 w 5434014"/>
              <a:gd name="connsiteY33" fmla="*/ 6038796 h 6126160"/>
              <a:gd name="connsiteX34" fmla="*/ 2603439 w 5434014"/>
              <a:gd name="connsiteY34" fmla="*/ 6126160 h 6126160"/>
              <a:gd name="connsiteX35" fmla="*/ 2516074 w 5434014"/>
              <a:gd name="connsiteY35" fmla="*/ 6126160 h 6126160"/>
              <a:gd name="connsiteX36" fmla="*/ 1677383 w 5434014"/>
              <a:gd name="connsiteY36" fmla="*/ 6038795 h 6126160"/>
              <a:gd name="connsiteX37" fmla="*/ 1764747 w 5434014"/>
              <a:gd name="connsiteY37" fmla="*/ 6038795 h 6126160"/>
              <a:gd name="connsiteX38" fmla="*/ 1764747 w 5434014"/>
              <a:gd name="connsiteY38" fmla="*/ 6126160 h 6126160"/>
              <a:gd name="connsiteX39" fmla="*/ 1677383 w 5434014"/>
              <a:gd name="connsiteY39" fmla="*/ 6126160 h 6126160"/>
              <a:gd name="connsiteX40" fmla="*/ 1153200 w 5434014"/>
              <a:gd name="connsiteY40" fmla="*/ 6038795 h 6126160"/>
              <a:gd name="connsiteX41" fmla="*/ 1240565 w 5434014"/>
              <a:gd name="connsiteY41" fmla="*/ 6038795 h 6126160"/>
              <a:gd name="connsiteX42" fmla="*/ 1240565 w 5434014"/>
              <a:gd name="connsiteY42" fmla="*/ 6126160 h 6126160"/>
              <a:gd name="connsiteX43" fmla="*/ 1153200 w 5434014"/>
              <a:gd name="connsiteY43" fmla="*/ 6126160 h 6126160"/>
              <a:gd name="connsiteX44" fmla="*/ 1048364 w 5434014"/>
              <a:gd name="connsiteY44" fmla="*/ 6038795 h 6126160"/>
              <a:gd name="connsiteX45" fmla="*/ 1135728 w 5434014"/>
              <a:gd name="connsiteY45" fmla="*/ 6038795 h 6126160"/>
              <a:gd name="connsiteX46" fmla="*/ 1135728 w 5434014"/>
              <a:gd name="connsiteY46" fmla="*/ 6126160 h 6126160"/>
              <a:gd name="connsiteX47" fmla="*/ 1048364 w 5434014"/>
              <a:gd name="connsiteY47" fmla="*/ 6126160 h 6126160"/>
              <a:gd name="connsiteX48" fmla="*/ 629018 w 5434014"/>
              <a:gd name="connsiteY48" fmla="*/ 6038795 h 6126160"/>
              <a:gd name="connsiteX49" fmla="*/ 716382 w 5434014"/>
              <a:gd name="connsiteY49" fmla="*/ 6038795 h 6126160"/>
              <a:gd name="connsiteX50" fmla="*/ 716382 w 5434014"/>
              <a:gd name="connsiteY50" fmla="*/ 6126160 h 6126160"/>
              <a:gd name="connsiteX51" fmla="*/ 629018 w 5434014"/>
              <a:gd name="connsiteY51" fmla="*/ 6126160 h 6126160"/>
              <a:gd name="connsiteX52" fmla="*/ 524182 w 5434014"/>
              <a:gd name="connsiteY52" fmla="*/ 6038795 h 6126160"/>
              <a:gd name="connsiteX53" fmla="*/ 611546 w 5434014"/>
              <a:gd name="connsiteY53" fmla="*/ 6038795 h 6126160"/>
              <a:gd name="connsiteX54" fmla="*/ 611546 w 5434014"/>
              <a:gd name="connsiteY54" fmla="*/ 6126160 h 6126160"/>
              <a:gd name="connsiteX55" fmla="*/ 524182 w 5434014"/>
              <a:gd name="connsiteY55" fmla="*/ 6126160 h 6126160"/>
              <a:gd name="connsiteX56" fmla="*/ 5346646 w 5434014"/>
              <a:gd name="connsiteY56" fmla="*/ 5933960 h 6126160"/>
              <a:gd name="connsiteX57" fmla="*/ 5434011 w 5434014"/>
              <a:gd name="connsiteY57" fmla="*/ 5933960 h 6126160"/>
              <a:gd name="connsiteX58" fmla="*/ 5434011 w 5434014"/>
              <a:gd name="connsiteY58" fmla="*/ 6021324 h 6126160"/>
              <a:gd name="connsiteX59" fmla="*/ 5346646 w 5434014"/>
              <a:gd name="connsiteY59" fmla="*/ 6021324 h 6126160"/>
              <a:gd name="connsiteX60" fmla="*/ 5136973 w 5434014"/>
              <a:gd name="connsiteY60" fmla="*/ 5933960 h 6126160"/>
              <a:gd name="connsiteX61" fmla="*/ 5224338 w 5434014"/>
              <a:gd name="connsiteY61" fmla="*/ 5933960 h 6126160"/>
              <a:gd name="connsiteX62" fmla="*/ 5224338 w 5434014"/>
              <a:gd name="connsiteY62" fmla="*/ 6021324 h 6126160"/>
              <a:gd name="connsiteX63" fmla="*/ 5136973 w 5434014"/>
              <a:gd name="connsiteY63" fmla="*/ 6021324 h 6126160"/>
              <a:gd name="connsiteX64" fmla="*/ 5032137 w 5434014"/>
              <a:gd name="connsiteY64" fmla="*/ 5933960 h 6126160"/>
              <a:gd name="connsiteX65" fmla="*/ 5119501 w 5434014"/>
              <a:gd name="connsiteY65" fmla="*/ 5933960 h 6126160"/>
              <a:gd name="connsiteX66" fmla="*/ 5119501 w 5434014"/>
              <a:gd name="connsiteY66" fmla="*/ 6021324 h 6126160"/>
              <a:gd name="connsiteX67" fmla="*/ 5032137 w 5434014"/>
              <a:gd name="connsiteY67" fmla="*/ 6021324 h 6126160"/>
              <a:gd name="connsiteX68" fmla="*/ 4927300 w 5434014"/>
              <a:gd name="connsiteY68" fmla="*/ 5933960 h 6126160"/>
              <a:gd name="connsiteX69" fmla="*/ 5014664 w 5434014"/>
              <a:gd name="connsiteY69" fmla="*/ 5933960 h 6126160"/>
              <a:gd name="connsiteX70" fmla="*/ 5014664 w 5434014"/>
              <a:gd name="connsiteY70" fmla="*/ 6021324 h 6126160"/>
              <a:gd name="connsiteX71" fmla="*/ 4927300 w 5434014"/>
              <a:gd name="connsiteY71" fmla="*/ 6021324 h 6126160"/>
              <a:gd name="connsiteX72" fmla="*/ 4822463 w 5434014"/>
              <a:gd name="connsiteY72" fmla="*/ 5933960 h 6126160"/>
              <a:gd name="connsiteX73" fmla="*/ 4909827 w 5434014"/>
              <a:gd name="connsiteY73" fmla="*/ 5933960 h 6126160"/>
              <a:gd name="connsiteX74" fmla="*/ 4909827 w 5434014"/>
              <a:gd name="connsiteY74" fmla="*/ 6021324 h 6126160"/>
              <a:gd name="connsiteX75" fmla="*/ 4822463 w 5434014"/>
              <a:gd name="connsiteY75" fmla="*/ 6021324 h 6126160"/>
              <a:gd name="connsiteX76" fmla="*/ 4717627 w 5434014"/>
              <a:gd name="connsiteY76" fmla="*/ 5933960 h 6126160"/>
              <a:gd name="connsiteX77" fmla="*/ 4804991 w 5434014"/>
              <a:gd name="connsiteY77" fmla="*/ 5933960 h 6126160"/>
              <a:gd name="connsiteX78" fmla="*/ 4804991 w 5434014"/>
              <a:gd name="connsiteY78" fmla="*/ 6021324 h 6126160"/>
              <a:gd name="connsiteX79" fmla="*/ 4717627 w 5434014"/>
              <a:gd name="connsiteY79" fmla="*/ 6021324 h 6126160"/>
              <a:gd name="connsiteX80" fmla="*/ 4612791 w 5434014"/>
              <a:gd name="connsiteY80" fmla="*/ 5933960 h 6126160"/>
              <a:gd name="connsiteX81" fmla="*/ 4700154 w 5434014"/>
              <a:gd name="connsiteY81" fmla="*/ 5933960 h 6126160"/>
              <a:gd name="connsiteX82" fmla="*/ 4700154 w 5434014"/>
              <a:gd name="connsiteY82" fmla="*/ 6021324 h 6126160"/>
              <a:gd name="connsiteX83" fmla="*/ 4612791 w 5434014"/>
              <a:gd name="connsiteY83" fmla="*/ 6021324 h 6126160"/>
              <a:gd name="connsiteX84" fmla="*/ 4507953 w 5434014"/>
              <a:gd name="connsiteY84" fmla="*/ 5933960 h 6126160"/>
              <a:gd name="connsiteX85" fmla="*/ 4595317 w 5434014"/>
              <a:gd name="connsiteY85" fmla="*/ 5933960 h 6126160"/>
              <a:gd name="connsiteX86" fmla="*/ 4595317 w 5434014"/>
              <a:gd name="connsiteY86" fmla="*/ 6021324 h 6126160"/>
              <a:gd name="connsiteX87" fmla="*/ 4507953 w 5434014"/>
              <a:gd name="connsiteY87" fmla="*/ 6021324 h 6126160"/>
              <a:gd name="connsiteX88" fmla="*/ 4403120 w 5434014"/>
              <a:gd name="connsiteY88" fmla="*/ 5933960 h 6126160"/>
              <a:gd name="connsiteX89" fmla="*/ 4490484 w 5434014"/>
              <a:gd name="connsiteY89" fmla="*/ 5933960 h 6126160"/>
              <a:gd name="connsiteX90" fmla="*/ 4490484 w 5434014"/>
              <a:gd name="connsiteY90" fmla="*/ 6021324 h 6126160"/>
              <a:gd name="connsiteX91" fmla="*/ 4403120 w 5434014"/>
              <a:gd name="connsiteY91" fmla="*/ 6021324 h 6126160"/>
              <a:gd name="connsiteX92" fmla="*/ 4088609 w 5434014"/>
              <a:gd name="connsiteY92" fmla="*/ 5933960 h 6126160"/>
              <a:gd name="connsiteX93" fmla="*/ 4175973 w 5434014"/>
              <a:gd name="connsiteY93" fmla="*/ 5933960 h 6126160"/>
              <a:gd name="connsiteX94" fmla="*/ 4175973 w 5434014"/>
              <a:gd name="connsiteY94" fmla="*/ 6021324 h 6126160"/>
              <a:gd name="connsiteX95" fmla="*/ 4088609 w 5434014"/>
              <a:gd name="connsiteY95" fmla="*/ 6021324 h 6126160"/>
              <a:gd name="connsiteX96" fmla="*/ 3774098 w 5434014"/>
              <a:gd name="connsiteY96" fmla="*/ 5933960 h 6126160"/>
              <a:gd name="connsiteX97" fmla="*/ 3861463 w 5434014"/>
              <a:gd name="connsiteY97" fmla="*/ 5933960 h 6126160"/>
              <a:gd name="connsiteX98" fmla="*/ 3861463 w 5434014"/>
              <a:gd name="connsiteY98" fmla="*/ 6021324 h 6126160"/>
              <a:gd name="connsiteX99" fmla="*/ 3774098 w 5434014"/>
              <a:gd name="connsiteY99" fmla="*/ 6021324 h 6126160"/>
              <a:gd name="connsiteX100" fmla="*/ 3669261 w 5434014"/>
              <a:gd name="connsiteY100" fmla="*/ 5933960 h 6126160"/>
              <a:gd name="connsiteX101" fmla="*/ 3756627 w 5434014"/>
              <a:gd name="connsiteY101" fmla="*/ 5933960 h 6126160"/>
              <a:gd name="connsiteX102" fmla="*/ 3756627 w 5434014"/>
              <a:gd name="connsiteY102" fmla="*/ 6021324 h 6126160"/>
              <a:gd name="connsiteX103" fmla="*/ 3669261 w 5434014"/>
              <a:gd name="connsiteY103" fmla="*/ 6021324 h 6126160"/>
              <a:gd name="connsiteX104" fmla="*/ 3564426 w 5434014"/>
              <a:gd name="connsiteY104" fmla="*/ 5933960 h 6126160"/>
              <a:gd name="connsiteX105" fmla="*/ 3651790 w 5434014"/>
              <a:gd name="connsiteY105" fmla="*/ 5933960 h 6126160"/>
              <a:gd name="connsiteX106" fmla="*/ 3651790 w 5434014"/>
              <a:gd name="connsiteY106" fmla="*/ 6021324 h 6126160"/>
              <a:gd name="connsiteX107" fmla="*/ 3564426 w 5434014"/>
              <a:gd name="connsiteY107" fmla="*/ 6021324 h 6126160"/>
              <a:gd name="connsiteX108" fmla="*/ 3459589 w 5434014"/>
              <a:gd name="connsiteY108" fmla="*/ 5933960 h 6126160"/>
              <a:gd name="connsiteX109" fmla="*/ 3546953 w 5434014"/>
              <a:gd name="connsiteY109" fmla="*/ 5933960 h 6126160"/>
              <a:gd name="connsiteX110" fmla="*/ 3546953 w 5434014"/>
              <a:gd name="connsiteY110" fmla="*/ 6021324 h 6126160"/>
              <a:gd name="connsiteX111" fmla="*/ 3459589 w 5434014"/>
              <a:gd name="connsiteY111" fmla="*/ 6021324 h 6126160"/>
              <a:gd name="connsiteX112" fmla="*/ 3249917 w 5434014"/>
              <a:gd name="connsiteY112" fmla="*/ 5933960 h 6126160"/>
              <a:gd name="connsiteX113" fmla="*/ 3337281 w 5434014"/>
              <a:gd name="connsiteY113" fmla="*/ 5933960 h 6126160"/>
              <a:gd name="connsiteX114" fmla="*/ 3337281 w 5434014"/>
              <a:gd name="connsiteY114" fmla="*/ 6021324 h 6126160"/>
              <a:gd name="connsiteX115" fmla="*/ 3249917 w 5434014"/>
              <a:gd name="connsiteY115" fmla="*/ 6021324 h 6126160"/>
              <a:gd name="connsiteX116" fmla="*/ 3145079 w 5434014"/>
              <a:gd name="connsiteY116" fmla="*/ 5933960 h 6126160"/>
              <a:gd name="connsiteX117" fmla="*/ 3232444 w 5434014"/>
              <a:gd name="connsiteY117" fmla="*/ 5933960 h 6126160"/>
              <a:gd name="connsiteX118" fmla="*/ 3232444 w 5434014"/>
              <a:gd name="connsiteY118" fmla="*/ 6021324 h 6126160"/>
              <a:gd name="connsiteX119" fmla="*/ 3145079 w 5434014"/>
              <a:gd name="connsiteY119" fmla="*/ 6021324 h 6126160"/>
              <a:gd name="connsiteX120" fmla="*/ 3040256 w 5434014"/>
              <a:gd name="connsiteY120" fmla="*/ 5933960 h 6126160"/>
              <a:gd name="connsiteX121" fmla="*/ 3127620 w 5434014"/>
              <a:gd name="connsiteY121" fmla="*/ 5933960 h 6126160"/>
              <a:gd name="connsiteX122" fmla="*/ 3127620 w 5434014"/>
              <a:gd name="connsiteY122" fmla="*/ 6021324 h 6126160"/>
              <a:gd name="connsiteX123" fmla="*/ 3040256 w 5434014"/>
              <a:gd name="connsiteY123" fmla="*/ 6021324 h 6126160"/>
              <a:gd name="connsiteX124" fmla="*/ 2935419 w 5434014"/>
              <a:gd name="connsiteY124" fmla="*/ 5933960 h 6126160"/>
              <a:gd name="connsiteX125" fmla="*/ 3022783 w 5434014"/>
              <a:gd name="connsiteY125" fmla="*/ 5933960 h 6126160"/>
              <a:gd name="connsiteX126" fmla="*/ 3022783 w 5434014"/>
              <a:gd name="connsiteY126" fmla="*/ 6021324 h 6126160"/>
              <a:gd name="connsiteX127" fmla="*/ 2935419 w 5434014"/>
              <a:gd name="connsiteY127" fmla="*/ 6021324 h 6126160"/>
              <a:gd name="connsiteX128" fmla="*/ 2620910 w 5434014"/>
              <a:gd name="connsiteY128" fmla="*/ 5933960 h 6126160"/>
              <a:gd name="connsiteX129" fmla="*/ 2708275 w 5434014"/>
              <a:gd name="connsiteY129" fmla="*/ 5933960 h 6126160"/>
              <a:gd name="connsiteX130" fmla="*/ 2708275 w 5434014"/>
              <a:gd name="connsiteY130" fmla="*/ 6021324 h 6126160"/>
              <a:gd name="connsiteX131" fmla="*/ 2620910 w 5434014"/>
              <a:gd name="connsiteY131" fmla="*/ 6021324 h 6126160"/>
              <a:gd name="connsiteX132" fmla="*/ 2516074 w 5434014"/>
              <a:gd name="connsiteY132" fmla="*/ 5933960 h 6126160"/>
              <a:gd name="connsiteX133" fmla="*/ 2603439 w 5434014"/>
              <a:gd name="connsiteY133" fmla="*/ 5933960 h 6126160"/>
              <a:gd name="connsiteX134" fmla="*/ 2603439 w 5434014"/>
              <a:gd name="connsiteY134" fmla="*/ 6021324 h 6126160"/>
              <a:gd name="connsiteX135" fmla="*/ 2516074 w 5434014"/>
              <a:gd name="connsiteY135" fmla="*/ 6021324 h 6126160"/>
              <a:gd name="connsiteX136" fmla="*/ 2411238 w 5434014"/>
              <a:gd name="connsiteY136" fmla="*/ 5933960 h 6126160"/>
              <a:gd name="connsiteX137" fmla="*/ 2498602 w 5434014"/>
              <a:gd name="connsiteY137" fmla="*/ 5933960 h 6126160"/>
              <a:gd name="connsiteX138" fmla="*/ 2498602 w 5434014"/>
              <a:gd name="connsiteY138" fmla="*/ 6021324 h 6126160"/>
              <a:gd name="connsiteX139" fmla="*/ 2411238 w 5434014"/>
              <a:gd name="connsiteY139" fmla="*/ 6021324 h 6126160"/>
              <a:gd name="connsiteX140" fmla="*/ 2096728 w 5434014"/>
              <a:gd name="connsiteY140" fmla="*/ 5933960 h 6126160"/>
              <a:gd name="connsiteX141" fmla="*/ 2184092 w 5434014"/>
              <a:gd name="connsiteY141" fmla="*/ 5933960 h 6126160"/>
              <a:gd name="connsiteX142" fmla="*/ 2184092 w 5434014"/>
              <a:gd name="connsiteY142" fmla="*/ 5933960 h 6126160"/>
              <a:gd name="connsiteX143" fmla="*/ 2184093 w 5434014"/>
              <a:gd name="connsiteY143" fmla="*/ 5933960 h 6126160"/>
              <a:gd name="connsiteX144" fmla="*/ 2184093 w 5434014"/>
              <a:gd name="connsiteY144" fmla="*/ 6021324 h 6126160"/>
              <a:gd name="connsiteX145" fmla="*/ 2096729 w 5434014"/>
              <a:gd name="connsiteY145" fmla="*/ 6021324 h 6126160"/>
              <a:gd name="connsiteX146" fmla="*/ 2096729 w 5434014"/>
              <a:gd name="connsiteY146" fmla="*/ 6021324 h 6126160"/>
              <a:gd name="connsiteX147" fmla="*/ 2096728 w 5434014"/>
              <a:gd name="connsiteY147" fmla="*/ 6021324 h 6126160"/>
              <a:gd name="connsiteX148" fmla="*/ 1782219 w 5434014"/>
              <a:gd name="connsiteY148" fmla="*/ 5933960 h 6126160"/>
              <a:gd name="connsiteX149" fmla="*/ 1869583 w 5434014"/>
              <a:gd name="connsiteY149" fmla="*/ 5933960 h 6126160"/>
              <a:gd name="connsiteX150" fmla="*/ 1869583 w 5434014"/>
              <a:gd name="connsiteY150" fmla="*/ 6021324 h 6126160"/>
              <a:gd name="connsiteX151" fmla="*/ 1782219 w 5434014"/>
              <a:gd name="connsiteY151" fmla="*/ 6021324 h 6126160"/>
              <a:gd name="connsiteX152" fmla="*/ 1677383 w 5434014"/>
              <a:gd name="connsiteY152" fmla="*/ 5933960 h 6126160"/>
              <a:gd name="connsiteX153" fmla="*/ 1764747 w 5434014"/>
              <a:gd name="connsiteY153" fmla="*/ 5933960 h 6126160"/>
              <a:gd name="connsiteX154" fmla="*/ 1764747 w 5434014"/>
              <a:gd name="connsiteY154" fmla="*/ 6021324 h 6126160"/>
              <a:gd name="connsiteX155" fmla="*/ 1677383 w 5434014"/>
              <a:gd name="connsiteY155" fmla="*/ 6021324 h 6126160"/>
              <a:gd name="connsiteX156" fmla="*/ 1572546 w 5434014"/>
              <a:gd name="connsiteY156" fmla="*/ 5933960 h 6126160"/>
              <a:gd name="connsiteX157" fmla="*/ 1659910 w 5434014"/>
              <a:gd name="connsiteY157" fmla="*/ 5933960 h 6126160"/>
              <a:gd name="connsiteX158" fmla="*/ 1659910 w 5434014"/>
              <a:gd name="connsiteY158" fmla="*/ 6021324 h 6126160"/>
              <a:gd name="connsiteX159" fmla="*/ 1572546 w 5434014"/>
              <a:gd name="connsiteY159" fmla="*/ 6021324 h 6126160"/>
              <a:gd name="connsiteX160" fmla="*/ 1258036 w 5434014"/>
              <a:gd name="connsiteY160" fmla="*/ 5933960 h 6126160"/>
              <a:gd name="connsiteX161" fmla="*/ 1345401 w 5434014"/>
              <a:gd name="connsiteY161" fmla="*/ 5933960 h 6126160"/>
              <a:gd name="connsiteX162" fmla="*/ 1345401 w 5434014"/>
              <a:gd name="connsiteY162" fmla="*/ 6021324 h 6126160"/>
              <a:gd name="connsiteX163" fmla="*/ 1258036 w 5434014"/>
              <a:gd name="connsiteY163" fmla="*/ 6021324 h 6126160"/>
              <a:gd name="connsiteX164" fmla="*/ 1153200 w 5434014"/>
              <a:gd name="connsiteY164" fmla="*/ 5933960 h 6126160"/>
              <a:gd name="connsiteX165" fmla="*/ 1240565 w 5434014"/>
              <a:gd name="connsiteY165" fmla="*/ 5933960 h 6126160"/>
              <a:gd name="connsiteX166" fmla="*/ 1240565 w 5434014"/>
              <a:gd name="connsiteY166" fmla="*/ 6021324 h 6126160"/>
              <a:gd name="connsiteX167" fmla="*/ 1153200 w 5434014"/>
              <a:gd name="connsiteY167" fmla="*/ 6021324 h 6126160"/>
              <a:gd name="connsiteX168" fmla="*/ 1048364 w 5434014"/>
              <a:gd name="connsiteY168" fmla="*/ 5933960 h 6126160"/>
              <a:gd name="connsiteX169" fmla="*/ 1135728 w 5434014"/>
              <a:gd name="connsiteY169" fmla="*/ 5933960 h 6126160"/>
              <a:gd name="connsiteX170" fmla="*/ 1135728 w 5434014"/>
              <a:gd name="connsiteY170" fmla="*/ 6021324 h 6126160"/>
              <a:gd name="connsiteX171" fmla="*/ 1048364 w 5434014"/>
              <a:gd name="connsiteY171" fmla="*/ 6021324 h 6126160"/>
              <a:gd name="connsiteX172" fmla="*/ 943528 w 5434014"/>
              <a:gd name="connsiteY172" fmla="*/ 5933960 h 6126160"/>
              <a:gd name="connsiteX173" fmla="*/ 1030892 w 5434014"/>
              <a:gd name="connsiteY173" fmla="*/ 5933960 h 6126160"/>
              <a:gd name="connsiteX174" fmla="*/ 1030892 w 5434014"/>
              <a:gd name="connsiteY174" fmla="*/ 6021324 h 6126160"/>
              <a:gd name="connsiteX175" fmla="*/ 943528 w 5434014"/>
              <a:gd name="connsiteY175" fmla="*/ 6021324 h 6126160"/>
              <a:gd name="connsiteX176" fmla="*/ 733855 w 5434014"/>
              <a:gd name="connsiteY176" fmla="*/ 5933960 h 6126160"/>
              <a:gd name="connsiteX177" fmla="*/ 821219 w 5434014"/>
              <a:gd name="connsiteY177" fmla="*/ 5933960 h 6126160"/>
              <a:gd name="connsiteX178" fmla="*/ 821219 w 5434014"/>
              <a:gd name="connsiteY178" fmla="*/ 6021324 h 6126160"/>
              <a:gd name="connsiteX179" fmla="*/ 733855 w 5434014"/>
              <a:gd name="connsiteY179" fmla="*/ 6021324 h 6126160"/>
              <a:gd name="connsiteX180" fmla="*/ 629018 w 5434014"/>
              <a:gd name="connsiteY180" fmla="*/ 5933960 h 6126160"/>
              <a:gd name="connsiteX181" fmla="*/ 716382 w 5434014"/>
              <a:gd name="connsiteY181" fmla="*/ 5933960 h 6126160"/>
              <a:gd name="connsiteX182" fmla="*/ 716382 w 5434014"/>
              <a:gd name="connsiteY182" fmla="*/ 6021324 h 6126160"/>
              <a:gd name="connsiteX183" fmla="*/ 629018 w 5434014"/>
              <a:gd name="connsiteY183" fmla="*/ 6021324 h 6126160"/>
              <a:gd name="connsiteX184" fmla="*/ 524182 w 5434014"/>
              <a:gd name="connsiteY184" fmla="*/ 5933960 h 6126160"/>
              <a:gd name="connsiteX185" fmla="*/ 611546 w 5434014"/>
              <a:gd name="connsiteY185" fmla="*/ 5933960 h 6126160"/>
              <a:gd name="connsiteX186" fmla="*/ 611546 w 5434014"/>
              <a:gd name="connsiteY186" fmla="*/ 6021324 h 6126160"/>
              <a:gd name="connsiteX187" fmla="*/ 524182 w 5434014"/>
              <a:gd name="connsiteY187" fmla="*/ 6021324 h 6126160"/>
              <a:gd name="connsiteX188" fmla="*/ 419345 w 5434014"/>
              <a:gd name="connsiteY188" fmla="*/ 5933960 h 6126160"/>
              <a:gd name="connsiteX189" fmla="*/ 506710 w 5434014"/>
              <a:gd name="connsiteY189" fmla="*/ 5933960 h 6126160"/>
              <a:gd name="connsiteX190" fmla="*/ 506710 w 5434014"/>
              <a:gd name="connsiteY190" fmla="*/ 6021324 h 6126160"/>
              <a:gd name="connsiteX191" fmla="*/ 419345 w 5434014"/>
              <a:gd name="connsiteY191" fmla="*/ 6021324 h 6126160"/>
              <a:gd name="connsiteX192" fmla="*/ 104836 w 5434014"/>
              <a:gd name="connsiteY192" fmla="*/ 5933960 h 6126160"/>
              <a:gd name="connsiteX193" fmla="*/ 192200 w 5434014"/>
              <a:gd name="connsiteY193" fmla="*/ 5933960 h 6126160"/>
              <a:gd name="connsiteX194" fmla="*/ 192200 w 5434014"/>
              <a:gd name="connsiteY194" fmla="*/ 6021324 h 6126160"/>
              <a:gd name="connsiteX195" fmla="*/ 104836 w 5434014"/>
              <a:gd name="connsiteY195" fmla="*/ 6021324 h 6126160"/>
              <a:gd name="connsiteX196" fmla="*/ 5346647 w 5434014"/>
              <a:gd name="connsiteY196" fmla="*/ 5829124 h 6126160"/>
              <a:gd name="connsiteX197" fmla="*/ 5434011 w 5434014"/>
              <a:gd name="connsiteY197" fmla="*/ 5829124 h 6126160"/>
              <a:gd name="connsiteX198" fmla="*/ 5434011 w 5434014"/>
              <a:gd name="connsiteY198" fmla="*/ 5916488 h 6126160"/>
              <a:gd name="connsiteX199" fmla="*/ 5346647 w 5434014"/>
              <a:gd name="connsiteY199" fmla="*/ 5916488 h 6126160"/>
              <a:gd name="connsiteX200" fmla="*/ 5136975 w 5434014"/>
              <a:gd name="connsiteY200" fmla="*/ 5829124 h 6126160"/>
              <a:gd name="connsiteX201" fmla="*/ 5224339 w 5434014"/>
              <a:gd name="connsiteY201" fmla="*/ 5829124 h 6126160"/>
              <a:gd name="connsiteX202" fmla="*/ 5224339 w 5434014"/>
              <a:gd name="connsiteY202" fmla="*/ 5916488 h 6126160"/>
              <a:gd name="connsiteX203" fmla="*/ 5136975 w 5434014"/>
              <a:gd name="connsiteY203" fmla="*/ 5916488 h 6126160"/>
              <a:gd name="connsiteX204" fmla="*/ 5032137 w 5434014"/>
              <a:gd name="connsiteY204" fmla="*/ 5829124 h 6126160"/>
              <a:gd name="connsiteX205" fmla="*/ 5119502 w 5434014"/>
              <a:gd name="connsiteY205" fmla="*/ 5829124 h 6126160"/>
              <a:gd name="connsiteX206" fmla="*/ 5119502 w 5434014"/>
              <a:gd name="connsiteY206" fmla="*/ 5916488 h 6126160"/>
              <a:gd name="connsiteX207" fmla="*/ 5032137 w 5434014"/>
              <a:gd name="connsiteY207" fmla="*/ 5916488 h 6126160"/>
              <a:gd name="connsiteX208" fmla="*/ 4927301 w 5434014"/>
              <a:gd name="connsiteY208" fmla="*/ 5829124 h 6126160"/>
              <a:gd name="connsiteX209" fmla="*/ 5014666 w 5434014"/>
              <a:gd name="connsiteY209" fmla="*/ 5829124 h 6126160"/>
              <a:gd name="connsiteX210" fmla="*/ 5014666 w 5434014"/>
              <a:gd name="connsiteY210" fmla="*/ 5916488 h 6126160"/>
              <a:gd name="connsiteX211" fmla="*/ 4927301 w 5434014"/>
              <a:gd name="connsiteY211" fmla="*/ 5916488 h 6126160"/>
              <a:gd name="connsiteX212" fmla="*/ 4822465 w 5434014"/>
              <a:gd name="connsiteY212" fmla="*/ 5829124 h 6126160"/>
              <a:gd name="connsiteX213" fmla="*/ 4909829 w 5434014"/>
              <a:gd name="connsiteY213" fmla="*/ 5829124 h 6126160"/>
              <a:gd name="connsiteX214" fmla="*/ 4909829 w 5434014"/>
              <a:gd name="connsiteY214" fmla="*/ 5916488 h 6126160"/>
              <a:gd name="connsiteX215" fmla="*/ 4822465 w 5434014"/>
              <a:gd name="connsiteY215" fmla="*/ 5916488 h 6126160"/>
              <a:gd name="connsiteX216" fmla="*/ 4507955 w 5434014"/>
              <a:gd name="connsiteY216" fmla="*/ 5829124 h 6126160"/>
              <a:gd name="connsiteX217" fmla="*/ 4595319 w 5434014"/>
              <a:gd name="connsiteY217" fmla="*/ 5829124 h 6126160"/>
              <a:gd name="connsiteX218" fmla="*/ 4595319 w 5434014"/>
              <a:gd name="connsiteY218" fmla="*/ 5916488 h 6126160"/>
              <a:gd name="connsiteX219" fmla="*/ 4507955 w 5434014"/>
              <a:gd name="connsiteY219" fmla="*/ 5916488 h 6126160"/>
              <a:gd name="connsiteX220" fmla="*/ 4403120 w 5434014"/>
              <a:gd name="connsiteY220" fmla="*/ 5829124 h 6126160"/>
              <a:gd name="connsiteX221" fmla="*/ 4490484 w 5434014"/>
              <a:gd name="connsiteY221" fmla="*/ 5829124 h 6126160"/>
              <a:gd name="connsiteX222" fmla="*/ 4490484 w 5434014"/>
              <a:gd name="connsiteY222" fmla="*/ 5916488 h 6126160"/>
              <a:gd name="connsiteX223" fmla="*/ 4403120 w 5434014"/>
              <a:gd name="connsiteY223" fmla="*/ 5916488 h 6126160"/>
              <a:gd name="connsiteX224" fmla="*/ 4088609 w 5434014"/>
              <a:gd name="connsiteY224" fmla="*/ 5829124 h 6126160"/>
              <a:gd name="connsiteX225" fmla="*/ 4175973 w 5434014"/>
              <a:gd name="connsiteY225" fmla="*/ 5829124 h 6126160"/>
              <a:gd name="connsiteX226" fmla="*/ 4175973 w 5434014"/>
              <a:gd name="connsiteY226" fmla="*/ 5916488 h 6126160"/>
              <a:gd name="connsiteX227" fmla="*/ 4088609 w 5434014"/>
              <a:gd name="connsiteY227" fmla="*/ 5916488 h 6126160"/>
              <a:gd name="connsiteX228" fmla="*/ 3983773 w 5434014"/>
              <a:gd name="connsiteY228" fmla="*/ 5829124 h 6126160"/>
              <a:gd name="connsiteX229" fmla="*/ 4071137 w 5434014"/>
              <a:gd name="connsiteY229" fmla="*/ 5829124 h 6126160"/>
              <a:gd name="connsiteX230" fmla="*/ 4071137 w 5434014"/>
              <a:gd name="connsiteY230" fmla="*/ 5916488 h 6126160"/>
              <a:gd name="connsiteX231" fmla="*/ 3983773 w 5434014"/>
              <a:gd name="connsiteY231" fmla="*/ 5916488 h 6126160"/>
              <a:gd name="connsiteX232" fmla="*/ 3878936 w 5434014"/>
              <a:gd name="connsiteY232" fmla="*/ 5829124 h 6126160"/>
              <a:gd name="connsiteX233" fmla="*/ 3966300 w 5434014"/>
              <a:gd name="connsiteY233" fmla="*/ 5829124 h 6126160"/>
              <a:gd name="connsiteX234" fmla="*/ 3966300 w 5434014"/>
              <a:gd name="connsiteY234" fmla="*/ 5916488 h 6126160"/>
              <a:gd name="connsiteX235" fmla="*/ 3878936 w 5434014"/>
              <a:gd name="connsiteY235" fmla="*/ 5916488 h 6126160"/>
              <a:gd name="connsiteX236" fmla="*/ 3774098 w 5434014"/>
              <a:gd name="connsiteY236" fmla="*/ 5829124 h 6126160"/>
              <a:gd name="connsiteX237" fmla="*/ 3861463 w 5434014"/>
              <a:gd name="connsiteY237" fmla="*/ 5829124 h 6126160"/>
              <a:gd name="connsiteX238" fmla="*/ 3861463 w 5434014"/>
              <a:gd name="connsiteY238" fmla="*/ 5916488 h 6126160"/>
              <a:gd name="connsiteX239" fmla="*/ 3774098 w 5434014"/>
              <a:gd name="connsiteY239" fmla="*/ 5916488 h 6126160"/>
              <a:gd name="connsiteX240" fmla="*/ 3669261 w 5434014"/>
              <a:gd name="connsiteY240" fmla="*/ 5829124 h 6126160"/>
              <a:gd name="connsiteX241" fmla="*/ 3756627 w 5434014"/>
              <a:gd name="connsiteY241" fmla="*/ 5829124 h 6126160"/>
              <a:gd name="connsiteX242" fmla="*/ 3756627 w 5434014"/>
              <a:gd name="connsiteY242" fmla="*/ 5916488 h 6126160"/>
              <a:gd name="connsiteX243" fmla="*/ 3669261 w 5434014"/>
              <a:gd name="connsiteY243" fmla="*/ 5916488 h 6126160"/>
              <a:gd name="connsiteX244" fmla="*/ 3564426 w 5434014"/>
              <a:gd name="connsiteY244" fmla="*/ 5829124 h 6126160"/>
              <a:gd name="connsiteX245" fmla="*/ 3651790 w 5434014"/>
              <a:gd name="connsiteY245" fmla="*/ 5829124 h 6126160"/>
              <a:gd name="connsiteX246" fmla="*/ 3651790 w 5434014"/>
              <a:gd name="connsiteY246" fmla="*/ 5916488 h 6126160"/>
              <a:gd name="connsiteX247" fmla="*/ 3564426 w 5434014"/>
              <a:gd name="connsiteY247" fmla="*/ 5916488 h 6126160"/>
              <a:gd name="connsiteX248" fmla="*/ 3459589 w 5434014"/>
              <a:gd name="connsiteY248" fmla="*/ 5829124 h 6126160"/>
              <a:gd name="connsiteX249" fmla="*/ 3546953 w 5434014"/>
              <a:gd name="connsiteY249" fmla="*/ 5829124 h 6126160"/>
              <a:gd name="connsiteX250" fmla="*/ 3546953 w 5434014"/>
              <a:gd name="connsiteY250" fmla="*/ 5916488 h 6126160"/>
              <a:gd name="connsiteX251" fmla="*/ 3459589 w 5434014"/>
              <a:gd name="connsiteY251" fmla="*/ 5916488 h 6126160"/>
              <a:gd name="connsiteX252" fmla="*/ 3249917 w 5434014"/>
              <a:gd name="connsiteY252" fmla="*/ 5829124 h 6126160"/>
              <a:gd name="connsiteX253" fmla="*/ 3337281 w 5434014"/>
              <a:gd name="connsiteY253" fmla="*/ 5829124 h 6126160"/>
              <a:gd name="connsiteX254" fmla="*/ 3337281 w 5434014"/>
              <a:gd name="connsiteY254" fmla="*/ 5916488 h 6126160"/>
              <a:gd name="connsiteX255" fmla="*/ 3249917 w 5434014"/>
              <a:gd name="connsiteY255" fmla="*/ 5916488 h 6126160"/>
              <a:gd name="connsiteX256" fmla="*/ 3145079 w 5434014"/>
              <a:gd name="connsiteY256" fmla="*/ 5829124 h 6126160"/>
              <a:gd name="connsiteX257" fmla="*/ 3232444 w 5434014"/>
              <a:gd name="connsiteY257" fmla="*/ 5829124 h 6126160"/>
              <a:gd name="connsiteX258" fmla="*/ 3232444 w 5434014"/>
              <a:gd name="connsiteY258" fmla="*/ 5916488 h 6126160"/>
              <a:gd name="connsiteX259" fmla="*/ 3145079 w 5434014"/>
              <a:gd name="connsiteY259" fmla="*/ 5916488 h 6126160"/>
              <a:gd name="connsiteX260" fmla="*/ 3040256 w 5434014"/>
              <a:gd name="connsiteY260" fmla="*/ 5829124 h 6126160"/>
              <a:gd name="connsiteX261" fmla="*/ 3127620 w 5434014"/>
              <a:gd name="connsiteY261" fmla="*/ 5829124 h 6126160"/>
              <a:gd name="connsiteX262" fmla="*/ 3127620 w 5434014"/>
              <a:gd name="connsiteY262" fmla="*/ 5916488 h 6126160"/>
              <a:gd name="connsiteX263" fmla="*/ 3040256 w 5434014"/>
              <a:gd name="connsiteY263" fmla="*/ 5916488 h 6126160"/>
              <a:gd name="connsiteX264" fmla="*/ 2935419 w 5434014"/>
              <a:gd name="connsiteY264" fmla="*/ 5829124 h 6126160"/>
              <a:gd name="connsiteX265" fmla="*/ 3022783 w 5434014"/>
              <a:gd name="connsiteY265" fmla="*/ 5829124 h 6126160"/>
              <a:gd name="connsiteX266" fmla="*/ 3022783 w 5434014"/>
              <a:gd name="connsiteY266" fmla="*/ 5916488 h 6126160"/>
              <a:gd name="connsiteX267" fmla="*/ 2935419 w 5434014"/>
              <a:gd name="connsiteY267" fmla="*/ 5916488 h 6126160"/>
              <a:gd name="connsiteX268" fmla="*/ 2725746 w 5434014"/>
              <a:gd name="connsiteY268" fmla="*/ 5829124 h 6126160"/>
              <a:gd name="connsiteX269" fmla="*/ 2813111 w 5434014"/>
              <a:gd name="connsiteY269" fmla="*/ 5829124 h 6126160"/>
              <a:gd name="connsiteX270" fmla="*/ 2813111 w 5434014"/>
              <a:gd name="connsiteY270" fmla="*/ 5916488 h 6126160"/>
              <a:gd name="connsiteX271" fmla="*/ 2725746 w 5434014"/>
              <a:gd name="connsiteY271" fmla="*/ 5916488 h 6126160"/>
              <a:gd name="connsiteX272" fmla="*/ 2620910 w 5434014"/>
              <a:gd name="connsiteY272" fmla="*/ 5829124 h 6126160"/>
              <a:gd name="connsiteX273" fmla="*/ 2708275 w 5434014"/>
              <a:gd name="connsiteY273" fmla="*/ 5829124 h 6126160"/>
              <a:gd name="connsiteX274" fmla="*/ 2708275 w 5434014"/>
              <a:gd name="connsiteY274" fmla="*/ 5916488 h 6126160"/>
              <a:gd name="connsiteX275" fmla="*/ 2620910 w 5434014"/>
              <a:gd name="connsiteY275" fmla="*/ 5916488 h 6126160"/>
              <a:gd name="connsiteX276" fmla="*/ 2516074 w 5434014"/>
              <a:gd name="connsiteY276" fmla="*/ 5829124 h 6126160"/>
              <a:gd name="connsiteX277" fmla="*/ 2603439 w 5434014"/>
              <a:gd name="connsiteY277" fmla="*/ 5829124 h 6126160"/>
              <a:gd name="connsiteX278" fmla="*/ 2603439 w 5434014"/>
              <a:gd name="connsiteY278" fmla="*/ 5916488 h 6126160"/>
              <a:gd name="connsiteX279" fmla="*/ 2516074 w 5434014"/>
              <a:gd name="connsiteY279" fmla="*/ 5916488 h 6126160"/>
              <a:gd name="connsiteX280" fmla="*/ 2411238 w 5434014"/>
              <a:gd name="connsiteY280" fmla="*/ 5829124 h 6126160"/>
              <a:gd name="connsiteX281" fmla="*/ 2498602 w 5434014"/>
              <a:gd name="connsiteY281" fmla="*/ 5829124 h 6126160"/>
              <a:gd name="connsiteX282" fmla="*/ 2498602 w 5434014"/>
              <a:gd name="connsiteY282" fmla="*/ 5916488 h 6126160"/>
              <a:gd name="connsiteX283" fmla="*/ 2411238 w 5434014"/>
              <a:gd name="connsiteY283" fmla="*/ 5916488 h 6126160"/>
              <a:gd name="connsiteX284" fmla="*/ 2306402 w 5434014"/>
              <a:gd name="connsiteY284" fmla="*/ 5829124 h 6126160"/>
              <a:gd name="connsiteX285" fmla="*/ 2393766 w 5434014"/>
              <a:gd name="connsiteY285" fmla="*/ 5829124 h 6126160"/>
              <a:gd name="connsiteX286" fmla="*/ 2393766 w 5434014"/>
              <a:gd name="connsiteY286" fmla="*/ 5916488 h 6126160"/>
              <a:gd name="connsiteX287" fmla="*/ 2306402 w 5434014"/>
              <a:gd name="connsiteY287" fmla="*/ 5916488 h 6126160"/>
              <a:gd name="connsiteX288" fmla="*/ 2201565 w 5434014"/>
              <a:gd name="connsiteY288" fmla="*/ 5829124 h 6126160"/>
              <a:gd name="connsiteX289" fmla="*/ 2288929 w 5434014"/>
              <a:gd name="connsiteY289" fmla="*/ 5829124 h 6126160"/>
              <a:gd name="connsiteX290" fmla="*/ 2288929 w 5434014"/>
              <a:gd name="connsiteY290" fmla="*/ 5916488 h 6126160"/>
              <a:gd name="connsiteX291" fmla="*/ 2201565 w 5434014"/>
              <a:gd name="connsiteY291" fmla="*/ 5916488 h 6126160"/>
              <a:gd name="connsiteX292" fmla="*/ 2096728 w 5434014"/>
              <a:gd name="connsiteY292" fmla="*/ 5829123 h 6126160"/>
              <a:gd name="connsiteX293" fmla="*/ 2184092 w 5434014"/>
              <a:gd name="connsiteY293" fmla="*/ 5829123 h 6126160"/>
              <a:gd name="connsiteX294" fmla="*/ 2184092 w 5434014"/>
              <a:gd name="connsiteY294" fmla="*/ 5829124 h 6126160"/>
              <a:gd name="connsiteX295" fmla="*/ 2184093 w 5434014"/>
              <a:gd name="connsiteY295" fmla="*/ 5829124 h 6126160"/>
              <a:gd name="connsiteX296" fmla="*/ 2184093 w 5434014"/>
              <a:gd name="connsiteY296" fmla="*/ 5916488 h 6126160"/>
              <a:gd name="connsiteX297" fmla="*/ 2096729 w 5434014"/>
              <a:gd name="connsiteY297" fmla="*/ 5916488 h 6126160"/>
              <a:gd name="connsiteX298" fmla="*/ 2096729 w 5434014"/>
              <a:gd name="connsiteY298" fmla="*/ 5916487 h 6126160"/>
              <a:gd name="connsiteX299" fmla="*/ 2096728 w 5434014"/>
              <a:gd name="connsiteY299" fmla="*/ 5916487 h 6126160"/>
              <a:gd name="connsiteX300" fmla="*/ 1991891 w 5434014"/>
              <a:gd name="connsiteY300" fmla="*/ 5829123 h 6126160"/>
              <a:gd name="connsiteX301" fmla="*/ 2079256 w 5434014"/>
              <a:gd name="connsiteY301" fmla="*/ 5829123 h 6126160"/>
              <a:gd name="connsiteX302" fmla="*/ 2079256 w 5434014"/>
              <a:gd name="connsiteY302" fmla="*/ 5916487 h 6126160"/>
              <a:gd name="connsiteX303" fmla="*/ 1991891 w 5434014"/>
              <a:gd name="connsiteY303" fmla="*/ 5916487 h 6126160"/>
              <a:gd name="connsiteX304" fmla="*/ 1887055 w 5434014"/>
              <a:gd name="connsiteY304" fmla="*/ 5829123 h 6126160"/>
              <a:gd name="connsiteX305" fmla="*/ 1974420 w 5434014"/>
              <a:gd name="connsiteY305" fmla="*/ 5829123 h 6126160"/>
              <a:gd name="connsiteX306" fmla="*/ 1974420 w 5434014"/>
              <a:gd name="connsiteY306" fmla="*/ 5916487 h 6126160"/>
              <a:gd name="connsiteX307" fmla="*/ 1887055 w 5434014"/>
              <a:gd name="connsiteY307" fmla="*/ 5916487 h 6126160"/>
              <a:gd name="connsiteX308" fmla="*/ 1782219 w 5434014"/>
              <a:gd name="connsiteY308" fmla="*/ 5829123 h 6126160"/>
              <a:gd name="connsiteX309" fmla="*/ 1869583 w 5434014"/>
              <a:gd name="connsiteY309" fmla="*/ 5829123 h 6126160"/>
              <a:gd name="connsiteX310" fmla="*/ 1869583 w 5434014"/>
              <a:gd name="connsiteY310" fmla="*/ 5916487 h 6126160"/>
              <a:gd name="connsiteX311" fmla="*/ 1782219 w 5434014"/>
              <a:gd name="connsiteY311" fmla="*/ 5916487 h 6126160"/>
              <a:gd name="connsiteX312" fmla="*/ 1677383 w 5434014"/>
              <a:gd name="connsiteY312" fmla="*/ 5829123 h 6126160"/>
              <a:gd name="connsiteX313" fmla="*/ 1764747 w 5434014"/>
              <a:gd name="connsiteY313" fmla="*/ 5829123 h 6126160"/>
              <a:gd name="connsiteX314" fmla="*/ 1764747 w 5434014"/>
              <a:gd name="connsiteY314" fmla="*/ 5916487 h 6126160"/>
              <a:gd name="connsiteX315" fmla="*/ 1677383 w 5434014"/>
              <a:gd name="connsiteY315" fmla="*/ 5916487 h 6126160"/>
              <a:gd name="connsiteX316" fmla="*/ 1572546 w 5434014"/>
              <a:gd name="connsiteY316" fmla="*/ 5829123 h 6126160"/>
              <a:gd name="connsiteX317" fmla="*/ 1659910 w 5434014"/>
              <a:gd name="connsiteY317" fmla="*/ 5829123 h 6126160"/>
              <a:gd name="connsiteX318" fmla="*/ 1659910 w 5434014"/>
              <a:gd name="connsiteY318" fmla="*/ 5916487 h 6126160"/>
              <a:gd name="connsiteX319" fmla="*/ 1572546 w 5434014"/>
              <a:gd name="connsiteY319" fmla="*/ 5916487 h 6126160"/>
              <a:gd name="connsiteX320" fmla="*/ 1467710 w 5434014"/>
              <a:gd name="connsiteY320" fmla="*/ 5829123 h 6126160"/>
              <a:gd name="connsiteX321" fmla="*/ 1555074 w 5434014"/>
              <a:gd name="connsiteY321" fmla="*/ 5829123 h 6126160"/>
              <a:gd name="connsiteX322" fmla="*/ 1555074 w 5434014"/>
              <a:gd name="connsiteY322" fmla="*/ 5916487 h 6126160"/>
              <a:gd name="connsiteX323" fmla="*/ 1467710 w 5434014"/>
              <a:gd name="connsiteY323" fmla="*/ 5916487 h 6126160"/>
              <a:gd name="connsiteX324" fmla="*/ 1258036 w 5434014"/>
              <a:gd name="connsiteY324" fmla="*/ 5829123 h 6126160"/>
              <a:gd name="connsiteX325" fmla="*/ 1345401 w 5434014"/>
              <a:gd name="connsiteY325" fmla="*/ 5829123 h 6126160"/>
              <a:gd name="connsiteX326" fmla="*/ 1345401 w 5434014"/>
              <a:gd name="connsiteY326" fmla="*/ 5916487 h 6126160"/>
              <a:gd name="connsiteX327" fmla="*/ 1258036 w 5434014"/>
              <a:gd name="connsiteY327" fmla="*/ 5916487 h 6126160"/>
              <a:gd name="connsiteX328" fmla="*/ 1153200 w 5434014"/>
              <a:gd name="connsiteY328" fmla="*/ 5829123 h 6126160"/>
              <a:gd name="connsiteX329" fmla="*/ 1240565 w 5434014"/>
              <a:gd name="connsiteY329" fmla="*/ 5829123 h 6126160"/>
              <a:gd name="connsiteX330" fmla="*/ 1240565 w 5434014"/>
              <a:gd name="connsiteY330" fmla="*/ 5916487 h 6126160"/>
              <a:gd name="connsiteX331" fmla="*/ 1153200 w 5434014"/>
              <a:gd name="connsiteY331" fmla="*/ 5916487 h 6126160"/>
              <a:gd name="connsiteX332" fmla="*/ 1048364 w 5434014"/>
              <a:gd name="connsiteY332" fmla="*/ 5829123 h 6126160"/>
              <a:gd name="connsiteX333" fmla="*/ 1135728 w 5434014"/>
              <a:gd name="connsiteY333" fmla="*/ 5829123 h 6126160"/>
              <a:gd name="connsiteX334" fmla="*/ 1135728 w 5434014"/>
              <a:gd name="connsiteY334" fmla="*/ 5916487 h 6126160"/>
              <a:gd name="connsiteX335" fmla="*/ 1048364 w 5434014"/>
              <a:gd name="connsiteY335" fmla="*/ 5916487 h 6126160"/>
              <a:gd name="connsiteX336" fmla="*/ 943528 w 5434014"/>
              <a:gd name="connsiteY336" fmla="*/ 5829123 h 6126160"/>
              <a:gd name="connsiteX337" fmla="*/ 1030892 w 5434014"/>
              <a:gd name="connsiteY337" fmla="*/ 5829123 h 6126160"/>
              <a:gd name="connsiteX338" fmla="*/ 1030892 w 5434014"/>
              <a:gd name="connsiteY338" fmla="*/ 5916487 h 6126160"/>
              <a:gd name="connsiteX339" fmla="*/ 943528 w 5434014"/>
              <a:gd name="connsiteY339" fmla="*/ 5916487 h 6126160"/>
              <a:gd name="connsiteX340" fmla="*/ 733855 w 5434014"/>
              <a:gd name="connsiteY340" fmla="*/ 5829123 h 6126160"/>
              <a:gd name="connsiteX341" fmla="*/ 821219 w 5434014"/>
              <a:gd name="connsiteY341" fmla="*/ 5829123 h 6126160"/>
              <a:gd name="connsiteX342" fmla="*/ 821219 w 5434014"/>
              <a:gd name="connsiteY342" fmla="*/ 5916487 h 6126160"/>
              <a:gd name="connsiteX343" fmla="*/ 733855 w 5434014"/>
              <a:gd name="connsiteY343" fmla="*/ 5916487 h 6126160"/>
              <a:gd name="connsiteX344" fmla="*/ 629018 w 5434014"/>
              <a:gd name="connsiteY344" fmla="*/ 5829123 h 6126160"/>
              <a:gd name="connsiteX345" fmla="*/ 716382 w 5434014"/>
              <a:gd name="connsiteY345" fmla="*/ 5829123 h 6126160"/>
              <a:gd name="connsiteX346" fmla="*/ 716382 w 5434014"/>
              <a:gd name="connsiteY346" fmla="*/ 5916487 h 6126160"/>
              <a:gd name="connsiteX347" fmla="*/ 629018 w 5434014"/>
              <a:gd name="connsiteY347" fmla="*/ 5916487 h 6126160"/>
              <a:gd name="connsiteX348" fmla="*/ 524182 w 5434014"/>
              <a:gd name="connsiteY348" fmla="*/ 5829123 h 6126160"/>
              <a:gd name="connsiteX349" fmla="*/ 611546 w 5434014"/>
              <a:gd name="connsiteY349" fmla="*/ 5829123 h 6126160"/>
              <a:gd name="connsiteX350" fmla="*/ 611546 w 5434014"/>
              <a:gd name="connsiteY350" fmla="*/ 5916487 h 6126160"/>
              <a:gd name="connsiteX351" fmla="*/ 524182 w 5434014"/>
              <a:gd name="connsiteY351" fmla="*/ 5916487 h 6126160"/>
              <a:gd name="connsiteX352" fmla="*/ 419345 w 5434014"/>
              <a:gd name="connsiteY352" fmla="*/ 5829123 h 6126160"/>
              <a:gd name="connsiteX353" fmla="*/ 506710 w 5434014"/>
              <a:gd name="connsiteY353" fmla="*/ 5829123 h 6126160"/>
              <a:gd name="connsiteX354" fmla="*/ 506710 w 5434014"/>
              <a:gd name="connsiteY354" fmla="*/ 5916487 h 6126160"/>
              <a:gd name="connsiteX355" fmla="*/ 419345 w 5434014"/>
              <a:gd name="connsiteY355" fmla="*/ 5916487 h 6126160"/>
              <a:gd name="connsiteX356" fmla="*/ 314509 w 5434014"/>
              <a:gd name="connsiteY356" fmla="*/ 5829123 h 6126160"/>
              <a:gd name="connsiteX357" fmla="*/ 401873 w 5434014"/>
              <a:gd name="connsiteY357" fmla="*/ 5829123 h 6126160"/>
              <a:gd name="connsiteX358" fmla="*/ 401873 w 5434014"/>
              <a:gd name="connsiteY358" fmla="*/ 5916487 h 6126160"/>
              <a:gd name="connsiteX359" fmla="*/ 314509 w 5434014"/>
              <a:gd name="connsiteY359" fmla="*/ 5916487 h 6126160"/>
              <a:gd name="connsiteX360" fmla="*/ 209673 w 5434014"/>
              <a:gd name="connsiteY360" fmla="*/ 5829123 h 6126160"/>
              <a:gd name="connsiteX361" fmla="*/ 297037 w 5434014"/>
              <a:gd name="connsiteY361" fmla="*/ 5829123 h 6126160"/>
              <a:gd name="connsiteX362" fmla="*/ 297037 w 5434014"/>
              <a:gd name="connsiteY362" fmla="*/ 5916487 h 6126160"/>
              <a:gd name="connsiteX363" fmla="*/ 209673 w 5434014"/>
              <a:gd name="connsiteY363" fmla="*/ 5916487 h 6126160"/>
              <a:gd name="connsiteX364" fmla="*/ 104836 w 5434014"/>
              <a:gd name="connsiteY364" fmla="*/ 5829123 h 6126160"/>
              <a:gd name="connsiteX365" fmla="*/ 192200 w 5434014"/>
              <a:gd name="connsiteY365" fmla="*/ 5829123 h 6126160"/>
              <a:gd name="connsiteX366" fmla="*/ 192200 w 5434014"/>
              <a:gd name="connsiteY366" fmla="*/ 5916487 h 6126160"/>
              <a:gd name="connsiteX367" fmla="*/ 104836 w 5434014"/>
              <a:gd name="connsiteY367" fmla="*/ 5916487 h 6126160"/>
              <a:gd name="connsiteX368" fmla="*/ 1 w 5434014"/>
              <a:gd name="connsiteY368" fmla="*/ 0 h 6126160"/>
              <a:gd name="connsiteX369" fmla="*/ 5434014 w 5434014"/>
              <a:gd name="connsiteY369" fmla="*/ 0 h 6126160"/>
              <a:gd name="connsiteX370" fmla="*/ 5434014 w 5434014"/>
              <a:gd name="connsiteY370" fmla="*/ 5724288 h 6126160"/>
              <a:gd name="connsiteX371" fmla="*/ 5434013 w 5434014"/>
              <a:gd name="connsiteY371" fmla="*/ 5724288 h 6126160"/>
              <a:gd name="connsiteX372" fmla="*/ 5434013 w 5434014"/>
              <a:gd name="connsiteY372" fmla="*/ 5811652 h 6126160"/>
              <a:gd name="connsiteX373" fmla="*/ 5346649 w 5434014"/>
              <a:gd name="connsiteY373" fmla="*/ 5811652 h 6126160"/>
              <a:gd name="connsiteX374" fmla="*/ 5346649 w 5434014"/>
              <a:gd name="connsiteY374" fmla="*/ 5724288 h 6126160"/>
              <a:gd name="connsiteX375" fmla="*/ 5329177 w 5434014"/>
              <a:gd name="connsiteY375" fmla="*/ 5724288 h 6126160"/>
              <a:gd name="connsiteX376" fmla="*/ 5329177 w 5434014"/>
              <a:gd name="connsiteY376" fmla="*/ 5811652 h 6126160"/>
              <a:gd name="connsiteX377" fmla="*/ 5241812 w 5434014"/>
              <a:gd name="connsiteY377" fmla="*/ 5811652 h 6126160"/>
              <a:gd name="connsiteX378" fmla="*/ 5241812 w 5434014"/>
              <a:gd name="connsiteY378" fmla="*/ 5724288 h 6126160"/>
              <a:gd name="connsiteX379" fmla="*/ 5224340 w 5434014"/>
              <a:gd name="connsiteY379" fmla="*/ 5724288 h 6126160"/>
              <a:gd name="connsiteX380" fmla="*/ 5224340 w 5434014"/>
              <a:gd name="connsiteY380" fmla="*/ 5811652 h 6126160"/>
              <a:gd name="connsiteX381" fmla="*/ 5136975 w 5434014"/>
              <a:gd name="connsiteY381" fmla="*/ 5811652 h 6126160"/>
              <a:gd name="connsiteX382" fmla="*/ 5136975 w 5434014"/>
              <a:gd name="connsiteY382" fmla="*/ 5724288 h 6126160"/>
              <a:gd name="connsiteX383" fmla="*/ 5119503 w 5434014"/>
              <a:gd name="connsiteY383" fmla="*/ 5724288 h 6126160"/>
              <a:gd name="connsiteX384" fmla="*/ 5119503 w 5434014"/>
              <a:gd name="connsiteY384" fmla="*/ 5811652 h 6126160"/>
              <a:gd name="connsiteX385" fmla="*/ 5032139 w 5434014"/>
              <a:gd name="connsiteY385" fmla="*/ 5811652 h 6126160"/>
              <a:gd name="connsiteX386" fmla="*/ 5032139 w 5434014"/>
              <a:gd name="connsiteY386" fmla="*/ 5724288 h 6126160"/>
              <a:gd name="connsiteX387" fmla="*/ 5014667 w 5434014"/>
              <a:gd name="connsiteY387" fmla="*/ 5724288 h 6126160"/>
              <a:gd name="connsiteX388" fmla="*/ 5014667 w 5434014"/>
              <a:gd name="connsiteY388" fmla="*/ 5811652 h 6126160"/>
              <a:gd name="connsiteX389" fmla="*/ 4927303 w 5434014"/>
              <a:gd name="connsiteY389" fmla="*/ 5811652 h 6126160"/>
              <a:gd name="connsiteX390" fmla="*/ 4927303 w 5434014"/>
              <a:gd name="connsiteY390" fmla="*/ 5724288 h 6126160"/>
              <a:gd name="connsiteX391" fmla="*/ 4909831 w 5434014"/>
              <a:gd name="connsiteY391" fmla="*/ 5724288 h 6126160"/>
              <a:gd name="connsiteX392" fmla="*/ 4909831 w 5434014"/>
              <a:gd name="connsiteY392" fmla="*/ 5811652 h 6126160"/>
              <a:gd name="connsiteX393" fmla="*/ 4822467 w 5434014"/>
              <a:gd name="connsiteY393" fmla="*/ 5811652 h 6126160"/>
              <a:gd name="connsiteX394" fmla="*/ 4822467 w 5434014"/>
              <a:gd name="connsiteY394" fmla="*/ 5724288 h 6126160"/>
              <a:gd name="connsiteX395" fmla="*/ 4700158 w 5434014"/>
              <a:gd name="connsiteY395" fmla="*/ 5724288 h 6126160"/>
              <a:gd name="connsiteX396" fmla="*/ 4700158 w 5434014"/>
              <a:gd name="connsiteY396" fmla="*/ 5811652 h 6126160"/>
              <a:gd name="connsiteX397" fmla="*/ 4612794 w 5434014"/>
              <a:gd name="connsiteY397" fmla="*/ 5811652 h 6126160"/>
              <a:gd name="connsiteX398" fmla="*/ 4612794 w 5434014"/>
              <a:gd name="connsiteY398" fmla="*/ 5724288 h 6126160"/>
              <a:gd name="connsiteX399" fmla="*/ 4595321 w 5434014"/>
              <a:gd name="connsiteY399" fmla="*/ 5724288 h 6126160"/>
              <a:gd name="connsiteX400" fmla="*/ 4595321 w 5434014"/>
              <a:gd name="connsiteY400" fmla="*/ 5811652 h 6126160"/>
              <a:gd name="connsiteX401" fmla="*/ 4507956 w 5434014"/>
              <a:gd name="connsiteY401" fmla="*/ 5811652 h 6126160"/>
              <a:gd name="connsiteX402" fmla="*/ 4507956 w 5434014"/>
              <a:gd name="connsiteY402" fmla="*/ 5724288 h 6126160"/>
              <a:gd name="connsiteX403" fmla="*/ 4490484 w 5434014"/>
              <a:gd name="connsiteY403" fmla="*/ 5724288 h 6126160"/>
              <a:gd name="connsiteX404" fmla="*/ 4490484 w 5434014"/>
              <a:gd name="connsiteY404" fmla="*/ 5811652 h 6126160"/>
              <a:gd name="connsiteX405" fmla="*/ 4403120 w 5434014"/>
              <a:gd name="connsiteY405" fmla="*/ 5811652 h 6126160"/>
              <a:gd name="connsiteX406" fmla="*/ 4403120 w 5434014"/>
              <a:gd name="connsiteY406" fmla="*/ 5724288 h 6126160"/>
              <a:gd name="connsiteX407" fmla="*/ 4280810 w 5434014"/>
              <a:gd name="connsiteY407" fmla="*/ 5724288 h 6126160"/>
              <a:gd name="connsiteX408" fmla="*/ 4280810 w 5434014"/>
              <a:gd name="connsiteY408" fmla="*/ 5811652 h 6126160"/>
              <a:gd name="connsiteX409" fmla="*/ 4193446 w 5434014"/>
              <a:gd name="connsiteY409" fmla="*/ 5811652 h 6126160"/>
              <a:gd name="connsiteX410" fmla="*/ 4193446 w 5434014"/>
              <a:gd name="connsiteY410" fmla="*/ 5724288 h 6126160"/>
              <a:gd name="connsiteX411" fmla="*/ 4175973 w 5434014"/>
              <a:gd name="connsiteY411" fmla="*/ 5724288 h 6126160"/>
              <a:gd name="connsiteX412" fmla="*/ 4175973 w 5434014"/>
              <a:gd name="connsiteY412" fmla="*/ 5811652 h 6126160"/>
              <a:gd name="connsiteX413" fmla="*/ 4088609 w 5434014"/>
              <a:gd name="connsiteY413" fmla="*/ 5811652 h 6126160"/>
              <a:gd name="connsiteX414" fmla="*/ 4088609 w 5434014"/>
              <a:gd name="connsiteY414" fmla="*/ 5724288 h 6126160"/>
              <a:gd name="connsiteX415" fmla="*/ 4071137 w 5434014"/>
              <a:gd name="connsiteY415" fmla="*/ 5724288 h 6126160"/>
              <a:gd name="connsiteX416" fmla="*/ 4071137 w 5434014"/>
              <a:gd name="connsiteY416" fmla="*/ 5811652 h 6126160"/>
              <a:gd name="connsiteX417" fmla="*/ 3983773 w 5434014"/>
              <a:gd name="connsiteY417" fmla="*/ 5811652 h 6126160"/>
              <a:gd name="connsiteX418" fmla="*/ 3983773 w 5434014"/>
              <a:gd name="connsiteY418" fmla="*/ 5724288 h 6126160"/>
              <a:gd name="connsiteX419" fmla="*/ 3966300 w 5434014"/>
              <a:gd name="connsiteY419" fmla="*/ 5724288 h 6126160"/>
              <a:gd name="connsiteX420" fmla="*/ 3966300 w 5434014"/>
              <a:gd name="connsiteY420" fmla="*/ 5811652 h 6126160"/>
              <a:gd name="connsiteX421" fmla="*/ 3878936 w 5434014"/>
              <a:gd name="connsiteY421" fmla="*/ 5811652 h 6126160"/>
              <a:gd name="connsiteX422" fmla="*/ 3878936 w 5434014"/>
              <a:gd name="connsiteY422" fmla="*/ 5724288 h 6126160"/>
              <a:gd name="connsiteX423" fmla="*/ 3861463 w 5434014"/>
              <a:gd name="connsiteY423" fmla="*/ 5724288 h 6126160"/>
              <a:gd name="connsiteX424" fmla="*/ 3861463 w 5434014"/>
              <a:gd name="connsiteY424" fmla="*/ 5811652 h 6126160"/>
              <a:gd name="connsiteX425" fmla="*/ 3774098 w 5434014"/>
              <a:gd name="connsiteY425" fmla="*/ 5811652 h 6126160"/>
              <a:gd name="connsiteX426" fmla="*/ 3774098 w 5434014"/>
              <a:gd name="connsiteY426" fmla="*/ 5724288 h 6126160"/>
              <a:gd name="connsiteX427" fmla="*/ 3756627 w 5434014"/>
              <a:gd name="connsiteY427" fmla="*/ 5724288 h 6126160"/>
              <a:gd name="connsiteX428" fmla="*/ 3756627 w 5434014"/>
              <a:gd name="connsiteY428" fmla="*/ 5811652 h 6126160"/>
              <a:gd name="connsiteX429" fmla="*/ 3669261 w 5434014"/>
              <a:gd name="connsiteY429" fmla="*/ 5811652 h 6126160"/>
              <a:gd name="connsiteX430" fmla="*/ 3669261 w 5434014"/>
              <a:gd name="connsiteY430" fmla="*/ 5724288 h 6126160"/>
              <a:gd name="connsiteX431" fmla="*/ 3651790 w 5434014"/>
              <a:gd name="connsiteY431" fmla="*/ 5724288 h 6126160"/>
              <a:gd name="connsiteX432" fmla="*/ 3651790 w 5434014"/>
              <a:gd name="connsiteY432" fmla="*/ 5811652 h 6126160"/>
              <a:gd name="connsiteX433" fmla="*/ 3564426 w 5434014"/>
              <a:gd name="connsiteY433" fmla="*/ 5811652 h 6126160"/>
              <a:gd name="connsiteX434" fmla="*/ 3564426 w 5434014"/>
              <a:gd name="connsiteY434" fmla="*/ 5724288 h 6126160"/>
              <a:gd name="connsiteX435" fmla="*/ 3546953 w 5434014"/>
              <a:gd name="connsiteY435" fmla="*/ 5724288 h 6126160"/>
              <a:gd name="connsiteX436" fmla="*/ 3546953 w 5434014"/>
              <a:gd name="connsiteY436" fmla="*/ 5811652 h 6126160"/>
              <a:gd name="connsiteX437" fmla="*/ 3459589 w 5434014"/>
              <a:gd name="connsiteY437" fmla="*/ 5811652 h 6126160"/>
              <a:gd name="connsiteX438" fmla="*/ 3459589 w 5434014"/>
              <a:gd name="connsiteY438" fmla="*/ 5724288 h 6126160"/>
              <a:gd name="connsiteX439" fmla="*/ 3442117 w 5434014"/>
              <a:gd name="connsiteY439" fmla="*/ 5724288 h 6126160"/>
              <a:gd name="connsiteX440" fmla="*/ 3442117 w 5434014"/>
              <a:gd name="connsiteY440" fmla="*/ 5811652 h 6126160"/>
              <a:gd name="connsiteX441" fmla="*/ 3354753 w 5434014"/>
              <a:gd name="connsiteY441" fmla="*/ 5811652 h 6126160"/>
              <a:gd name="connsiteX442" fmla="*/ 3354753 w 5434014"/>
              <a:gd name="connsiteY442" fmla="*/ 5724288 h 6126160"/>
              <a:gd name="connsiteX443" fmla="*/ 3337281 w 5434014"/>
              <a:gd name="connsiteY443" fmla="*/ 5724288 h 6126160"/>
              <a:gd name="connsiteX444" fmla="*/ 3337281 w 5434014"/>
              <a:gd name="connsiteY444" fmla="*/ 5811652 h 6126160"/>
              <a:gd name="connsiteX445" fmla="*/ 3249917 w 5434014"/>
              <a:gd name="connsiteY445" fmla="*/ 5811652 h 6126160"/>
              <a:gd name="connsiteX446" fmla="*/ 3249917 w 5434014"/>
              <a:gd name="connsiteY446" fmla="*/ 5724288 h 6126160"/>
              <a:gd name="connsiteX447" fmla="*/ 3232444 w 5434014"/>
              <a:gd name="connsiteY447" fmla="*/ 5724288 h 6126160"/>
              <a:gd name="connsiteX448" fmla="*/ 3232444 w 5434014"/>
              <a:gd name="connsiteY448" fmla="*/ 5811652 h 6126160"/>
              <a:gd name="connsiteX449" fmla="*/ 3145079 w 5434014"/>
              <a:gd name="connsiteY449" fmla="*/ 5811652 h 6126160"/>
              <a:gd name="connsiteX450" fmla="*/ 3145079 w 5434014"/>
              <a:gd name="connsiteY450" fmla="*/ 5724288 h 6126160"/>
              <a:gd name="connsiteX451" fmla="*/ 3127620 w 5434014"/>
              <a:gd name="connsiteY451" fmla="*/ 5724288 h 6126160"/>
              <a:gd name="connsiteX452" fmla="*/ 3127620 w 5434014"/>
              <a:gd name="connsiteY452" fmla="*/ 5811652 h 6126160"/>
              <a:gd name="connsiteX453" fmla="*/ 3040256 w 5434014"/>
              <a:gd name="connsiteY453" fmla="*/ 5811652 h 6126160"/>
              <a:gd name="connsiteX454" fmla="*/ 3040256 w 5434014"/>
              <a:gd name="connsiteY454" fmla="*/ 5724288 h 6126160"/>
              <a:gd name="connsiteX455" fmla="*/ 3022783 w 5434014"/>
              <a:gd name="connsiteY455" fmla="*/ 5724288 h 6126160"/>
              <a:gd name="connsiteX456" fmla="*/ 3022783 w 5434014"/>
              <a:gd name="connsiteY456" fmla="*/ 5811652 h 6126160"/>
              <a:gd name="connsiteX457" fmla="*/ 2935419 w 5434014"/>
              <a:gd name="connsiteY457" fmla="*/ 5811652 h 6126160"/>
              <a:gd name="connsiteX458" fmla="*/ 2935419 w 5434014"/>
              <a:gd name="connsiteY458" fmla="*/ 5724288 h 6126160"/>
              <a:gd name="connsiteX459" fmla="*/ 2917947 w 5434014"/>
              <a:gd name="connsiteY459" fmla="*/ 5724288 h 6126160"/>
              <a:gd name="connsiteX460" fmla="*/ 2917947 w 5434014"/>
              <a:gd name="connsiteY460" fmla="*/ 5811652 h 6126160"/>
              <a:gd name="connsiteX461" fmla="*/ 2830583 w 5434014"/>
              <a:gd name="connsiteY461" fmla="*/ 5811652 h 6126160"/>
              <a:gd name="connsiteX462" fmla="*/ 2830583 w 5434014"/>
              <a:gd name="connsiteY462" fmla="*/ 5724288 h 6126160"/>
              <a:gd name="connsiteX463" fmla="*/ 2813111 w 5434014"/>
              <a:gd name="connsiteY463" fmla="*/ 5724288 h 6126160"/>
              <a:gd name="connsiteX464" fmla="*/ 2813111 w 5434014"/>
              <a:gd name="connsiteY464" fmla="*/ 5811652 h 6126160"/>
              <a:gd name="connsiteX465" fmla="*/ 2725746 w 5434014"/>
              <a:gd name="connsiteY465" fmla="*/ 5811652 h 6126160"/>
              <a:gd name="connsiteX466" fmla="*/ 2725746 w 5434014"/>
              <a:gd name="connsiteY466" fmla="*/ 5724288 h 6126160"/>
              <a:gd name="connsiteX467" fmla="*/ 2708275 w 5434014"/>
              <a:gd name="connsiteY467" fmla="*/ 5724288 h 6126160"/>
              <a:gd name="connsiteX468" fmla="*/ 2708275 w 5434014"/>
              <a:gd name="connsiteY468" fmla="*/ 5811652 h 6126160"/>
              <a:gd name="connsiteX469" fmla="*/ 2620910 w 5434014"/>
              <a:gd name="connsiteY469" fmla="*/ 5811652 h 6126160"/>
              <a:gd name="connsiteX470" fmla="*/ 2620910 w 5434014"/>
              <a:gd name="connsiteY470" fmla="*/ 5724288 h 6126160"/>
              <a:gd name="connsiteX471" fmla="*/ 2603439 w 5434014"/>
              <a:gd name="connsiteY471" fmla="*/ 5724288 h 6126160"/>
              <a:gd name="connsiteX472" fmla="*/ 2603439 w 5434014"/>
              <a:gd name="connsiteY472" fmla="*/ 5811652 h 6126160"/>
              <a:gd name="connsiteX473" fmla="*/ 2516074 w 5434014"/>
              <a:gd name="connsiteY473" fmla="*/ 5811652 h 6126160"/>
              <a:gd name="connsiteX474" fmla="*/ 2516074 w 5434014"/>
              <a:gd name="connsiteY474" fmla="*/ 5724288 h 6126160"/>
              <a:gd name="connsiteX475" fmla="*/ 2498602 w 5434014"/>
              <a:gd name="connsiteY475" fmla="*/ 5724288 h 6126160"/>
              <a:gd name="connsiteX476" fmla="*/ 2498602 w 5434014"/>
              <a:gd name="connsiteY476" fmla="*/ 5811652 h 6126160"/>
              <a:gd name="connsiteX477" fmla="*/ 2411238 w 5434014"/>
              <a:gd name="connsiteY477" fmla="*/ 5811652 h 6126160"/>
              <a:gd name="connsiteX478" fmla="*/ 2411238 w 5434014"/>
              <a:gd name="connsiteY478" fmla="*/ 5724288 h 6126160"/>
              <a:gd name="connsiteX479" fmla="*/ 2393766 w 5434014"/>
              <a:gd name="connsiteY479" fmla="*/ 5724288 h 6126160"/>
              <a:gd name="connsiteX480" fmla="*/ 2393766 w 5434014"/>
              <a:gd name="connsiteY480" fmla="*/ 5811652 h 6126160"/>
              <a:gd name="connsiteX481" fmla="*/ 2306402 w 5434014"/>
              <a:gd name="connsiteY481" fmla="*/ 5811652 h 6126160"/>
              <a:gd name="connsiteX482" fmla="*/ 2306402 w 5434014"/>
              <a:gd name="connsiteY482" fmla="*/ 5724288 h 6126160"/>
              <a:gd name="connsiteX483" fmla="*/ 2288929 w 5434014"/>
              <a:gd name="connsiteY483" fmla="*/ 5724288 h 6126160"/>
              <a:gd name="connsiteX484" fmla="*/ 2288929 w 5434014"/>
              <a:gd name="connsiteY484" fmla="*/ 5811652 h 6126160"/>
              <a:gd name="connsiteX485" fmla="*/ 2201565 w 5434014"/>
              <a:gd name="connsiteY485" fmla="*/ 5811652 h 6126160"/>
              <a:gd name="connsiteX486" fmla="*/ 2201565 w 5434014"/>
              <a:gd name="connsiteY486" fmla="*/ 5724288 h 6126160"/>
              <a:gd name="connsiteX487" fmla="*/ 2184093 w 5434014"/>
              <a:gd name="connsiteY487" fmla="*/ 5724288 h 6126160"/>
              <a:gd name="connsiteX488" fmla="*/ 2184093 w 5434014"/>
              <a:gd name="connsiteY488" fmla="*/ 5811652 h 6126160"/>
              <a:gd name="connsiteX489" fmla="*/ 2096729 w 5434014"/>
              <a:gd name="connsiteY489" fmla="*/ 5811652 h 6126160"/>
              <a:gd name="connsiteX490" fmla="*/ 2096729 w 5434014"/>
              <a:gd name="connsiteY490" fmla="*/ 5811651 h 6126160"/>
              <a:gd name="connsiteX491" fmla="*/ 2096728 w 5434014"/>
              <a:gd name="connsiteY491" fmla="*/ 5811651 h 6126160"/>
              <a:gd name="connsiteX492" fmla="*/ 2096728 w 5434014"/>
              <a:gd name="connsiteY492" fmla="*/ 5724288 h 6126160"/>
              <a:gd name="connsiteX493" fmla="*/ 2079256 w 5434014"/>
              <a:gd name="connsiteY493" fmla="*/ 5724288 h 6126160"/>
              <a:gd name="connsiteX494" fmla="*/ 2079256 w 5434014"/>
              <a:gd name="connsiteY494" fmla="*/ 5811651 h 6126160"/>
              <a:gd name="connsiteX495" fmla="*/ 1991891 w 5434014"/>
              <a:gd name="connsiteY495" fmla="*/ 5811651 h 6126160"/>
              <a:gd name="connsiteX496" fmla="*/ 1991891 w 5434014"/>
              <a:gd name="connsiteY496" fmla="*/ 5724288 h 6126160"/>
              <a:gd name="connsiteX497" fmla="*/ 1974420 w 5434014"/>
              <a:gd name="connsiteY497" fmla="*/ 5724288 h 6126160"/>
              <a:gd name="connsiteX498" fmla="*/ 1974420 w 5434014"/>
              <a:gd name="connsiteY498" fmla="*/ 5811651 h 6126160"/>
              <a:gd name="connsiteX499" fmla="*/ 1887055 w 5434014"/>
              <a:gd name="connsiteY499" fmla="*/ 5811651 h 6126160"/>
              <a:gd name="connsiteX500" fmla="*/ 1887055 w 5434014"/>
              <a:gd name="connsiteY500" fmla="*/ 5724288 h 6126160"/>
              <a:gd name="connsiteX501" fmla="*/ 1869583 w 5434014"/>
              <a:gd name="connsiteY501" fmla="*/ 5724288 h 6126160"/>
              <a:gd name="connsiteX502" fmla="*/ 1869583 w 5434014"/>
              <a:gd name="connsiteY502" fmla="*/ 5811651 h 6126160"/>
              <a:gd name="connsiteX503" fmla="*/ 1782219 w 5434014"/>
              <a:gd name="connsiteY503" fmla="*/ 5811651 h 6126160"/>
              <a:gd name="connsiteX504" fmla="*/ 1782219 w 5434014"/>
              <a:gd name="connsiteY504" fmla="*/ 5724288 h 6126160"/>
              <a:gd name="connsiteX505" fmla="*/ 1764747 w 5434014"/>
              <a:gd name="connsiteY505" fmla="*/ 5724288 h 6126160"/>
              <a:gd name="connsiteX506" fmla="*/ 1764747 w 5434014"/>
              <a:gd name="connsiteY506" fmla="*/ 5811651 h 6126160"/>
              <a:gd name="connsiteX507" fmla="*/ 1677383 w 5434014"/>
              <a:gd name="connsiteY507" fmla="*/ 5811651 h 6126160"/>
              <a:gd name="connsiteX508" fmla="*/ 1677383 w 5434014"/>
              <a:gd name="connsiteY508" fmla="*/ 5724288 h 6126160"/>
              <a:gd name="connsiteX509" fmla="*/ 1659910 w 5434014"/>
              <a:gd name="connsiteY509" fmla="*/ 5724288 h 6126160"/>
              <a:gd name="connsiteX510" fmla="*/ 1659910 w 5434014"/>
              <a:gd name="connsiteY510" fmla="*/ 5811651 h 6126160"/>
              <a:gd name="connsiteX511" fmla="*/ 1572546 w 5434014"/>
              <a:gd name="connsiteY511" fmla="*/ 5811651 h 6126160"/>
              <a:gd name="connsiteX512" fmla="*/ 1572546 w 5434014"/>
              <a:gd name="connsiteY512" fmla="*/ 5724288 h 6126160"/>
              <a:gd name="connsiteX513" fmla="*/ 1555074 w 5434014"/>
              <a:gd name="connsiteY513" fmla="*/ 5724288 h 6126160"/>
              <a:gd name="connsiteX514" fmla="*/ 1555074 w 5434014"/>
              <a:gd name="connsiteY514" fmla="*/ 5811651 h 6126160"/>
              <a:gd name="connsiteX515" fmla="*/ 1467710 w 5434014"/>
              <a:gd name="connsiteY515" fmla="*/ 5811651 h 6126160"/>
              <a:gd name="connsiteX516" fmla="*/ 1467710 w 5434014"/>
              <a:gd name="connsiteY516" fmla="*/ 5724288 h 6126160"/>
              <a:gd name="connsiteX517" fmla="*/ 1450237 w 5434014"/>
              <a:gd name="connsiteY517" fmla="*/ 5724288 h 6126160"/>
              <a:gd name="connsiteX518" fmla="*/ 1450237 w 5434014"/>
              <a:gd name="connsiteY518" fmla="*/ 5811651 h 6126160"/>
              <a:gd name="connsiteX519" fmla="*/ 1362873 w 5434014"/>
              <a:gd name="connsiteY519" fmla="*/ 5811651 h 6126160"/>
              <a:gd name="connsiteX520" fmla="*/ 1362873 w 5434014"/>
              <a:gd name="connsiteY520" fmla="*/ 5724288 h 6126160"/>
              <a:gd name="connsiteX521" fmla="*/ 1345401 w 5434014"/>
              <a:gd name="connsiteY521" fmla="*/ 5724288 h 6126160"/>
              <a:gd name="connsiteX522" fmla="*/ 1345401 w 5434014"/>
              <a:gd name="connsiteY522" fmla="*/ 5811651 h 6126160"/>
              <a:gd name="connsiteX523" fmla="*/ 1258036 w 5434014"/>
              <a:gd name="connsiteY523" fmla="*/ 5811651 h 6126160"/>
              <a:gd name="connsiteX524" fmla="*/ 1258036 w 5434014"/>
              <a:gd name="connsiteY524" fmla="*/ 5724288 h 6126160"/>
              <a:gd name="connsiteX525" fmla="*/ 1240565 w 5434014"/>
              <a:gd name="connsiteY525" fmla="*/ 5724288 h 6126160"/>
              <a:gd name="connsiteX526" fmla="*/ 1240565 w 5434014"/>
              <a:gd name="connsiteY526" fmla="*/ 5811651 h 6126160"/>
              <a:gd name="connsiteX527" fmla="*/ 1153200 w 5434014"/>
              <a:gd name="connsiteY527" fmla="*/ 5811651 h 6126160"/>
              <a:gd name="connsiteX528" fmla="*/ 1153200 w 5434014"/>
              <a:gd name="connsiteY528" fmla="*/ 5724288 h 6126160"/>
              <a:gd name="connsiteX529" fmla="*/ 1135728 w 5434014"/>
              <a:gd name="connsiteY529" fmla="*/ 5724288 h 6126160"/>
              <a:gd name="connsiteX530" fmla="*/ 1135728 w 5434014"/>
              <a:gd name="connsiteY530" fmla="*/ 5811651 h 6126160"/>
              <a:gd name="connsiteX531" fmla="*/ 1048364 w 5434014"/>
              <a:gd name="connsiteY531" fmla="*/ 5811651 h 6126160"/>
              <a:gd name="connsiteX532" fmla="*/ 1048364 w 5434014"/>
              <a:gd name="connsiteY532" fmla="*/ 5724288 h 6126160"/>
              <a:gd name="connsiteX533" fmla="*/ 1030892 w 5434014"/>
              <a:gd name="connsiteY533" fmla="*/ 5724288 h 6126160"/>
              <a:gd name="connsiteX534" fmla="*/ 1030892 w 5434014"/>
              <a:gd name="connsiteY534" fmla="*/ 5811651 h 6126160"/>
              <a:gd name="connsiteX535" fmla="*/ 943528 w 5434014"/>
              <a:gd name="connsiteY535" fmla="*/ 5811651 h 6126160"/>
              <a:gd name="connsiteX536" fmla="*/ 943528 w 5434014"/>
              <a:gd name="connsiteY536" fmla="*/ 5724288 h 6126160"/>
              <a:gd name="connsiteX537" fmla="*/ 926055 w 5434014"/>
              <a:gd name="connsiteY537" fmla="*/ 5724288 h 6126160"/>
              <a:gd name="connsiteX538" fmla="*/ 926055 w 5434014"/>
              <a:gd name="connsiteY538" fmla="*/ 5811651 h 6126160"/>
              <a:gd name="connsiteX539" fmla="*/ 838691 w 5434014"/>
              <a:gd name="connsiteY539" fmla="*/ 5811651 h 6126160"/>
              <a:gd name="connsiteX540" fmla="*/ 838691 w 5434014"/>
              <a:gd name="connsiteY540" fmla="*/ 5724288 h 6126160"/>
              <a:gd name="connsiteX541" fmla="*/ 821219 w 5434014"/>
              <a:gd name="connsiteY541" fmla="*/ 5724288 h 6126160"/>
              <a:gd name="connsiteX542" fmla="*/ 821219 w 5434014"/>
              <a:gd name="connsiteY542" fmla="*/ 5811651 h 6126160"/>
              <a:gd name="connsiteX543" fmla="*/ 733855 w 5434014"/>
              <a:gd name="connsiteY543" fmla="*/ 5811651 h 6126160"/>
              <a:gd name="connsiteX544" fmla="*/ 733855 w 5434014"/>
              <a:gd name="connsiteY544" fmla="*/ 5724288 h 6126160"/>
              <a:gd name="connsiteX545" fmla="*/ 716382 w 5434014"/>
              <a:gd name="connsiteY545" fmla="*/ 5724288 h 6126160"/>
              <a:gd name="connsiteX546" fmla="*/ 716382 w 5434014"/>
              <a:gd name="connsiteY546" fmla="*/ 5811651 h 6126160"/>
              <a:gd name="connsiteX547" fmla="*/ 629018 w 5434014"/>
              <a:gd name="connsiteY547" fmla="*/ 5811651 h 6126160"/>
              <a:gd name="connsiteX548" fmla="*/ 629018 w 5434014"/>
              <a:gd name="connsiteY548" fmla="*/ 5724288 h 6126160"/>
              <a:gd name="connsiteX549" fmla="*/ 611546 w 5434014"/>
              <a:gd name="connsiteY549" fmla="*/ 5724288 h 6126160"/>
              <a:gd name="connsiteX550" fmla="*/ 611546 w 5434014"/>
              <a:gd name="connsiteY550" fmla="*/ 5811651 h 6126160"/>
              <a:gd name="connsiteX551" fmla="*/ 524182 w 5434014"/>
              <a:gd name="connsiteY551" fmla="*/ 5811651 h 6126160"/>
              <a:gd name="connsiteX552" fmla="*/ 524182 w 5434014"/>
              <a:gd name="connsiteY552" fmla="*/ 5724288 h 6126160"/>
              <a:gd name="connsiteX553" fmla="*/ 506710 w 5434014"/>
              <a:gd name="connsiteY553" fmla="*/ 5724288 h 6126160"/>
              <a:gd name="connsiteX554" fmla="*/ 506710 w 5434014"/>
              <a:gd name="connsiteY554" fmla="*/ 5811651 h 6126160"/>
              <a:gd name="connsiteX555" fmla="*/ 419345 w 5434014"/>
              <a:gd name="connsiteY555" fmla="*/ 5811651 h 6126160"/>
              <a:gd name="connsiteX556" fmla="*/ 419345 w 5434014"/>
              <a:gd name="connsiteY556" fmla="*/ 5724288 h 6126160"/>
              <a:gd name="connsiteX557" fmla="*/ 401873 w 5434014"/>
              <a:gd name="connsiteY557" fmla="*/ 5724288 h 6126160"/>
              <a:gd name="connsiteX558" fmla="*/ 401873 w 5434014"/>
              <a:gd name="connsiteY558" fmla="*/ 5811651 h 6126160"/>
              <a:gd name="connsiteX559" fmla="*/ 314509 w 5434014"/>
              <a:gd name="connsiteY559" fmla="*/ 5811651 h 6126160"/>
              <a:gd name="connsiteX560" fmla="*/ 314509 w 5434014"/>
              <a:gd name="connsiteY560" fmla="*/ 5724288 h 6126160"/>
              <a:gd name="connsiteX561" fmla="*/ 297037 w 5434014"/>
              <a:gd name="connsiteY561" fmla="*/ 5724288 h 6126160"/>
              <a:gd name="connsiteX562" fmla="*/ 297037 w 5434014"/>
              <a:gd name="connsiteY562" fmla="*/ 5811651 h 6126160"/>
              <a:gd name="connsiteX563" fmla="*/ 209673 w 5434014"/>
              <a:gd name="connsiteY563" fmla="*/ 5811651 h 6126160"/>
              <a:gd name="connsiteX564" fmla="*/ 209673 w 5434014"/>
              <a:gd name="connsiteY564" fmla="*/ 5724288 h 6126160"/>
              <a:gd name="connsiteX565" fmla="*/ 192200 w 5434014"/>
              <a:gd name="connsiteY565" fmla="*/ 5724288 h 6126160"/>
              <a:gd name="connsiteX566" fmla="*/ 192200 w 5434014"/>
              <a:gd name="connsiteY566" fmla="*/ 5811651 h 6126160"/>
              <a:gd name="connsiteX567" fmla="*/ 104836 w 5434014"/>
              <a:gd name="connsiteY567" fmla="*/ 5811651 h 6126160"/>
              <a:gd name="connsiteX568" fmla="*/ 104836 w 5434014"/>
              <a:gd name="connsiteY568" fmla="*/ 5724288 h 6126160"/>
              <a:gd name="connsiteX569" fmla="*/ 87364 w 5434014"/>
              <a:gd name="connsiteY569" fmla="*/ 5724288 h 6126160"/>
              <a:gd name="connsiteX570" fmla="*/ 87364 w 5434014"/>
              <a:gd name="connsiteY570" fmla="*/ 5811651 h 6126160"/>
              <a:gd name="connsiteX571" fmla="*/ 0 w 5434014"/>
              <a:gd name="connsiteY571" fmla="*/ 5811651 h 6126160"/>
              <a:gd name="connsiteX572" fmla="*/ 0 w 5434014"/>
              <a:gd name="connsiteY572" fmla="*/ 5724287 h 6126160"/>
              <a:gd name="connsiteX573" fmla="*/ 1 w 5434014"/>
              <a:gd name="connsiteY573" fmla="*/ 5724287 h 61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Lst>
            <a:rect l="l" t="t" r="r" b="b"/>
            <a:pathLst>
              <a:path w="5434014" h="6126160">
                <a:moveTo>
                  <a:pt x="5032135" y="6038796"/>
                </a:moveTo>
                <a:lnTo>
                  <a:pt x="5119500" y="6038796"/>
                </a:lnTo>
                <a:lnTo>
                  <a:pt x="5119500" y="6126160"/>
                </a:lnTo>
                <a:lnTo>
                  <a:pt x="5032135" y="6126160"/>
                </a:lnTo>
                <a:close/>
                <a:moveTo>
                  <a:pt x="4822463" y="6038796"/>
                </a:moveTo>
                <a:lnTo>
                  <a:pt x="4909827" y="6038796"/>
                </a:lnTo>
                <a:lnTo>
                  <a:pt x="4909827" y="6126160"/>
                </a:lnTo>
                <a:lnTo>
                  <a:pt x="4822463" y="6126160"/>
                </a:lnTo>
                <a:close/>
                <a:moveTo>
                  <a:pt x="4507953" y="6038796"/>
                </a:moveTo>
                <a:lnTo>
                  <a:pt x="4595317" y="6038796"/>
                </a:lnTo>
                <a:lnTo>
                  <a:pt x="4595317" y="6126160"/>
                </a:lnTo>
                <a:lnTo>
                  <a:pt x="4507953" y="6126160"/>
                </a:lnTo>
                <a:close/>
                <a:moveTo>
                  <a:pt x="4403120" y="6038796"/>
                </a:moveTo>
                <a:lnTo>
                  <a:pt x="4490484" y="6038796"/>
                </a:lnTo>
                <a:lnTo>
                  <a:pt x="4490484" y="6126160"/>
                </a:lnTo>
                <a:lnTo>
                  <a:pt x="4403120" y="6126160"/>
                </a:lnTo>
                <a:close/>
                <a:moveTo>
                  <a:pt x="3669261" y="6038796"/>
                </a:moveTo>
                <a:lnTo>
                  <a:pt x="3756627" y="6038796"/>
                </a:lnTo>
                <a:lnTo>
                  <a:pt x="3756627" y="6126160"/>
                </a:lnTo>
                <a:lnTo>
                  <a:pt x="3669261" y="6126160"/>
                </a:lnTo>
                <a:close/>
                <a:moveTo>
                  <a:pt x="3564426" y="6038796"/>
                </a:moveTo>
                <a:lnTo>
                  <a:pt x="3651790" y="6038796"/>
                </a:lnTo>
                <a:lnTo>
                  <a:pt x="3651790" y="6126160"/>
                </a:lnTo>
                <a:lnTo>
                  <a:pt x="3564426" y="6126160"/>
                </a:lnTo>
                <a:close/>
                <a:moveTo>
                  <a:pt x="3145079" y="6038796"/>
                </a:moveTo>
                <a:lnTo>
                  <a:pt x="3232444" y="6038796"/>
                </a:lnTo>
                <a:lnTo>
                  <a:pt x="3232444" y="6126160"/>
                </a:lnTo>
                <a:lnTo>
                  <a:pt x="3145079" y="6126160"/>
                </a:lnTo>
                <a:close/>
                <a:moveTo>
                  <a:pt x="3040256" y="6038796"/>
                </a:moveTo>
                <a:lnTo>
                  <a:pt x="3127620" y="6038796"/>
                </a:lnTo>
                <a:lnTo>
                  <a:pt x="3127620" y="6126160"/>
                </a:lnTo>
                <a:lnTo>
                  <a:pt x="3040256" y="6126160"/>
                </a:lnTo>
                <a:close/>
                <a:moveTo>
                  <a:pt x="2516074" y="6038796"/>
                </a:moveTo>
                <a:lnTo>
                  <a:pt x="2603439" y="6038796"/>
                </a:lnTo>
                <a:lnTo>
                  <a:pt x="2603439" y="6126160"/>
                </a:lnTo>
                <a:lnTo>
                  <a:pt x="2516074" y="6126160"/>
                </a:lnTo>
                <a:close/>
                <a:moveTo>
                  <a:pt x="1677383" y="6038795"/>
                </a:moveTo>
                <a:lnTo>
                  <a:pt x="1764747" y="6038795"/>
                </a:lnTo>
                <a:lnTo>
                  <a:pt x="1764747" y="6126160"/>
                </a:lnTo>
                <a:lnTo>
                  <a:pt x="1677383" y="6126160"/>
                </a:lnTo>
                <a:close/>
                <a:moveTo>
                  <a:pt x="1153200" y="6038795"/>
                </a:moveTo>
                <a:lnTo>
                  <a:pt x="1240565" y="6038795"/>
                </a:lnTo>
                <a:lnTo>
                  <a:pt x="1240565" y="6126160"/>
                </a:lnTo>
                <a:lnTo>
                  <a:pt x="1153200" y="6126160"/>
                </a:lnTo>
                <a:close/>
                <a:moveTo>
                  <a:pt x="1048364" y="6038795"/>
                </a:moveTo>
                <a:lnTo>
                  <a:pt x="1135728" y="6038795"/>
                </a:lnTo>
                <a:lnTo>
                  <a:pt x="1135728" y="6126160"/>
                </a:lnTo>
                <a:lnTo>
                  <a:pt x="1048364" y="6126160"/>
                </a:lnTo>
                <a:close/>
                <a:moveTo>
                  <a:pt x="629018" y="6038795"/>
                </a:moveTo>
                <a:lnTo>
                  <a:pt x="716382" y="6038795"/>
                </a:lnTo>
                <a:lnTo>
                  <a:pt x="716382" y="6126160"/>
                </a:lnTo>
                <a:lnTo>
                  <a:pt x="629018" y="6126160"/>
                </a:lnTo>
                <a:close/>
                <a:moveTo>
                  <a:pt x="524182" y="6038795"/>
                </a:moveTo>
                <a:lnTo>
                  <a:pt x="611546" y="6038795"/>
                </a:lnTo>
                <a:lnTo>
                  <a:pt x="611546" y="6126160"/>
                </a:lnTo>
                <a:lnTo>
                  <a:pt x="524182" y="6126160"/>
                </a:lnTo>
                <a:close/>
                <a:moveTo>
                  <a:pt x="5346646" y="5933960"/>
                </a:moveTo>
                <a:lnTo>
                  <a:pt x="5434011" y="5933960"/>
                </a:lnTo>
                <a:lnTo>
                  <a:pt x="5434011" y="6021324"/>
                </a:lnTo>
                <a:lnTo>
                  <a:pt x="5346646" y="6021324"/>
                </a:lnTo>
                <a:close/>
                <a:moveTo>
                  <a:pt x="5136973" y="5933960"/>
                </a:moveTo>
                <a:lnTo>
                  <a:pt x="5224338" y="5933960"/>
                </a:lnTo>
                <a:lnTo>
                  <a:pt x="5224338" y="6021324"/>
                </a:lnTo>
                <a:lnTo>
                  <a:pt x="5136973" y="6021324"/>
                </a:lnTo>
                <a:close/>
                <a:moveTo>
                  <a:pt x="5032137" y="5933960"/>
                </a:moveTo>
                <a:lnTo>
                  <a:pt x="5119501" y="5933960"/>
                </a:lnTo>
                <a:lnTo>
                  <a:pt x="5119501" y="6021324"/>
                </a:lnTo>
                <a:lnTo>
                  <a:pt x="5032137" y="6021324"/>
                </a:lnTo>
                <a:close/>
                <a:moveTo>
                  <a:pt x="4927300" y="5933960"/>
                </a:moveTo>
                <a:lnTo>
                  <a:pt x="5014664" y="5933960"/>
                </a:lnTo>
                <a:lnTo>
                  <a:pt x="5014664" y="6021324"/>
                </a:lnTo>
                <a:lnTo>
                  <a:pt x="4927300" y="6021324"/>
                </a:lnTo>
                <a:close/>
                <a:moveTo>
                  <a:pt x="4822463" y="5933960"/>
                </a:moveTo>
                <a:lnTo>
                  <a:pt x="4909827" y="5933960"/>
                </a:lnTo>
                <a:lnTo>
                  <a:pt x="4909827" y="6021324"/>
                </a:lnTo>
                <a:lnTo>
                  <a:pt x="4822463" y="6021324"/>
                </a:lnTo>
                <a:close/>
                <a:moveTo>
                  <a:pt x="4717627" y="5933960"/>
                </a:moveTo>
                <a:lnTo>
                  <a:pt x="4804991" y="5933960"/>
                </a:lnTo>
                <a:lnTo>
                  <a:pt x="4804991" y="6021324"/>
                </a:lnTo>
                <a:lnTo>
                  <a:pt x="4717627" y="6021324"/>
                </a:lnTo>
                <a:close/>
                <a:moveTo>
                  <a:pt x="4612791" y="5933960"/>
                </a:moveTo>
                <a:lnTo>
                  <a:pt x="4700154" y="5933960"/>
                </a:lnTo>
                <a:lnTo>
                  <a:pt x="4700154" y="6021324"/>
                </a:lnTo>
                <a:lnTo>
                  <a:pt x="4612791" y="6021324"/>
                </a:lnTo>
                <a:close/>
                <a:moveTo>
                  <a:pt x="4507953" y="5933960"/>
                </a:moveTo>
                <a:lnTo>
                  <a:pt x="4595317" y="5933960"/>
                </a:lnTo>
                <a:lnTo>
                  <a:pt x="4595317" y="6021324"/>
                </a:lnTo>
                <a:lnTo>
                  <a:pt x="4507953" y="6021324"/>
                </a:lnTo>
                <a:close/>
                <a:moveTo>
                  <a:pt x="4403120" y="5933960"/>
                </a:moveTo>
                <a:lnTo>
                  <a:pt x="4490484" y="5933960"/>
                </a:lnTo>
                <a:lnTo>
                  <a:pt x="4490484" y="6021324"/>
                </a:lnTo>
                <a:lnTo>
                  <a:pt x="4403120" y="6021324"/>
                </a:lnTo>
                <a:close/>
                <a:moveTo>
                  <a:pt x="4088609" y="5933960"/>
                </a:moveTo>
                <a:lnTo>
                  <a:pt x="4175973" y="5933960"/>
                </a:lnTo>
                <a:lnTo>
                  <a:pt x="4175973" y="6021324"/>
                </a:lnTo>
                <a:lnTo>
                  <a:pt x="4088609" y="6021324"/>
                </a:lnTo>
                <a:close/>
                <a:moveTo>
                  <a:pt x="3774098" y="5933960"/>
                </a:moveTo>
                <a:lnTo>
                  <a:pt x="3861463" y="5933960"/>
                </a:lnTo>
                <a:lnTo>
                  <a:pt x="3861463" y="6021324"/>
                </a:lnTo>
                <a:lnTo>
                  <a:pt x="3774098" y="6021324"/>
                </a:lnTo>
                <a:close/>
                <a:moveTo>
                  <a:pt x="3669261" y="5933960"/>
                </a:moveTo>
                <a:lnTo>
                  <a:pt x="3756627" y="5933960"/>
                </a:lnTo>
                <a:lnTo>
                  <a:pt x="3756627" y="6021324"/>
                </a:lnTo>
                <a:lnTo>
                  <a:pt x="3669261" y="6021324"/>
                </a:lnTo>
                <a:close/>
                <a:moveTo>
                  <a:pt x="3564426" y="5933960"/>
                </a:moveTo>
                <a:lnTo>
                  <a:pt x="3651790" y="5933960"/>
                </a:lnTo>
                <a:lnTo>
                  <a:pt x="3651790" y="6021324"/>
                </a:lnTo>
                <a:lnTo>
                  <a:pt x="3564426" y="6021324"/>
                </a:lnTo>
                <a:close/>
                <a:moveTo>
                  <a:pt x="3459589" y="5933960"/>
                </a:moveTo>
                <a:lnTo>
                  <a:pt x="3546953" y="5933960"/>
                </a:lnTo>
                <a:lnTo>
                  <a:pt x="3546953" y="6021324"/>
                </a:lnTo>
                <a:lnTo>
                  <a:pt x="3459589" y="6021324"/>
                </a:lnTo>
                <a:close/>
                <a:moveTo>
                  <a:pt x="3249917" y="5933960"/>
                </a:moveTo>
                <a:lnTo>
                  <a:pt x="3337281" y="5933960"/>
                </a:lnTo>
                <a:lnTo>
                  <a:pt x="3337281" y="6021324"/>
                </a:lnTo>
                <a:lnTo>
                  <a:pt x="3249917" y="6021324"/>
                </a:lnTo>
                <a:close/>
                <a:moveTo>
                  <a:pt x="3145079" y="5933960"/>
                </a:moveTo>
                <a:lnTo>
                  <a:pt x="3232444" y="5933960"/>
                </a:lnTo>
                <a:lnTo>
                  <a:pt x="3232444" y="6021324"/>
                </a:lnTo>
                <a:lnTo>
                  <a:pt x="3145079" y="6021324"/>
                </a:lnTo>
                <a:close/>
                <a:moveTo>
                  <a:pt x="3040256" y="5933960"/>
                </a:moveTo>
                <a:lnTo>
                  <a:pt x="3127620" y="5933960"/>
                </a:lnTo>
                <a:lnTo>
                  <a:pt x="3127620" y="6021324"/>
                </a:lnTo>
                <a:lnTo>
                  <a:pt x="3040256" y="6021324"/>
                </a:lnTo>
                <a:close/>
                <a:moveTo>
                  <a:pt x="2935419" y="5933960"/>
                </a:moveTo>
                <a:lnTo>
                  <a:pt x="3022783" y="5933960"/>
                </a:lnTo>
                <a:lnTo>
                  <a:pt x="3022783" y="6021324"/>
                </a:lnTo>
                <a:lnTo>
                  <a:pt x="2935419" y="6021324"/>
                </a:lnTo>
                <a:close/>
                <a:moveTo>
                  <a:pt x="2620910" y="5933960"/>
                </a:moveTo>
                <a:lnTo>
                  <a:pt x="2708275" y="5933960"/>
                </a:lnTo>
                <a:lnTo>
                  <a:pt x="2708275" y="6021324"/>
                </a:lnTo>
                <a:lnTo>
                  <a:pt x="2620910" y="6021324"/>
                </a:lnTo>
                <a:close/>
                <a:moveTo>
                  <a:pt x="2516074" y="5933960"/>
                </a:moveTo>
                <a:lnTo>
                  <a:pt x="2603439" y="5933960"/>
                </a:lnTo>
                <a:lnTo>
                  <a:pt x="2603439" y="6021324"/>
                </a:lnTo>
                <a:lnTo>
                  <a:pt x="2516074" y="6021324"/>
                </a:lnTo>
                <a:close/>
                <a:moveTo>
                  <a:pt x="2411238" y="5933960"/>
                </a:moveTo>
                <a:lnTo>
                  <a:pt x="2498602" y="5933960"/>
                </a:lnTo>
                <a:lnTo>
                  <a:pt x="2498602" y="6021324"/>
                </a:lnTo>
                <a:lnTo>
                  <a:pt x="2411238" y="6021324"/>
                </a:lnTo>
                <a:close/>
                <a:moveTo>
                  <a:pt x="2096728" y="5933960"/>
                </a:moveTo>
                <a:lnTo>
                  <a:pt x="2184092" y="5933960"/>
                </a:lnTo>
                <a:lnTo>
                  <a:pt x="2184092" y="5933960"/>
                </a:lnTo>
                <a:lnTo>
                  <a:pt x="2184093" y="5933960"/>
                </a:lnTo>
                <a:lnTo>
                  <a:pt x="2184093" y="6021324"/>
                </a:lnTo>
                <a:lnTo>
                  <a:pt x="2096729" y="6021324"/>
                </a:lnTo>
                <a:lnTo>
                  <a:pt x="2096729" y="6021324"/>
                </a:lnTo>
                <a:lnTo>
                  <a:pt x="2096728" y="6021324"/>
                </a:lnTo>
                <a:close/>
                <a:moveTo>
                  <a:pt x="1782219" y="5933960"/>
                </a:moveTo>
                <a:lnTo>
                  <a:pt x="1869583" y="5933960"/>
                </a:lnTo>
                <a:lnTo>
                  <a:pt x="1869583" y="6021324"/>
                </a:lnTo>
                <a:lnTo>
                  <a:pt x="1782219" y="6021324"/>
                </a:lnTo>
                <a:close/>
                <a:moveTo>
                  <a:pt x="1677383" y="5933960"/>
                </a:moveTo>
                <a:lnTo>
                  <a:pt x="1764747" y="5933960"/>
                </a:lnTo>
                <a:lnTo>
                  <a:pt x="1764747" y="6021324"/>
                </a:lnTo>
                <a:lnTo>
                  <a:pt x="1677383" y="6021324"/>
                </a:lnTo>
                <a:close/>
                <a:moveTo>
                  <a:pt x="1572546" y="5933960"/>
                </a:moveTo>
                <a:lnTo>
                  <a:pt x="1659910" y="5933960"/>
                </a:lnTo>
                <a:lnTo>
                  <a:pt x="1659910" y="6021324"/>
                </a:lnTo>
                <a:lnTo>
                  <a:pt x="1572546" y="6021324"/>
                </a:lnTo>
                <a:close/>
                <a:moveTo>
                  <a:pt x="1258036" y="5933960"/>
                </a:moveTo>
                <a:lnTo>
                  <a:pt x="1345401" y="5933960"/>
                </a:lnTo>
                <a:lnTo>
                  <a:pt x="1345401" y="6021324"/>
                </a:lnTo>
                <a:lnTo>
                  <a:pt x="1258036" y="6021324"/>
                </a:lnTo>
                <a:close/>
                <a:moveTo>
                  <a:pt x="1153200" y="5933960"/>
                </a:moveTo>
                <a:lnTo>
                  <a:pt x="1240565" y="5933960"/>
                </a:lnTo>
                <a:lnTo>
                  <a:pt x="1240565" y="6021324"/>
                </a:lnTo>
                <a:lnTo>
                  <a:pt x="1153200" y="6021324"/>
                </a:lnTo>
                <a:close/>
                <a:moveTo>
                  <a:pt x="1048364" y="5933960"/>
                </a:moveTo>
                <a:lnTo>
                  <a:pt x="1135728" y="5933960"/>
                </a:lnTo>
                <a:lnTo>
                  <a:pt x="1135728" y="6021324"/>
                </a:lnTo>
                <a:lnTo>
                  <a:pt x="1048364" y="6021324"/>
                </a:lnTo>
                <a:close/>
                <a:moveTo>
                  <a:pt x="943528" y="5933960"/>
                </a:moveTo>
                <a:lnTo>
                  <a:pt x="1030892" y="5933960"/>
                </a:lnTo>
                <a:lnTo>
                  <a:pt x="1030892" y="6021324"/>
                </a:lnTo>
                <a:lnTo>
                  <a:pt x="943528" y="6021324"/>
                </a:lnTo>
                <a:close/>
                <a:moveTo>
                  <a:pt x="733855" y="5933960"/>
                </a:moveTo>
                <a:lnTo>
                  <a:pt x="821219" y="5933960"/>
                </a:lnTo>
                <a:lnTo>
                  <a:pt x="821219" y="6021324"/>
                </a:lnTo>
                <a:lnTo>
                  <a:pt x="733855" y="6021324"/>
                </a:lnTo>
                <a:close/>
                <a:moveTo>
                  <a:pt x="629018" y="5933960"/>
                </a:moveTo>
                <a:lnTo>
                  <a:pt x="716382" y="5933960"/>
                </a:lnTo>
                <a:lnTo>
                  <a:pt x="716382" y="6021324"/>
                </a:lnTo>
                <a:lnTo>
                  <a:pt x="629018" y="6021324"/>
                </a:lnTo>
                <a:close/>
                <a:moveTo>
                  <a:pt x="524182" y="5933960"/>
                </a:moveTo>
                <a:lnTo>
                  <a:pt x="611546" y="5933960"/>
                </a:lnTo>
                <a:lnTo>
                  <a:pt x="611546" y="6021324"/>
                </a:lnTo>
                <a:lnTo>
                  <a:pt x="524182" y="6021324"/>
                </a:lnTo>
                <a:close/>
                <a:moveTo>
                  <a:pt x="419345" y="5933960"/>
                </a:moveTo>
                <a:lnTo>
                  <a:pt x="506710" y="5933960"/>
                </a:lnTo>
                <a:lnTo>
                  <a:pt x="506710" y="6021324"/>
                </a:lnTo>
                <a:lnTo>
                  <a:pt x="419345" y="6021324"/>
                </a:lnTo>
                <a:close/>
                <a:moveTo>
                  <a:pt x="104836" y="5933960"/>
                </a:moveTo>
                <a:lnTo>
                  <a:pt x="192200" y="5933960"/>
                </a:lnTo>
                <a:lnTo>
                  <a:pt x="192200" y="6021324"/>
                </a:lnTo>
                <a:lnTo>
                  <a:pt x="104836" y="6021324"/>
                </a:lnTo>
                <a:close/>
                <a:moveTo>
                  <a:pt x="5346647" y="5829124"/>
                </a:moveTo>
                <a:lnTo>
                  <a:pt x="5434011" y="5829124"/>
                </a:lnTo>
                <a:lnTo>
                  <a:pt x="5434011" y="5916488"/>
                </a:lnTo>
                <a:lnTo>
                  <a:pt x="5346647" y="5916488"/>
                </a:lnTo>
                <a:close/>
                <a:moveTo>
                  <a:pt x="5136975" y="5829124"/>
                </a:moveTo>
                <a:lnTo>
                  <a:pt x="5224339" y="5829124"/>
                </a:lnTo>
                <a:lnTo>
                  <a:pt x="5224339" y="5916488"/>
                </a:lnTo>
                <a:lnTo>
                  <a:pt x="5136975" y="5916488"/>
                </a:lnTo>
                <a:close/>
                <a:moveTo>
                  <a:pt x="5032137" y="5829124"/>
                </a:moveTo>
                <a:lnTo>
                  <a:pt x="5119502" y="5829124"/>
                </a:lnTo>
                <a:lnTo>
                  <a:pt x="5119502" y="5916488"/>
                </a:lnTo>
                <a:lnTo>
                  <a:pt x="5032137" y="5916488"/>
                </a:lnTo>
                <a:close/>
                <a:moveTo>
                  <a:pt x="4927301" y="5829124"/>
                </a:moveTo>
                <a:lnTo>
                  <a:pt x="5014666" y="5829124"/>
                </a:lnTo>
                <a:lnTo>
                  <a:pt x="5014666" y="5916488"/>
                </a:lnTo>
                <a:lnTo>
                  <a:pt x="4927301" y="5916488"/>
                </a:lnTo>
                <a:close/>
                <a:moveTo>
                  <a:pt x="4822465" y="5829124"/>
                </a:moveTo>
                <a:lnTo>
                  <a:pt x="4909829" y="5829124"/>
                </a:lnTo>
                <a:lnTo>
                  <a:pt x="4909829" y="5916488"/>
                </a:lnTo>
                <a:lnTo>
                  <a:pt x="4822465" y="5916488"/>
                </a:lnTo>
                <a:close/>
                <a:moveTo>
                  <a:pt x="4507955" y="5829124"/>
                </a:moveTo>
                <a:lnTo>
                  <a:pt x="4595319" y="5829124"/>
                </a:lnTo>
                <a:lnTo>
                  <a:pt x="4595319" y="5916488"/>
                </a:lnTo>
                <a:lnTo>
                  <a:pt x="4507955" y="5916488"/>
                </a:lnTo>
                <a:close/>
                <a:moveTo>
                  <a:pt x="4403120" y="5829124"/>
                </a:moveTo>
                <a:lnTo>
                  <a:pt x="4490484" y="5829124"/>
                </a:lnTo>
                <a:lnTo>
                  <a:pt x="4490484" y="5916488"/>
                </a:lnTo>
                <a:lnTo>
                  <a:pt x="4403120" y="5916488"/>
                </a:lnTo>
                <a:close/>
                <a:moveTo>
                  <a:pt x="4088609" y="5829124"/>
                </a:moveTo>
                <a:lnTo>
                  <a:pt x="4175973" y="5829124"/>
                </a:lnTo>
                <a:lnTo>
                  <a:pt x="4175973" y="5916488"/>
                </a:lnTo>
                <a:lnTo>
                  <a:pt x="4088609" y="5916488"/>
                </a:lnTo>
                <a:close/>
                <a:moveTo>
                  <a:pt x="3983773" y="5829124"/>
                </a:moveTo>
                <a:lnTo>
                  <a:pt x="4071137" y="5829124"/>
                </a:lnTo>
                <a:lnTo>
                  <a:pt x="4071137" y="5916488"/>
                </a:lnTo>
                <a:lnTo>
                  <a:pt x="3983773" y="5916488"/>
                </a:lnTo>
                <a:close/>
                <a:moveTo>
                  <a:pt x="3878936" y="5829124"/>
                </a:moveTo>
                <a:lnTo>
                  <a:pt x="3966300" y="5829124"/>
                </a:lnTo>
                <a:lnTo>
                  <a:pt x="3966300" y="5916488"/>
                </a:lnTo>
                <a:lnTo>
                  <a:pt x="3878936" y="5916488"/>
                </a:lnTo>
                <a:close/>
                <a:moveTo>
                  <a:pt x="3774098" y="5829124"/>
                </a:moveTo>
                <a:lnTo>
                  <a:pt x="3861463" y="5829124"/>
                </a:lnTo>
                <a:lnTo>
                  <a:pt x="3861463" y="5916488"/>
                </a:lnTo>
                <a:lnTo>
                  <a:pt x="3774098" y="5916488"/>
                </a:lnTo>
                <a:close/>
                <a:moveTo>
                  <a:pt x="3669261" y="5829124"/>
                </a:moveTo>
                <a:lnTo>
                  <a:pt x="3756627" y="5829124"/>
                </a:lnTo>
                <a:lnTo>
                  <a:pt x="3756627" y="5916488"/>
                </a:lnTo>
                <a:lnTo>
                  <a:pt x="3669261" y="5916488"/>
                </a:lnTo>
                <a:close/>
                <a:moveTo>
                  <a:pt x="3564426" y="5829124"/>
                </a:moveTo>
                <a:lnTo>
                  <a:pt x="3651790" y="5829124"/>
                </a:lnTo>
                <a:lnTo>
                  <a:pt x="3651790" y="5916488"/>
                </a:lnTo>
                <a:lnTo>
                  <a:pt x="3564426" y="5916488"/>
                </a:lnTo>
                <a:close/>
                <a:moveTo>
                  <a:pt x="3459589" y="5829124"/>
                </a:moveTo>
                <a:lnTo>
                  <a:pt x="3546953" y="5829124"/>
                </a:lnTo>
                <a:lnTo>
                  <a:pt x="3546953" y="5916488"/>
                </a:lnTo>
                <a:lnTo>
                  <a:pt x="3459589" y="5916488"/>
                </a:lnTo>
                <a:close/>
                <a:moveTo>
                  <a:pt x="3249917" y="5829124"/>
                </a:moveTo>
                <a:lnTo>
                  <a:pt x="3337281" y="5829124"/>
                </a:lnTo>
                <a:lnTo>
                  <a:pt x="3337281" y="5916488"/>
                </a:lnTo>
                <a:lnTo>
                  <a:pt x="3249917" y="5916488"/>
                </a:lnTo>
                <a:close/>
                <a:moveTo>
                  <a:pt x="3145079" y="5829124"/>
                </a:moveTo>
                <a:lnTo>
                  <a:pt x="3232444" y="5829124"/>
                </a:lnTo>
                <a:lnTo>
                  <a:pt x="3232444" y="5916488"/>
                </a:lnTo>
                <a:lnTo>
                  <a:pt x="3145079" y="5916488"/>
                </a:lnTo>
                <a:close/>
                <a:moveTo>
                  <a:pt x="3040256" y="5829124"/>
                </a:moveTo>
                <a:lnTo>
                  <a:pt x="3127620" y="5829124"/>
                </a:lnTo>
                <a:lnTo>
                  <a:pt x="3127620" y="5916488"/>
                </a:lnTo>
                <a:lnTo>
                  <a:pt x="3040256" y="5916488"/>
                </a:lnTo>
                <a:close/>
                <a:moveTo>
                  <a:pt x="2935419" y="5829124"/>
                </a:moveTo>
                <a:lnTo>
                  <a:pt x="3022783" y="5829124"/>
                </a:lnTo>
                <a:lnTo>
                  <a:pt x="3022783" y="5916488"/>
                </a:lnTo>
                <a:lnTo>
                  <a:pt x="2935419" y="5916488"/>
                </a:lnTo>
                <a:close/>
                <a:moveTo>
                  <a:pt x="2725746" y="5829124"/>
                </a:moveTo>
                <a:lnTo>
                  <a:pt x="2813111" y="5829124"/>
                </a:lnTo>
                <a:lnTo>
                  <a:pt x="2813111" y="5916488"/>
                </a:lnTo>
                <a:lnTo>
                  <a:pt x="2725746" y="5916488"/>
                </a:lnTo>
                <a:close/>
                <a:moveTo>
                  <a:pt x="2620910" y="5829124"/>
                </a:moveTo>
                <a:lnTo>
                  <a:pt x="2708275" y="5829124"/>
                </a:lnTo>
                <a:lnTo>
                  <a:pt x="2708275" y="5916488"/>
                </a:lnTo>
                <a:lnTo>
                  <a:pt x="2620910" y="5916488"/>
                </a:lnTo>
                <a:close/>
                <a:moveTo>
                  <a:pt x="2516074" y="5829124"/>
                </a:moveTo>
                <a:lnTo>
                  <a:pt x="2603439" y="5829124"/>
                </a:lnTo>
                <a:lnTo>
                  <a:pt x="2603439" y="5916488"/>
                </a:lnTo>
                <a:lnTo>
                  <a:pt x="2516074" y="5916488"/>
                </a:lnTo>
                <a:close/>
                <a:moveTo>
                  <a:pt x="2411238" y="5829124"/>
                </a:moveTo>
                <a:lnTo>
                  <a:pt x="2498602" y="5829124"/>
                </a:lnTo>
                <a:lnTo>
                  <a:pt x="2498602" y="5916488"/>
                </a:lnTo>
                <a:lnTo>
                  <a:pt x="2411238" y="5916488"/>
                </a:lnTo>
                <a:close/>
                <a:moveTo>
                  <a:pt x="2306402" y="5829124"/>
                </a:moveTo>
                <a:lnTo>
                  <a:pt x="2393766" y="5829124"/>
                </a:lnTo>
                <a:lnTo>
                  <a:pt x="2393766" y="5916488"/>
                </a:lnTo>
                <a:lnTo>
                  <a:pt x="2306402" y="5916488"/>
                </a:lnTo>
                <a:close/>
                <a:moveTo>
                  <a:pt x="2201565" y="5829124"/>
                </a:moveTo>
                <a:lnTo>
                  <a:pt x="2288929" y="5829124"/>
                </a:lnTo>
                <a:lnTo>
                  <a:pt x="2288929" y="5916488"/>
                </a:lnTo>
                <a:lnTo>
                  <a:pt x="2201565" y="5916488"/>
                </a:lnTo>
                <a:close/>
                <a:moveTo>
                  <a:pt x="2096728" y="5829123"/>
                </a:moveTo>
                <a:lnTo>
                  <a:pt x="2184092" y="5829123"/>
                </a:lnTo>
                <a:lnTo>
                  <a:pt x="2184092" y="5829124"/>
                </a:lnTo>
                <a:lnTo>
                  <a:pt x="2184093" y="5829124"/>
                </a:lnTo>
                <a:lnTo>
                  <a:pt x="2184093" y="5916488"/>
                </a:lnTo>
                <a:lnTo>
                  <a:pt x="2096729" y="5916488"/>
                </a:lnTo>
                <a:lnTo>
                  <a:pt x="2096729" y="5916487"/>
                </a:lnTo>
                <a:lnTo>
                  <a:pt x="2096728" y="5916487"/>
                </a:lnTo>
                <a:close/>
                <a:moveTo>
                  <a:pt x="1991891" y="5829123"/>
                </a:moveTo>
                <a:lnTo>
                  <a:pt x="2079256" y="5829123"/>
                </a:lnTo>
                <a:lnTo>
                  <a:pt x="2079256" y="5916487"/>
                </a:lnTo>
                <a:lnTo>
                  <a:pt x="1991891" y="5916487"/>
                </a:lnTo>
                <a:close/>
                <a:moveTo>
                  <a:pt x="1887055" y="5829123"/>
                </a:moveTo>
                <a:lnTo>
                  <a:pt x="1974420" y="5829123"/>
                </a:lnTo>
                <a:lnTo>
                  <a:pt x="1974420" y="5916487"/>
                </a:lnTo>
                <a:lnTo>
                  <a:pt x="1887055" y="5916487"/>
                </a:lnTo>
                <a:close/>
                <a:moveTo>
                  <a:pt x="1782219" y="5829123"/>
                </a:moveTo>
                <a:lnTo>
                  <a:pt x="1869583" y="5829123"/>
                </a:lnTo>
                <a:lnTo>
                  <a:pt x="1869583" y="5916487"/>
                </a:lnTo>
                <a:lnTo>
                  <a:pt x="1782219" y="5916487"/>
                </a:lnTo>
                <a:close/>
                <a:moveTo>
                  <a:pt x="1677383" y="5829123"/>
                </a:moveTo>
                <a:lnTo>
                  <a:pt x="1764747" y="5829123"/>
                </a:lnTo>
                <a:lnTo>
                  <a:pt x="1764747" y="5916487"/>
                </a:lnTo>
                <a:lnTo>
                  <a:pt x="1677383" y="5916487"/>
                </a:lnTo>
                <a:close/>
                <a:moveTo>
                  <a:pt x="1572546" y="5829123"/>
                </a:moveTo>
                <a:lnTo>
                  <a:pt x="1659910" y="5829123"/>
                </a:lnTo>
                <a:lnTo>
                  <a:pt x="1659910" y="5916487"/>
                </a:lnTo>
                <a:lnTo>
                  <a:pt x="1572546" y="5916487"/>
                </a:lnTo>
                <a:close/>
                <a:moveTo>
                  <a:pt x="1467710" y="5829123"/>
                </a:moveTo>
                <a:lnTo>
                  <a:pt x="1555074" y="5829123"/>
                </a:lnTo>
                <a:lnTo>
                  <a:pt x="1555074" y="5916487"/>
                </a:lnTo>
                <a:lnTo>
                  <a:pt x="1467710" y="5916487"/>
                </a:lnTo>
                <a:close/>
                <a:moveTo>
                  <a:pt x="1258036" y="5829123"/>
                </a:moveTo>
                <a:lnTo>
                  <a:pt x="1345401" y="5829123"/>
                </a:lnTo>
                <a:lnTo>
                  <a:pt x="1345401" y="5916487"/>
                </a:lnTo>
                <a:lnTo>
                  <a:pt x="1258036" y="5916487"/>
                </a:lnTo>
                <a:close/>
                <a:moveTo>
                  <a:pt x="1153200" y="5829123"/>
                </a:moveTo>
                <a:lnTo>
                  <a:pt x="1240565" y="5829123"/>
                </a:lnTo>
                <a:lnTo>
                  <a:pt x="1240565" y="5916487"/>
                </a:lnTo>
                <a:lnTo>
                  <a:pt x="1153200" y="5916487"/>
                </a:lnTo>
                <a:close/>
                <a:moveTo>
                  <a:pt x="1048364" y="5829123"/>
                </a:moveTo>
                <a:lnTo>
                  <a:pt x="1135728" y="5829123"/>
                </a:lnTo>
                <a:lnTo>
                  <a:pt x="1135728" y="5916487"/>
                </a:lnTo>
                <a:lnTo>
                  <a:pt x="1048364" y="5916487"/>
                </a:lnTo>
                <a:close/>
                <a:moveTo>
                  <a:pt x="943528" y="5829123"/>
                </a:moveTo>
                <a:lnTo>
                  <a:pt x="1030892" y="5829123"/>
                </a:lnTo>
                <a:lnTo>
                  <a:pt x="1030892" y="5916487"/>
                </a:lnTo>
                <a:lnTo>
                  <a:pt x="943528" y="5916487"/>
                </a:lnTo>
                <a:close/>
                <a:moveTo>
                  <a:pt x="733855" y="5829123"/>
                </a:moveTo>
                <a:lnTo>
                  <a:pt x="821219" y="5829123"/>
                </a:lnTo>
                <a:lnTo>
                  <a:pt x="821219" y="5916487"/>
                </a:lnTo>
                <a:lnTo>
                  <a:pt x="733855" y="5916487"/>
                </a:lnTo>
                <a:close/>
                <a:moveTo>
                  <a:pt x="629018" y="5829123"/>
                </a:moveTo>
                <a:lnTo>
                  <a:pt x="716382" y="5829123"/>
                </a:lnTo>
                <a:lnTo>
                  <a:pt x="716382" y="5916487"/>
                </a:lnTo>
                <a:lnTo>
                  <a:pt x="629018" y="5916487"/>
                </a:lnTo>
                <a:close/>
                <a:moveTo>
                  <a:pt x="524182" y="5829123"/>
                </a:moveTo>
                <a:lnTo>
                  <a:pt x="611546" y="5829123"/>
                </a:lnTo>
                <a:lnTo>
                  <a:pt x="611546" y="5916487"/>
                </a:lnTo>
                <a:lnTo>
                  <a:pt x="524182" y="5916487"/>
                </a:lnTo>
                <a:close/>
                <a:moveTo>
                  <a:pt x="419345" y="5829123"/>
                </a:moveTo>
                <a:lnTo>
                  <a:pt x="506710" y="5829123"/>
                </a:lnTo>
                <a:lnTo>
                  <a:pt x="506710" y="5916487"/>
                </a:lnTo>
                <a:lnTo>
                  <a:pt x="419345" y="5916487"/>
                </a:lnTo>
                <a:close/>
                <a:moveTo>
                  <a:pt x="314509" y="5829123"/>
                </a:moveTo>
                <a:lnTo>
                  <a:pt x="401873" y="5829123"/>
                </a:lnTo>
                <a:lnTo>
                  <a:pt x="401873" y="5916487"/>
                </a:lnTo>
                <a:lnTo>
                  <a:pt x="314509" y="5916487"/>
                </a:lnTo>
                <a:close/>
                <a:moveTo>
                  <a:pt x="209673" y="5829123"/>
                </a:moveTo>
                <a:lnTo>
                  <a:pt x="297037" y="5829123"/>
                </a:lnTo>
                <a:lnTo>
                  <a:pt x="297037" y="5916487"/>
                </a:lnTo>
                <a:lnTo>
                  <a:pt x="209673" y="5916487"/>
                </a:lnTo>
                <a:close/>
                <a:moveTo>
                  <a:pt x="104836" y="5829123"/>
                </a:moveTo>
                <a:lnTo>
                  <a:pt x="192200" y="5829123"/>
                </a:lnTo>
                <a:lnTo>
                  <a:pt x="192200" y="5916487"/>
                </a:lnTo>
                <a:lnTo>
                  <a:pt x="104836" y="5916487"/>
                </a:lnTo>
                <a:close/>
                <a:moveTo>
                  <a:pt x="1" y="0"/>
                </a:moveTo>
                <a:lnTo>
                  <a:pt x="5434014" y="0"/>
                </a:lnTo>
                <a:lnTo>
                  <a:pt x="5434014" y="5724288"/>
                </a:lnTo>
                <a:lnTo>
                  <a:pt x="5434013" y="5724288"/>
                </a:lnTo>
                <a:lnTo>
                  <a:pt x="5434013" y="5811652"/>
                </a:lnTo>
                <a:lnTo>
                  <a:pt x="5346649" y="5811652"/>
                </a:lnTo>
                <a:lnTo>
                  <a:pt x="5346649" y="5724288"/>
                </a:lnTo>
                <a:lnTo>
                  <a:pt x="5329177" y="5724288"/>
                </a:lnTo>
                <a:lnTo>
                  <a:pt x="5329177" y="5811652"/>
                </a:lnTo>
                <a:lnTo>
                  <a:pt x="5241812" y="5811652"/>
                </a:lnTo>
                <a:lnTo>
                  <a:pt x="5241812" y="5724288"/>
                </a:lnTo>
                <a:lnTo>
                  <a:pt x="5224340" y="5724288"/>
                </a:lnTo>
                <a:lnTo>
                  <a:pt x="5224340" y="5811652"/>
                </a:lnTo>
                <a:lnTo>
                  <a:pt x="5136975" y="5811652"/>
                </a:lnTo>
                <a:lnTo>
                  <a:pt x="5136975" y="5724288"/>
                </a:lnTo>
                <a:lnTo>
                  <a:pt x="5119503" y="5724288"/>
                </a:lnTo>
                <a:lnTo>
                  <a:pt x="5119503" y="5811652"/>
                </a:lnTo>
                <a:lnTo>
                  <a:pt x="5032139" y="5811652"/>
                </a:lnTo>
                <a:lnTo>
                  <a:pt x="5032139" y="5724288"/>
                </a:lnTo>
                <a:lnTo>
                  <a:pt x="5014667" y="5724288"/>
                </a:lnTo>
                <a:lnTo>
                  <a:pt x="5014667" y="5811652"/>
                </a:lnTo>
                <a:lnTo>
                  <a:pt x="4927303" y="5811652"/>
                </a:lnTo>
                <a:lnTo>
                  <a:pt x="4927303" y="5724288"/>
                </a:lnTo>
                <a:lnTo>
                  <a:pt x="4909831" y="5724288"/>
                </a:lnTo>
                <a:lnTo>
                  <a:pt x="4909831" y="5811652"/>
                </a:lnTo>
                <a:lnTo>
                  <a:pt x="4822467" y="5811652"/>
                </a:lnTo>
                <a:lnTo>
                  <a:pt x="4822467" y="5724288"/>
                </a:lnTo>
                <a:lnTo>
                  <a:pt x="4700158" y="5724288"/>
                </a:lnTo>
                <a:lnTo>
                  <a:pt x="4700158" y="5811652"/>
                </a:lnTo>
                <a:lnTo>
                  <a:pt x="4612794" y="5811652"/>
                </a:lnTo>
                <a:lnTo>
                  <a:pt x="4612794" y="5724288"/>
                </a:lnTo>
                <a:lnTo>
                  <a:pt x="4595321" y="5724288"/>
                </a:lnTo>
                <a:lnTo>
                  <a:pt x="4595321" y="5811652"/>
                </a:lnTo>
                <a:lnTo>
                  <a:pt x="4507956" y="5811652"/>
                </a:lnTo>
                <a:lnTo>
                  <a:pt x="4507956" y="5724288"/>
                </a:lnTo>
                <a:lnTo>
                  <a:pt x="4490484" y="5724288"/>
                </a:lnTo>
                <a:lnTo>
                  <a:pt x="4490484" y="5811652"/>
                </a:lnTo>
                <a:lnTo>
                  <a:pt x="4403120" y="5811652"/>
                </a:lnTo>
                <a:lnTo>
                  <a:pt x="4403120" y="5724288"/>
                </a:lnTo>
                <a:lnTo>
                  <a:pt x="4280810" y="5724288"/>
                </a:lnTo>
                <a:lnTo>
                  <a:pt x="4280810" y="5811652"/>
                </a:lnTo>
                <a:lnTo>
                  <a:pt x="4193446" y="5811652"/>
                </a:lnTo>
                <a:lnTo>
                  <a:pt x="4193446" y="5724288"/>
                </a:lnTo>
                <a:lnTo>
                  <a:pt x="4175973" y="5724288"/>
                </a:lnTo>
                <a:lnTo>
                  <a:pt x="4175973" y="5811652"/>
                </a:lnTo>
                <a:lnTo>
                  <a:pt x="4088609" y="5811652"/>
                </a:lnTo>
                <a:lnTo>
                  <a:pt x="4088609" y="5724288"/>
                </a:lnTo>
                <a:lnTo>
                  <a:pt x="4071137" y="5724288"/>
                </a:lnTo>
                <a:lnTo>
                  <a:pt x="4071137" y="5811652"/>
                </a:lnTo>
                <a:lnTo>
                  <a:pt x="3983773" y="5811652"/>
                </a:lnTo>
                <a:lnTo>
                  <a:pt x="3983773" y="5724288"/>
                </a:lnTo>
                <a:lnTo>
                  <a:pt x="3966300" y="5724288"/>
                </a:lnTo>
                <a:lnTo>
                  <a:pt x="3966300" y="5811652"/>
                </a:lnTo>
                <a:lnTo>
                  <a:pt x="3878936" y="5811652"/>
                </a:lnTo>
                <a:lnTo>
                  <a:pt x="3878936" y="5724288"/>
                </a:lnTo>
                <a:lnTo>
                  <a:pt x="3861463" y="5724288"/>
                </a:lnTo>
                <a:lnTo>
                  <a:pt x="3861463" y="5811652"/>
                </a:lnTo>
                <a:lnTo>
                  <a:pt x="3774098" y="5811652"/>
                </a:lnTo>
                <a:lnTo>
                  <a:pt x="3774098" y="5724288"/>
                </a:lnTo>
                <a:lnTo>
                  <a:pt x="3756627" y="5724288"/>
                </a:lnTo>
                <a:lnTo>
                  <a:pt x="3756627" y="5811652"/>
                </a:lnTo>
                <a:lnTo>
                  <a:pt x="3669261" y="5811652"/>
                </a:lnTo>
                <a:lnTo>
                  <a:pt x="3669261" y="5724288"/>
                </a:lnTo>
                <a:lnTo>
                  <a:pt x="3651790" y="5724288"/>
                </a:lnTo>
                <a:lnTo>
                  <a:pt x="3651790" y="5811652"/>
                </a:lnTo>
                <a:lnTo>
                  <a:pt x="3564426" y="5811652"/>
                </a:lnTo>
                <a:lnTo>
                  <a:pt x="3564426" y="5724288"/>
                </a:lnTo>
                <a:lnTo>
                  <a:pt x="3546953" y="5724288"/>
                </a:lnTo>
                <a:lnTo>
                  <a:pt x="3546953" y="5811652"/>
                </a:lnTo>
                <a:lnTo>
                  <a:pt x="3459589" y="5811652"/>
                </a:lnTo>
                <a:lnTo>
                  <a:pt x="3459589" y="5724288"/>
                </a:lnTo>
                <a:lnTo>
                  <a:pt x="3442117" y="5724288"/>
                </a:lnTo>
                <a:lnTo>
                  <a:pt x="3442117" y="5811652"/>
                </a:lnTo>
                <a:lnTo>
                  <a:pt x="3354753" y="5811652"/>
                </a:lnTo>
                <a:lnTo>
                  <a:pt x="3354753" y="5724288"/>
                </a:lnTo>
                <a:lnTo>
                  <a:pt x="3337281" y="5724288"/>
                </a:lnTo>
                <a:lnTo>
                  <a:pt x="3337281" y="5811652"/>
                </a:lnTo>
                <a:lnTo>
                  <a:pt x="3249917" y="5811652"/>
                </a:lnTo>
                <a:lnTo>
                  <a:pt x="3249917" y="5724288"/>
                </a:lnTo>
                <a:lnTo>
                  <a:pt x="3232444" y="5724288"/>
                </a:lnTo>
                <a:lnTo>
                  <a:pt x="3232444" y="5811652"/>
                </a:lnTo>
                <a:lnTo>
                  <a:pt x="3145079" y="5811652"/>
                </a:lnTo>
                <a:lnTo>
                  <a:pt x="3145079" y="5724288"/>
                </a:lnTo>
                <a:lnTo>
                  <a:pt x="3127620" y="5724288"/>
                </a:lnTo>
                <a:lnTo>
                  <a:pt x="3127620" y="5811652"/>
                </a:lnTo>
                <a:lnTo>
                  <a:pt x="3040256" y="5811652"/>
                </a:lnTo>
                <a:lnTo>
                  <a:pt x="3040256" y="5724288"/>
                </a:lnTo>
                <a:lnTo>
                  <a:pt x="3022783" y="5724288"/>
                </a:lnTo>
                <a:lnTo>
                  <a:pt x="3022783" y="5811652"/>
                </a:lnTo>
                <a:lnTo>
                  <a:pt x="2935419" y="5811652"/>
                </a:lnTo>
                <a:lnTo>
                  <a:pt x="2935419" y="5724288"/>
                </a:lnTo>
                <a:lnTo>
                  <a:pt x="2917947" y="5724288"/>
                </a:lnTo>
                <a:lnTo>
                  <a:pt x="2917947" y="5811652"/>
                </a:lnTo>
                <a:lnTo>
                  <a:pt x="2830583" y="5811652"/>
                </a:lnTo>
                <a:lnTo>
                  <a:pt x="2830583" y="5724288"/>
                </a:lnTo>
                <a:lnTo>
                  <a:pt x="2813111" y="5724288"/>
                </a:lnTo>
                <a:lnTo>
                  <a:pt x="2813111" y="5811652"/>
                </a:lnTo>
                <a:lnTo>
                  <a:pt x="2725746" y="5811652"/>
                </a:lnTo>
                <a:lnTo>
                  <a:pt x="2725746" y="5724288"/>
                </a:lnTo>
                <a:lnTo>
                  <a:pt x="2708275" y="5724288"/>
                </a:lnTo>
                <a:lnTo>
                  <a:pt x="2708275" y="5811652"/>
                </a:lnTo>
                <a:lnTo>
                  <a:pt x="2620910" y="5811652"/>
                </a:lnTo>
                <a:lnTo>
                  <a:pt x="2620910" y="5724288"/>
                </a:lnTo>
                <a:lnTo>
                  <a:pt x="2603439" y="5724288"/>
                </a:lnTo>
                <a:lnTo>
                  <a:pt x="2603439" y="5811652"/>
                </a:lnTo>
                <a:lnTo>
                  <a:pt x="2516074" y="5811652"/>
                </a:lnTo>
                <a:lnTo>
                  <a:pt x="2516074" y="5724288"/>
                </a:lnTo>
                <a:lnTo>
                  <a:pt x="2498602" y="5724288"/>
                </a:lnTo>
                <a:lnTo>
                  <a:pt x="2498602" y="5811652"/>
                </a:lnTo>
                <a:lnTo>
                  <a:pt x="2411238" y="5811652"/>
                </a:lnTo>
                <a:lnTo>
                  <a:pt x="2411238" y="5724288"/>
                </a:lnTo>
                <a:lnTo>
                  <a:pt x="2393766" y="5724288"/>
                </a:lnTo>
                <a:lnTo>
                  <a:pt x="2393766" y="5811652"/>
                </a:lnTo>
                <a:lnTo>
                  <a:pt x="2306402" y="5811652"/>
                </a:lnTo>
                <a:lnTo>
                  <a:pt x="2306402" y="5724288"/>
                </a:lnTo>
                <a:lnTo>
                  <a:pt x="2288929" y="5724288"/>
                </a:lnTo>
                <a:lnTo>
                  <a:pt x="2288929" y="5811652"/>
                </a:lnTo>
                <a:lnTo>
                  <a:pt x="2201565" y="5811652"/>
                </a:lnTo>
                <a:lnTo>
                  <a:pt x="2201565" y="5724288"/>
                </a:lnTo>
                <a:lnTo>
                  <a:pt x="2184093" y="5724288"/>
                </a:lnTo>
                <a:lnTo>
                  <a:pt x="2184093" y="5811652"/>
                </a:lnTo>
                <a:lnTo>
                  <a:pt x="2096729" y="5811652"/>
                </a:lnTo>
                <a:lnTo>
                  <a:pt x="2096729" y="5811651"/>
                </a:lnTo>
                <a:lnTo>
                  <a:pt x="2096728" y="5811651"/>
                </a:lnTo>
                <a:lnTo>
                  <a:pt x="2096728" y="5724288"/>
                </a:lnTo>
                <a:lnTo>
                  <a:pt x="2079256" y="5724288"/>
                </a:lnTo>
                <a:lnTo>
                  <a:pt x="2079256" y="5811651"/>
                </a:lnTo>
                <a:lnTo>
                  <a:pt x="1991891" y="5811651"/>
                </a:lnTo>
                <a:lnTo>
                  <a:pt x="1991891" y="5724288"/>
                </a:lnTo>
                <a:lnTo>
                  <a:pt x="1974420" y="5724288"/>
                </a:lnTo>
                <a:lnTo>
                  <a:pt x="1974420" y="5811651"/>
                </a:lnTo>
                <a:lnTo>
                  <a:pt x="1887055" y="5811651"/>
                </a:lnTo>
                <a:lnTo>
                  <a:pt x="1887055" y="5724288"/>
                </a:lnTo>
                <a:lnTo>
                  <a:pt x="1869583" y="5724288"/>
                </a:lnTo>
                <a:lnTo>
                  <a:pt x="1869583" y="5811651"/>
                </a:lnTo>
                <a:lnTo>
                  <a:pt x="1782219" y="5811651"/>
                </a:lnTo>
                <a:lnTo>
                  <a:pt x="1782219" y="5724288"/>
                </a:lnTo>
                <a:lnTo>
                  <a:pt x="1764747" y="5724288"/>
                </a:lnTo>
                <a:lnTo>
                  <a:pt x="1764747" y="5811651"/>
                </a:lnTo>
                <a:lnTo>
                  <a:pt x="1677383" y="5811651"/>
                </a:lnTo>
                <a:lnTo>
                  <a:pt x="1677383" y="5724288"/>
                </a:lnTo>
                <a:lnTo>
                  <a:pt x="1659910" y="5724288"/>
                </a:lnTo>
                <a:lnTo>
                  <a:pt x="1659910" y="5811651"/>
                </a:lnTo>
                <a:lnTo>
                  <a:pt x="1572546" y="5811651"/>
                </a:lnTo>
                <a:lnTo>
                  <a:pt x="1572546" y="5724288"/>
                </a:lnTo>
                <a:lnTo>
                  <a:pt x="1555074" y="5724288"/>
                </a:lnTo>
                <a:lnTo>
                  <a:pt x="1555074" y="5811651"/>
                </a:lnTo>
                <a:lnTo>
                  <a:pt x="1467710" y="5811651"/>
                </a:lnTo>
                <a:lnTo>
                  <a:pt x="1467710" y="5724288"/>
                </a:lnTo>
                <a:lnTo>
                  <a:pt x="1450237" y="5724288"/>
                </a:lnTo>
                <a:lnTo>
                  <a:pt x="1450237" y="5811651"/>
                </a:lnTo>
                <a:lnTo>
                  <a:pt x="1362873" y="5811651"/>
                </a:lnTo>
                <a:lnTo>
                  <a:pt x="1362873" y="5724288"/>
                </a:lnTo>
                <a:lnTo>
                  <a:pt x="1345401" y="5724288"/>
                </a:lnTo>
                <a:lnTo>
                  <a:pt x="1345401" y="5811651"/>
                </a:lnTo>
                <a:lnTo>
                  <a:pt x="1258036" y="5811651"/>
                </a:lnTo>
                <a:lnTo>
                  <a:pt x="1258036" y="5724288"/>
                </a:lnTo>
                <a:lnTo>
                  <a:pt x="1240565" y="5724288"/>
                </a:lnTo>
                <a:lnTo>
                  <a:pt x="1240565" y="5811651"/>
                </a:lnTo>
                <a:lnTo>
                  <a:pt x="1153200" y="5811651"/>
                </a:lnTo>
                <a:lnTo>
                  <a:pt x="1153200" y="5724288"/>
                </a:lnTo>
                <a:lnTo>
                  <a:pt x="1135728" y="5724288"/>
                </a:lnTo>
                <a:lnTo>
                  <a:pt x="1135728" y="5811651"/>
                </a:lnTo>
                <a:lnTo>
                  <a:pt x="1048364" y="5811651"/>
                </a:lnTo>
                <a:lnTo>
                  <a:pt x="1048364" y="5724288"/>
                </a:lnTo>
                <a:lnTo>
                  <a:pt x="1030892" y="5724288"/>
                </a:lnTo>
                <a:lnTo>
                  <a:pt x="1030892" y="5811651"/>
                </a:lnTo>
                <a:lnTo>
                  <a:pt x="943528" y="5811651"/>
                </a:lnTo>
                <a:lnTo>
                  <a:pt x="943528" y="5724288"/>
                </a:lnTo>
                <a:lnTo>
                  <a:pt x="926055" y="5724288"/>
                </a:lnTo>
                <a:lnTo>
                  <a:pt x="926055" y="5811651"/>
                </a:lnTo>
                <a:lnTo>
                  <a:pt x="838691" y="5811651"/>
                </a:lnTo>
                <a:lnTo>
                  <a:pt x="838691" y="5724288"/>
                </a:lnTo>
                <a:lnTo>
                  <a:pt x="821219" y="5724288"/>
                </a:lnTo>
                <a:lnTo>
                  <a:pt x="821219" y="5811651"/>
                </a:lnTo>
                <a:lnTo>
                  <a:pt x="733855" y="5811651"/>
                </a:lnTo>
                <a:lnTo>
                  <a:pt x="733855" y="5724288"/>
                </a:lnTo>
                <a:lnTo>
                  <a:pt x="716382" y="5724288"/>
                </a:lnTo>
                <a:lnTo>
                  <a:pt x="716382" y="5811651"/>
                </a:lnTo>
                <a:lnTo>
                  <a:pt x="629018" y="5811651"/>
                </a:lnTo>
                <a:lnTo>
                  <a:pt x="629018" y="5724288"/>
                </a:lnTo>
                <a:lnTo>
                  <a:pt x="611546" y="5724288"/>
                </a:lnTo>
                <a:lnTo>
                  <a:pt x="611546" y="5811651"/>
                </a:lnTo>
                <a:lnTo>
                  <a:pt x="524182" y="5811651"/>
                </a:lnTo>
                <a:lnTo>
                  <a:pt x="524182" y="5724288"/>
                </a:lnTo>
                <a:lnTo>
                  <a:pt x="506710" y="5724288"/>
                </a:lnTo>
                <a:lnTo>
                  <a:pt x="506710" y="5811651"/>
                </a:lnTo>
                <a:lnTo>
                  <a:pt x="419345" y="5811651"/>
                </a:lnTo>
                <a:lnTo>
                  <a:pt x="419345" y="5724288"/>
                </a:lnTo>
                <a:lnTo>
                  <a:pt x="401873" y="5724288"/>
                </a:lnTo>
                <a:lnTo>
                  <a:pt x="401873" y="5811651"/>
                </a:lnTo>
                <a:lnTo>
                  <a:pt x="314509" y="5811651"/>
                </a:lnTo>
                <a:lnTo>
                  <a:pt x="314509" y="5724288"/>
                </a:lnTo>
                <a:lnTo>
                  <a:pt x="297037" y="5724288"/>
                </a:lnTo>
                <a:lnTo>
                  <a:pt x="297037" y="5811651"/>
                </a:lnTo>
                <a:lnTo>
                  <a:pt x="209673" y="5811651"/>
                </a:lnTo>
                <a:lnTo>
                  <a:pt x="209673" y="5724288"/>
                </a:lnTo>
                <a:lnTo>
                  <a:pt x="192200" y="5724288"/>
                </a:lnTo>
                <a:lnTo>
                  <a:pt x="192200" y="5811651"/>
                </a:lnTo>
                <a:lnTo>
                  <a:pt x="104836" y="5811651"/>
                </a:lnTo>
                <a:lnTo>
                  <a:pt x="104836" y="5724288"/>
                </a:lnTo>
                <a:lnTo>
                  <a:pt x="87364" y="5724288"/>
                </a:lnTo>
                <a:lnTo>
                  <a:pt x="87364" y="5811651"/>
                </a:lnTo>
                <a:lnTo>
                  <a:pt x="0" y="5811651"/>
                </a:lnTo>
                <a:lnTo>
                  <a:pt x="0" y="5724287"/>
                </a:lnTo>
                <a:lnTo>
                  <a:pt x="1" y="5724287"/>
                </a:lnTo>
                <a:close/>
              </a:path>
            </a:pathLst>
          </a:custGeom>
        </p:spPr>
        <p:txBody>
          <a:bodyPr wrap="square" anchor="ctr">
            <a:noAutofit/>
          </a:bodyPr>
          <a:lstStyle>
            <a:lvl1pPr algn="ctr">
              <a:defRPr/>
            </a:lvl1pPr>
          </a:lstStyle>
          <a:p>
            <a:r>
              <a:rPr lang="en-US" dirty="0"/>
              <a:t>1) Add image 2) Send it to back</a:t>
            </a:r>
          </a:p>
        </p:txBody>
      </p:sp>
      <p:sp>
        <p:nvSpPr>
          <p:cNvPr id="7" name="Slide Number Placeholder 6">
            <a:extLst>
              <a:ext uri="{FF2B5EF4-FFF2-40B4-BE49-F238E27FC236}">
                <a16:creationId xmlns:a16="http://schemas.microsoft.com/office/drawing/2014/main" id="{9FF2F831-90CA-F0B7-5C6C-FD46B89D4766}"/>
              </a:ext>
            </a:extLst>
          </p:cNvPr>
          <p:cNvSpPr>
            <a:spLocks noGrp="1"/>
          </p:cNvSpPr>
          <p:nvPr>
            <p:ph type="sldNum" sz="quarter" idx="17"/>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4153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ext rows and Image with overla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A991EAB-5DF1-ABB7-4632-A7AB56F51E3E}"/>
              </a:ext>
            </a:extLst>
          </p:cNvPr>
          <p:cNvGrpSpPr/>
          <p:nvPr userDrawn="1"/>
        </p:nvGrpSpPr>
        <p:grpSpPr>
          <a:xfrm rot="21247363">
            <a:off x="-2368764" y="-1780284"/>
            <a:ext cx="18332664" cy="10651414"/>
            <a:chOff x="-2368764" y="-1780284"/>
            <a:chExt cx="18332664" cy="10651414"/>
          </a:xfrm>
        </p:grpSpPr>
        <p:cxnSp>
          <p:nvCxnSpPr>
            <p:cNvPr id="5" name="Straight Connector 4">
              <a:extLst>
                <a:ext uri="{FF2B5EF4-FFF2-40B4-BE49-F238E27FC236}">
                  <a16:creationId xmlns:a16="http://schemas.microsoft.com/office/drawing/2014/main" id="{D7613DCE-9314-A6F8-58FA-4EC0A3C86089}"/>
                </a:ext>
              </a:extLst>
            </p:cNvPr>
            <p:cNvCxnSpPr>
              <a:cxnSpLocks/>
            </p:cNvCxnSpPr>
            <p:nvPr/>
          </p:nvCxnSpPr>
          <p:spPr>
            <a:xfrm flipV="1">
              <a:off x="-688974" y="-696415"/>
              <a:ext cx="4472803" cy="8773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3450C124-F005-917F-1430-229FD41F1CA3}"/>
                </a:ext>
              </a:extLst>
            </p:cNvPr>
            <p:cNvCxnSpPr>
              <a:cxnSpLocks/>
            </p:cNvCxnSpPr>
            <p:nvPr/>
          </p:nvCxnSpPr>
          <p:spPr>
            <a:xfrm flipV="1">
              <a:off x="-2157843" y="-736020"/>
              <a:ext cx="5441651" cy="564298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878E2C97-2805-C5C2-BCD5-A61EDBC3BB75}"/>
                </a:ext>
              </a:extLst>
            </p:cNvPr>
            <p:cNvCxnSpPr>
              <a:cxnSpLocks/>
            </p:cNvCxnSpPr>
            <p:nvPr/>
          </p:nvCxnSpPr>
          <p:spPr>
            <a:xfrm flipH="1">
              <a:off x="-2294796" y="0"/>
              <a:ext cx="18258696" cy="216137"/>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202544BE-1AE4-AB51-F04F-72BA991D9FEB}"/>
                </a:ext>
              </a:extLst>
            </p:cNvPr>
            <p:cNvCxnSpPr>
              <a:cxnSpLocks/>
            </p:cNvCxnSpPr>
            <p:nvPr/>
          </p:nvCxnSpPr>
          <p:spPr>
            <a:xfrm flipV="1">
              <a:off x="-2092347" y="-771694"/>
              <a:ext cx="5173706" cy="232069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4E820DB9-3B8F-3DBB-4D26-84818B5EB32C}"/>
                </a:ext>
              </a:extLst>
            </p:cNvPr>
            <p:cNvCxnSpPr>
              <a:cxnSpLocks/>
            </p:cNvCxnSpPr>
            <p:nvPr/>
          </p:nvCxnSpPr>
          <p:spPr>
            <a:xfrm flipH="1" flipV="1">
              <a:off x="11264900" y="-1498600"/>
              <a:ext cx="1519579" cy="67776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A781CE69-2660-8AA8-0EF5-0185048BA3A0}"/>
                </a:ext>
              </a:extLst>
            </p:cNvPr>
            <p:cNvCxnSpPr>
              <a:cxnSpLocks/>
            </p:cNvCxnSpPr>
            <p:nvPr/>
          </p:nvCxnSpPr>
          <p:spPr>
            <a:xfrm flipH="1" flipV="1">
              <a:off x="10764879" y="-1780284"/>
              <a:ext cx="925471" cy="9537901"/>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9FE07F5D-5E32-14EA-2957-A8413635FD5D}"/>
                </a:ext>
              </a:extLst>
            </p:cNvPr>
            <p:cNvCxnSpPr>
              <a:cxnSpLocks/>
            </p:cNvCxnSpPr>
            <p:nvPr/>
          </p:nvCxnSpPr>
          <p:spPr>
            <a:xfrm flipH="1" flipV="1">
              <a:off x="10261749" y="-1166715"/>
              <a:ext cx="726734" cy="9510615"/>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725FB290-5E51-B26D-70B3-DB3A628AFD69}"/>
                </a:ext>
              </a:extLst>
            </p:cNvPr>
            <p:cNvCxnSpPr>
              <a:cxnSpLocks/>
            </p:cNvCxnSpPr>
            <p:nvPr/>
          </p:nvCxnSpPr>
          <p:spPr>
            <a:xfrm flipV="1">
              <a:off x="-2368764" y="472645"/>
              <a:ext cx="18332664" cy="46461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EFC4FEF2-12F5-DC92-F5EC-A132843E7D9D}"/>
                </a:ext>
              </a:extLst>
            </p:cNvPr>
            <p:cNvCxnSpPr>
              <a:cxnSpLocks/>
            </p:cNvCxnSpPr>
            <p:nvPr/>
          </p:nvCxnSpPr>
          <p:spPr>
            <a:xfrm flipV="1">
              <a:off x="9398772" y="3439698"/>
              <a:ext cx="3951331" cy="5431432"/>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82958769-0B6A-C792-D915-C06E4A2F52AC}"/>
                </a:ext>
              </a:extLst>
            </p:cNvPr>
            <p:cNvCxnSpPr>
              <a:cxnSpLocks/>
            </p:cNvCxnSpPr>
            <p:nvPr/>
          </p:nvCxnSpPr>
          <p:spPr>
            <a:xfrm>
              <a:off x="-965391" y="5960344"/>
              <a:ext cx="11491044" cy="1583456"/>
            </a:xfrm>
            <a:prstGeom prst="line">
              <a:avLst/>
            </a:prstGeom>
            <a:ln>
              <a:solidFill>
                <a:schemeClr val="accent5">
                  <a:alpha val="10000"/>
                </a:schemeClr>
              </a:solidFill>
            </a:ln>
            <a:effectLst>
              <a:glow rad="25400">
                <a:schemeClr val="accent5">
                  <a:alpha val="40000"/>
                </a:schemeClr>
              </a:glow>
            </a:effectLst>
          </p:spPr>
          <p:style>
            <a:lnRef idx="1">
              <a:schemeClr val="accent5"/>
            </a:lnRef>
            <a:fillRef idx="0">
              <a:schemeClr val="accent5"/>
            </a:fillRef>
            <a:effectRef idx="0">
              <a:schemeClr val="accent5"/>
            </a:effectRef>
            <a:fontRef idx="minor">
              <a:schemeClr val="tx1"/>
            </a:fontRef>
          </p:style>
        </p:cxnSp>
      </p:grpSp>
      <p:sp>
        <p:nvSpPr>
          <p:cNvPr id="2" name="Title 1">
            <a:extLst>
              <a:ext uri="{FF2B5EF4-FFF2-40B4-BE49-F238E27FC236}">
                <a16:creationId xmlns:a16="http://schemas.microsoft.com/office/drawing/2014/main" id="{56275071-727E-9B4A-620C-570B2299BD5B}"/>
              </a:ext>
            </a:extLst>
          </p:cNvPr>
          <p:cNvSpPr>
            <a:spLocks noGrp="1"/>
          </p:cNvSpPr>
          <p:nvPr>
            <p:ph type="title"/>
          </p:nvPr>
        </p:nvSpPr>
        <p:spPr>
          <a:xfrm>
            <a:off x="501650" y="472645"/>
            <a:ext cx="5434013" cy="746555"/>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00AE0A76-6B76-5E67-197A-D8C6360EB658}"/>
              </a:ext>
            </a:extLst>
          </p:cNvPr>
          <p:cNvSpPr>
            <a:spLocks noGrp="1"/>
          </p:cNvSpPr>
          <p:nvPr>
            <p:ph type="ftr" sz="quarter" idx="10"/>
          </p:nvPr>
        </p:nvSpPr>
        <p:spPr/>
        <p:txBody>
          <a:bodyPr/>
          <a:lstStyle/>
          <a:p>
            <a:endParaRPr lang="en-US" dirty="0"/>
          </a:p>
        </p:txBody>
      </p:sp>
      <p:sp>
        <p:nvSpPr>
          <p:cNvPr id="8" name="Text Placeholder 9">
            <a:extLst>
              <a:ext uri="{FF2B5EF4-FFF2-40B4-BE49-F238E27FC236}">
                <a16:creationId xmlns:a16="http://schemas.microsoft.com/office/drawing/2014/main" id="{0BFFA47C-2BBD-0705-D465-AFB79741C484}"/>
              </a:ext>
            </a:extLst>
          </p:cNvPr>
          <p:cNvSpPr>
            <a:spLocks noGrp="1"/>
          </p:cNvSpPr>
          <p:nvPr>
            <p:ph type="body" sz="quarter" idx="13"/>
          </p:nvPr>
        </p:nvSpPr>
        <p:spPr>
          <a:xfrm>
            <a:off x="692151" y="2043919"/>
            <a:ext cx="5053012" cy="1416051"/>
          </a:xfrm>
        </p:spPr>
        <p:txBody>
          <a:bodyPr>
            <a:no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66">
            <a:extLst>
              <a:ext uri="{FF2B5EF4-FFF2-40B4-BE49-F238E27FC236}">
                <a16:creationId xmlns:a16="http://schemas.microsoft.com/office/drawing/2014/main" id="{D3BCDFB4-818A-A451-90EF-360CA6FB0657}"/>
              </a:ext>
            </a:extLst>
          </p:cNvPr>
          <p:cNvSpPr>
            <a:spLocks noGrp="1"/>
          </p:cNvSpPr>
          <p:nvPr>
            <p:ph type="body" sz="quarter" idx="16"/>
          </p:nvPr>
        </p:nvSpPr>
        <p:spPr>
          <a:xfrm>
            <a:off x="692152" y="1743551"/>
            <a:ext cx="5053010" cy="300368"/>
          </a:xfrm>
        </p:spPr>
        <p:txBody>
          <a:bodyPr>
            <a:noAutofit/>
          </a:bodyPr>
          <a:lstStyle>
            <a:lvl1pPr>
              <a:defRPr sz="20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13" name="Rectangle 55">
            <a:extLst>
              <a:ext uri="{FF2B5EF4-FFF2-40B4-BE49-F238E27FC236}">
                <a16:creationId xmlns:a16="http://schemas.microsoft.com/office/drawing/2014/main" id="{6FE39A90-56E4-8A9B-5687-848AE341A0AB}"/>
              </a:ext>
            </a:extLst>
          </p:cNvPr>
          <p:cNvSpPr/>
          <p:nvPr userDrawn="1"/>
        </p:nvSpPr>
        <p:spPr>
          <a:xfrm>
            <a:off x="501650" y="1581919"/>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5">
            <a:extLst>
              <a:ext uri="{FF2B5EF4-FFF2-40B4-BE49-F238E27FC236}">
                <a16:creationId xmlns:a16="http://schemas.microsoft.com/office/drawing/2014/main" id="{48FA7FE7-9452-A02C-7BA5-9466DCB2718F}"/>
              </a:ext>
            </a:extLst>
          </p:cNvPr>
          <p:cNvSpPr/>
          <p:nvPr userDrawn="1"/>
        </p:nvSpPr>
        <p:spPr>
          <a:xfrm flipH="1">
            <a:off x="5585314" y="1581919"/>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5">
            <a:extLst>
              <a:ext uri="{FF2B5EF4-FFF2-40B4-BE49-F238E27FC236}">
                <a16:creationId xmlns:a16="http://schemas.microsoft.com/office/drawing/2014/main" id="{B46B81DE-0EA8-AE27-C00B-66CB162A496B}"/>
              </a:ext>
            </a:extLst>
          </p:cNvPr>
          <p:cNvSpPr/>
          <p:nvPr userDrawn="1"/>
        </p:nvSpPr>
        <p:spPr>
          <a:xfrm rot="10800000">
            <a:off x="5585314" y="3320764"/>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5">
            <a:extLst>
              <a:ext uri="{FF2B5EF4-FFF2-40B4-BE49-F238E27FC236}">
                <a16:creationId xmlns:a16="http://schemas.microsoft.com/office/drawing/2014/main" id="{D3554112-70D1-A15A-83AE-4381C630C25F}"/>
              </a:ext>
            </a:extLst>
          </p:cNvPr>
          <p:cNvSpPr/>
          <p:nvPr userDrawn="1"/>
        </p:nvSpPr>
        <p:spPr>
          <a:xfrm rot="10800000" flipH="1">
            <a:off x="501650" y="3320764"/>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9">
            <a:extLst>
              <a:ext uri="{FF2B5EF4-FFF2-40B4-BE49-F238E27FC236}">
                <a16:creationId xmlns:a16="http://schemas.microsoft.com/office/drawing/2014/main" id="{1E6E3505-0FCF-AE10-A616-D95DD91CDC84}"/>
              </a:ext>
            </a:extLst>
          </p:cNvPr>
          <p:cNvSpPr>
            <a:spLocks noGrp="1"/>
          </p:cNvSpPr>
          <p:nvPr>
            <p:ph type="body" sz="quarter" idx="20"/>
          </p:nvPr>
        </p:nvSpPr>
        <p:spPr>
          <a:xfrm>
            <a:off x="692151" y="4435389"/>
            <a:ext cx="5053012" cy="1416051"/>
          </a:xfrm>
        </p:spPr>
        <p:txBody>
          <a:bodyPr>
            <a:no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66">
            <a:extLst>
              <a:ext uri="{FF2B5EF4-FFF2-40B4-BE49-F238E27FC236}">
                <a16:creationId xmlns:a16="http://schemas.microsoft.com/office/drawing/2014/main" id="{BA528482-096A-6C50-6C78-1A1367D85891}"/>
              </a:ext>
            </a:extLst>
          </p:cNvPr>
          <p:cNvSpPr>
            <a:spLocks noGrp="1"/>
          </p:cNvSpPr>
          <p:nvPr>
            <p:ph type="body" sz="quarter" idx="21"/>
          </p:nvPr>
        </p:nvSpPr>
        <p:spPr>
          <a:xfrm>
            <a:off x="692152" y="4135021"/>
            <a:ext cx="5053010" cy="300368"/>
          </a:xfrm>
        </p:spPr>
        <p:txBody>
          <a:bodyPr>
            <a:noAutofit/>
          </a:bodyPr>
          <a:lstStyle>
            <a:lvl1pPr>
              <a:defRPr sz="2000" b="0">
                <a:solidFill>
                  <a:schemeClr val="accent3"/>
                </a:solidFill>
                <a:effectLst/>
              </a:defRPr>
            </a:lvl1pPr>
            <a:lvl2pPr>
              <a:defRPr sz="900"/>
            </a:lvl2pPr>
            <a:lvl3pPr>
              <a:defRPr sz="800"/>
            </a:lvl3pPr>
            <a:lvl4pPr>
              <a:defRPr sz="700"/>
            </a:lvl4pPr>
            <a:lvl5pPr>
              <a:defRPr sz="700"/>
            </a:lvl5pPr>
          </a:lstStyle>
          <a:p>
            <a:pPr lvl="0"/>
            <a:r>
              <a:rPr lang="en-US" dirty="0"/>
              <a:t>Click to edit Master text styles</a:t>
            </a:r>
          </a:p>
        </p:txBody>
      </p:sp>
      <p:sp>
        <p:nvSpPr>
          <p:cNvPr id="23" name="Rectangle 55">
            <a:extLst>
              <a:ext uri="{FF2B5EF4-FFF2-40B4-BE49-F238E27FC236}">
                <a16:creationId xmlns:a16="http://schemas.microsoft.com/office/drawing/2014/main" id="{D5ADE388-BC50-E545-8FB8-8D5671656B82}"/>
              </a:ext>
            </a:extLst>
          </p:cNvPr>
          <p:cNvSpPr/>
          <p:nvPr userDrawn="1"/>
        </p:nvSpPr>
        <p:spPr>
          <a:xfrm>
            <a:off x="501650" y="3973389"/>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5">
            <a:extLst>
              <a:ext uri="{FF2B5EF4-FFF2-40B4-BE49-F238E27FC236}">
                <a16:creationId xmlns:a16="http://schemas.microsoft.com/office/drawing/2014/main" id="{0BC8C546-1D20-6D9E-D346-AD64E6C9F7F4}"/>
              </a:ext>
            </a:extLst>
          </p:cNvPr>
          <p:cNvSpPr/>
          <p:nvPr userDrawn="1"/>
        </p:nvSpPr>
        <p:spPr>
          <a:xfrm flipH="1">
            <a:off x="5585314" y="3973389"/>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5">
            <a:extLst>
              <a:ext uri="{FF2B5EF4-FFF2-40B4-BE49-F238E27FC236}">
                <a16:creationId xmlns:a16="http://schemas.microsoft.com/office/drawing/2014/main" id="{A3BEA89C-D862-C7AD-18BE-95AA27655090}"/>
              </a:ext>
            </a:extLst>
          </p:cNvPr>
          <p:cNvSpPr/>
          <p:nvPr userDrawn="1"/>
        </p:nvSpPr>
        <p:spPr>
          <a:xfrm rot="10800000">
            <a:off x="5585314" y="5712234"/>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5">
            <a:extLst>
              <a:ext uri="{FF2B5EF4-FFF2-40B4-BE49-F238E27FC236}">
                <a16:creationId xmlns:a16="http://schemas.microsoft.com/office/drawing/2014/main" id="{042016EE-3C40-1E32-9961-FFE570294D70}"/>
              </a:ext>
            </a:extLst>
          </p:cNvPr>
          <p:cNvSpPr/>
          <p:nvPr userDrawn="1"/>
        </p:nvSpPr>
        <p:spPr>
          <a:xfrm rot="10800000" flipH="1">
            <a:off x="501650" y="5712234"/>
            <a:ext cx="350349" cy="350349"/>
          </a:xfrm>
          <a:custGeom>
            <a:avLst/>
            <a:gdLst>
              <a:gd name="connsiteX0" fmla="*/ 0 w 1778000"/>
              <a:gd name="connsiteY0" fmla="*/ 0 h 1778000"/>
              <a:gd name="connsiteX1" fmla="*/ 1778000 w 1778000"/>
              <a:gd name="connsiteY1" fmla="*/ 0 h 1778000"/>
              <a:gd name="connsiteX2" fmla="*/ 1778000 w 1778000"/>
              <a:gd name="connsiteY2" fmla="*/ 1778000 h 1778000"/>
              <a:gd name="connsiteX3" fmla="*/ 0 w 1778000"/>
              <a:gd name="connsiteY3" fmla="*/ 1778000 h 1778000"/>
              <a:gd name="connsiteX4" fmla="*/ 0 w 1778000"/>
              <a:gd name="connsiteY4" fmla="*/ 0 h 1778000"/>
              <a:gd name="connsiteX0" fmla="*/ 1778000 w 1869440"/>
              <a:gd name="connsiteY0" fmla="*/ 1778000 h 1869440"/>
              <a:gd name="connsiteX1" fmla="*/ 0 w 1869440"/>
              <a:gd name="connsiteY1" fmla="*/ 1778000 h 1869440"/>
              <a:gd name="connsiteX2" fmla="*/ 0 w 1869440"/>
              <a:gd name="connsiteY2" fmla="*/ 0 h 1869440"/>
              <a:gd name="connsiteX3" fmla="*/ 1778000 w 1869440"/>
              <a:gd name="connsiteY3" fmla="*/ 0 h 1869440"/>
              <a:gd name="connsiteX4" fmla="*/ 1869440 w 1869440"/>
              <a:gd name="connsiteY4" fmla="*/ 1869440 h 1869440"/>
              <a:gd name="connsiteX0" fmla="*/ 1778000 w 1778000"/>
              <a:gd name="connsiteY0" fmla="*/ 1778000 h 1778000"/>
              <a:gd name="connsiteX1" fmla="*/ 0 w 1778000"/>
              <a:gd name="connsiteY1" fmla="*/ 1778000 h 1778000"/>
              <a:gd name="connsiteX2" fmla="*/ 0 w 1778000"/>
              <a:gd name="connsiteY2" fmla="*/ 0 h 1778000"/>
              <a:gd name="connsiteX3" fmla="*/ 1778000 w 1778000"/>
              <a:gd name="connsiteY3" fmla="*/ 0 h 1778000"/>
              <a:gd name="connsiteX0" fmla="*/ 0 w 1778000"/>
              <a:gd name="connsiteY0" fmla="*/ 1778000 h 1778000"/>
              <a:gd name="connsiteX1" fmla="*/ 0 w 1778000"/>
              <a:gd name="connsiteY1" fmla="*/ 0 h 1778000"/>
              <a:gd name="connsiteX2" fmla="*/ 1778000 w 1778000"/>
              <a:gd name="connsiteY2" fmla="*/ 0 h 1778000"/>
            </a:gdLst>
            <a:ahLst/>
            <a:cxnLst>
              <a:cxn ang="0">
                <a:pos x="connsiteX0" y="connsiteY0"/>
              </a:cxn>
              <a:cxn ang="0">
                <a:pos x="connsiteX1" y="connsiteY1"/>
              </a:cxn>
              <a:cxn ang="0">
                <a:pos x="connsiteX2" y="connsiteY2"/>
              </a:cxn>
            </a:cxnLst>
            <a:rect l="l" t="t" r="r" b="b"/>
            <a:pathLst>
              <a:path w="1778000" h="1778000">
                <a:moveTo>
                  <a:pt x="0" y="1778000"/>
                </a:moveTo>
                <a:lnTo>
                  <a:pt x="0" y="0"/>
                </a:lnTo>
                <a:lnTo>
                  <a:pt x="1778000" y="0"/>
                </a:lnTo>
              </a:path>
            </a:pathLst>
          </a:custGeom>
          <a:no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CD4127E9-F7EF-B42F-4C60-A554280D01EF}"/>
              </a:ext>
            </a:extLst>
          </p:cNvPr>
          <p:cNvSpPr>
            <a:spLocks noGrp="1"/>
          </p:cNvSpPr>
          <p:nvPr>
            <p:ph type="pic" sz="quarter" idx="12" hasCustomPrompt="1"/>
          </p:nvPr>
        </p:nvSpPr>
        <p:spPr>
          <a:xfrm>
            <a:off x="6254748" y="1"/>
            <a:ext cx="5434014" cy="6126160"/>
          </a:xfrm>
          <a:custGeom>
            <a:avLst/>
            <a:gdLst>
              <a:gd name="connsiteX0" fmla="*/ 5032135 w 5434014"/>
              <a:gd name="connsiteY0" fmla="*/ 6038796 h 6126160"/>
              <a:gd name="connsiteX1" fmla="*/ 5119500 w 5434014"/>
              <a:gd name="connsiteY1" fmla="*/ 6038796 h 6126160"/>
              <a:gd name="connsiteX2" fmla="*/ 5119500 w 5434014"/>
              <a:gd name="connsiteY2" fmla="*/ 6126160 h 6126160"/>
              <a:gd name="connsiteX3" fmla="*/ 5032135 w 5434014"/>
              <a:gd name="connsiteY3" fmla="*/ 6126160 h 6126160"/>
              <a:gd name="connsiteX4" fmla="*/ 4822463 w 5434014"/>
              <a:gd name="connsiteY4" fmla="*/ 6038796 h 6126160"/>
              <a:gd name="connsiteX5" fmla="*/ 4909827 w 5434014"/>
              <a:gd name="connsiteY5" fmla="*/ 6038796 h 6126160"/>
              <a:gd name="connsiteX6" fmla="*/ 4909827 w 5434014"/>
              <a:gd name="connsiteY6" fmla="*/ 6126160 h 6126160"/>
              <a:gd name="connsiteX7" fmla="*/ 4822463 w 5434014"/>
              <a:gd name="connsiteY7" fmla="*/ 6126160 h 6126160"/>
              <a:gd name="connsiteX8" fmla="*/ 4507953 w 5434014"/>
              <a:gd name="connsiteY8" fmla="*/ 6038796 h 6126160"/>
              <a:gd name="connsiteX9" fmla="*/ 4595317 w 5434014"/>
              <a:gd name="connsiteY9" fmla="*/ 6038796 h 6126160"/>
              <a:gd name="connsiteX10" fmla="*/ 4595317 w 5434014"/>
              <a:gd name="connsiteY10" fmla="*/ 6126160 h 6126160"/>
              <a:gd name="connsiteX11" fmla="*/ 4507953 w 5434014"/>
              <a:gd name="connsiteY11" fmla="*/ 6126160 h 6126160"/>
              <a:gd name="connsiteX12" fmla="*/ 4403120 w 5434014"/>
              <a:gd name="connsiteY12" fmla="*/ 6038796 h 6126160"/>
              <a:gd name="connsiteX13" fmla="*/ 4490484 w 5434014"/>
              <a:gd name="connsiteY13" fmla="*/ 6038796 h 6126160"/>
              <a:gd name="connsiteX14" fmla="*/ 4490484 w 5434014"/>
              <a:gd name="connsiteY14" fmla="*/ 6126160 h 6126160"/>
              <a:gd name="connsiteX15" fmla="*/ 4403120 w 5434014"/>
              <a:gd name="connsiteY15" fmla="*/ 6126160 h 6126160"/>
              <a:gd name="connsiteX16" fmla="*/ 3669261 w 5434014"/>
              <a:gd name="connsiteY16" fmla="*/ 6038796 h 6126160"/>
              <a:gd name="connsiteX17" fmla="*/ 3756627 w 5434014"/>
              <a:gd name="connsiteY17" fmla="*/ 6038796 h 6126160"/>
              <a:gd name="connsiteX18" fmla="*/ 3756627 w 5434014"/>
              <a:gd name="connsiteY18" fmla="*/ 6126160 h 6126160"/>
              <a:gd name="connsiteX19" fmla="*/ 3669261 w 5434014"/>
              <a:gd name="connsiteY19" fmla="*/ 6126160 h 6126160"/>
              <a:gd name="connsiteX20" fmla="*/ 3564426 w 5434014"/>
              <a:gd name="connsiteY20" fmla="*/ 6038796 h 6126160"/>
              <a:gd name="connsiteX21" fmla="*/ 3651790 w 5434014"/>
              <a:gd name="connsiteY21" fmla="*/ 6038796 h 6126160"/>
              <a:gd name="connsiteX22" fmla="*/ 3651790 w 5434014"/>
              <a:gd name="connsiteY22" fmla="*/ 6126160 h 6126160"/>
              <a:gd name="connsiteX23" fmla="*/ 3564426 w 5434014"/>
              <a:gd name="connsiteY23" fmla="*/ 6126160 h 6126160"/>
              <a:gd name="connsiteX24" fmla="*/ 3145079 w 5434014"/>
              <a:gd name="connsiteY24" fmla="*/ 6038796 h 6126160"/>
              <a:gd name="connsiteX25" fmla="*/ 3232444 w 5434014"/>
              <a:gd name="connsiteY25" fmla="*/ 6038796 h 6126160"/>
              <a:gd name="connsiteX26" fmla="*/ 3232444 w 5434014"/>
              <a:gd name="connsiteY26" fmla="*/ 6126160 h 6126160"/>
              <a:gd name="connsiteX27" fmla="*/ 3145079 w 5434014"/>
              <a:gd name="connsiteY27" fmla="*/ 6126160 h 6126160"/>
              <a:gd name="connsiteX28" fmla="*/ 3040256 w 5434014"/>
              <a:gd name="connsiteY28" fmla="*/ 6038796 h 6126160"/>
              <a:gd name="connsiteX29" fmla="*/ 3127620 w 5434014"/>
              <a:gd name="connsiteY29" fmla="*/ 6038796 h 6126160"/>
              <a:gd name="connsiteX30" fmla="*/ 3127620 w 5434014"/>
              <a:gd name="connsiteY30" fmla="*/ 6126160 h 6126160"/>
              <a:gd name="connsiteX31" fmla="*/ 3040256 w 5434014"/>
              <a:gd name="connsiteY31" fmla="*/ 6126160 h 6126160"/>
              <a:gd name="connsiteX32" fmla="*/ 2516074 w 5434014"/>
              <a:gd name="connsiteY32" fmla="*/ 6038796 h 6126160"/>
              <a:gd name="connsiteX33" fmla="*/ 2603439 w 5434014"/>
              <a:gd name="connsiteY33" fmla="*/ 6038796 h 6126160"/>
              <a:gd name="connsiteX34" fmla="*/ 2603439 w 5434014"/>
              <a:gd name="connsiteY34" fmla="*/ 6126160 h 6126160"/>
              <a:gd name="connsiteX35" fmla="*/ 2516074 w 5434014"/>
              <a:gd name="connsiteY35" fmla="*/ 6126160 h 6126160"/>
              <a:gd name="connsiteX36" fmla="*/ 1677383 w 5434014"/>
              <a:gd name="connsiteY36" fmla="*/ 6038795 h 6126160"/>
              <a:gd name="connsiteX37" fmla="*/ 1764747 w 5434014"/>
              <a:gd name="connsiteY37" fmla="*/ 6038795 h 6126160"/>
              <a:gd name="connsiteX38" fmla="*/ 1764747 w 5434014"/>
              <a:gd name="connsiteY38" fmla="*/ 6126160 h 6126160"/>
              <a:gd name="connsiteX39" fmla="*/ 1677383 w 5434014"/>
              <a:gd name="connsiteY39" fmla="*/ 6126160 h 6126160"/>
              <a:gd name="connsiteX40" fmla="*/ 1153200 w 5434014"/>
              <a:gd name="connsiteY40" fmla="*/ 6038795 h 6126160"/>
              <a:gd name="connsiteX41" fmla="*/ 1240565 w 5434014"/>
              <a:gd name="connsiteY41" fmla="*/ 6038795 h 6126160"/>
              <a:gd name="connsiteX42" fmla="*/ 1240565 w 5434014"/>
              <a:gd name="connsiteY42" fmla="*/ 6126160 h 6126160"/>
              <a:gd name="connsiteX43" fmla="*/ 1153200 w 5434014"/>
              <a:gd name="connsiteY43" fmla="*/ 6126160 h 6126160"/>
              <a:gd name="connsiteX44" fmla="*/ 1048364 w 5434014"/>
              <a:gd name="connsiteY44" fmla="*/ 6038795 h 6126160"/>
              <a:gd name="connsiteX45" fmla="*/ 1135728 w 5434014"/>
              <a:gd name="connsiteY45" fmla="*/ 6038795 h 6126160"/>
              <a:gd name="connsiteX46" fmla="*/ 1135728 w 5434014"/>
              <a:gd name="connsiteY46" fmla="*/ 6126160 h 6126160"/>
              <a:gd name="connsiteX47" fmla="*/ 1048364 w 5434014"/>
              <a:gd name="connsiteY47" fmla="*/ 6126160 h 6126160"/>
              <a:gd name="connsiteX48" fmla="*/ 629018 w 5434014"/>
              <a:gd name="connsiteY48" fmla="*/ 6038795 h 6126160"/>
              <a:gd name="connsiteX49" fmla="*/ 716382 w 5434014"/>
              <a:gd name="connsiteY49" fmla="*/ 6038795 h 6126160"/>
              <a:gd name="connsiteX50" fmla="*/ 716382 w 5434014"/>
              <a:gd name="connsiteY50" fmla="*/ 6126160 h 6126160"/>
              <a:gd name="connsiteX51" fmla="*/ 629018 w 5434014"/>
              <a:gd name="connsiteY51" fmla="*/ 6126160 h 6126160"/>
              <a:gd name="connsiteX52" fmla="*/ 524182 w 5434014"/>
              <a:gd name="connsiteY52" fmla="*/ 6038795 h 6126160"/>
              <a:gd name="connsiteX53" fmla="*/ 611546 w 5434014"/>
              <a:gd name="connsiteY53" fmla="*/ 6038795 h 6126160"/>
              <a:gd name="connsiteX54" fmla="*/ 611546 w 5434014"/>
              <a:gd name="connsiteY54" fmla="*/ 6126160 h 6126160"/>
              <a:gd name="connsiteX55" fmla="*/ 524182 w 5434014"/>
              <a:gd name="connsiteY55" fmla="*/ 6126160 h 6126160"/>
              <a:gd name="connsiteX56" fmla="*/ 5346646 w 5434014"/>
              <a:gd name="connsiteY56" fmla="*/ 5933960 h 6126160"/>
              <a:gd name="connsiteX57" fmla="*/ 5434011 w 5434014"/>
              <a:gd name="connsiteY57" fmla="*/ 5933960 h 6126160"/>
              <a:gd name="connsiteX58" fmla="*/ 5434011 w 5434014"/>
              <a:gd name="connsiteY58" fmla="*/ 6021324 h 6126160"/>
              <a:gd name="connsiteX59" fmla="*/ 5346646 w 5434014"/>
              <a:gd name="connsiteY59" fmla="*/ 6021324 h 6126160"/>
              <a:gd name="connsiteX60" fmla="*/ 5136973 w 5434014"/>
              <a:gd name="connsiteY60" fmla="*/ 5933960 h 6126160"/>
              <a:gd name="connsiteX61" fmla="*/ 5224338 w 5434014"/>
              <a:gd name="connsiteY61" fmla="*/ 5933960 h 6126160"/>
              <a:gd name="connsiteX62" fmla="*/ 5224338 w 5434014"/>
              <a:gd name="connsiteY62" fmla="*/ 6021324 h 6126160"/>
              <a:gd name="connsiteX63" fmla="*/ 5136973 w 5434014"/>
              <a:gd name="connsiteY63" fmla="*/ 6021324 h 6126160"/>
              <a:gd name="connsiteX64" fmla="*/ 5032137 w 5434014"/>
              <a:gd name="connsiteY64" fmla="*/ 5933960 h 6126160"/>
              <a:gd name="connsiteX65" fmla="*/ 5119501 w 5434014"/>
              <a:gd name="connsiteY65" fmla="*/ 5933960 h 6126160"/>
              <a:gd name="connsiteX66" fmla="*/ 5119501 w 5434014"/>
              <a:gd name="connsiteY66" fmla="*/ 6021324 h 6126160"/>
              <a:gd name="connsiteX67" fmla="*/ 5032137 w 5434014"/>
              <a:gd name="connsiteY67" fmla="*/ 6021324 h 6126160"/>
              <a:gd name="connsiteX68" fmla="*/ 4927300 w 5434014"/>
              <a:gd name="connsiteY68" fmla="*/ 5933960 h 6126160"/>
              <a:gd name="connsiteX69" fmla="*/ 5014664 w 5434014"/>
              <a:gd name="connsiteY69" fmla="*/ 5933960 h 6126160"/>
              <a:gd name="connsiteX70" fmla="*/ 5014664 w 5434014"/>
              <a:gd name="connsiteY70" fmla="*/ 6021324 h 6126160"/>
              <a:gd name="connsiteX71" fmla="*/ 4927300 w 5434014"/>
              <a:gd name="connsiteY71" fmla="*/ 6021324 h 6126160"/>
              <a:gd name="connsiteX72" fmla="*/ 4822463 w 5434014"/>
              <a:gd name="connsiteY72" fmla="*/ 5933960 h 6126160"/>
              <a:gd name="connsiteX73" fmla="*/ 4909827 w 5434014"/>
              <a:gd name="connsiteY73" fmla="*/ 5933960 h 6126160"/>
              <a:gd name="connsiteX74" fmla="*/ 4909827 w 5434014"/>
              <a:gd name="connsiteY74" fmla="*/ 6021324 h 6126160"/>
              <a:gd name="connsiteX75" fmla="*/ 4822463 w 5434014"/>
              <a:gd name="connsiteY75" fmla="*/ 6021324 h 6126160"/>
              <a:gd name="connsiteX76" fmla="*/ 4717627 w 5434014"/>
              <a:gd name="connsiteY76" fmla="*/ 5933960 h 6126160"/>
              <a:gd name="connsiteX77" fmla="*/ 4804991 w 5434014"/>
              <a:gd name="connsiteY77" fmla="*/ 5933960 h 6126160"/>
              <a:gd name="connsiteX78" fmla="*/ 4804991 w 5434014"/>
              <a:gd name="connsiteY78" fmla="*/ 6021324 h 6126160"/>
              <a:gd name="connsiteX79" fmla="*/ 4717627 w 5434014"/>
              <a:gd name="connsiteY79" fmla="*/ 6021324 h 6126160"/>
              <a:gd name="connsiteX80" fmla="*/ 4612791 w 5434014"/>
              <a:gd name="connsiteY80" fmla="*/ 5933960 h 6126160"/>
              <a:gd name="connsiteX81" fmla="*/ 4700154 w 5434014"/>
              <a:gd name="connsiteY81" fmla="*/ 5933960 h 6126160"/>
              <a:gd name="connsiteX82" fmla="*/ 4700154 w 5434014"/>
              <a:gd name="connsiteY82" fmla="*/ 6021324 h 6126160"/>
              <a:gd name="connsiteX83" fmla="*/ 4612791 w 5434014"/>
              <a:gd name="connsiteY83" fmla="*/ 6021324 h 6126160"/>
              <a:gd name="connsiteX84" fmla="*/ 4507953 w 5434014"/>
              <a:gd name="connsiteY84" fmla="*/ 5933960 h 6126160"/>
              <a:gd name="connsiteX85" fmla="*/ 4595317 w 5434014"/>
              <a:gd name="connsiteY85" fmla="*/ 5933960 h 6126160"/>
              <a:gd name="connsiteX86" fmla="*/ 4595317 w 5434014"/>
              <a:gd name="connsiteY86" fmla="*/ 6021324 h 6126160"/>
              <a:gd name="connsiteX87" fmla="*/ 4507953 w 5434014"/>
              <a:gd name="connsiteY87" fmla="*/ 6021324 h 6126160"/>
              <a:gd name="connsiteX88" fmla="*/ 4403120 w 5434014"/>
              <a:gd name="connsiteY88" fmla="*/ 5933960 h 6126160"/>
              <a:gd name="connsiteX89" fmla="*/ 4490484 w 5434014"/>
              <a:gd name="connsiteY89" fmla="*/ 5933960 h 6126160"/>
              <a:gd name="connsiteX90" fmla="*/ 4490484 w 5434014"/>
              <a:gd name="connsiteY90" fmla="*/ 6021324 h 6126160"/>
              <a:gd name="connsiteX91" fmla="*/ 4403120 w 5434014"/>
              <a:gd name="connsiteY91" fmla="*/ 6021324 h 6126160"/>
              <a:gd name="connsiteX92" fmla="*/ 4088609 w 5434014"/>
              <a:gd name="connsiteY92" fmla="*/ 5933960 h 6126160"/>
              <a:gd name="connsiteX93" fmla="*/ 4175973 w 5434014"/>
              <a:gd name="connsiteY93" fmla="*/ 5933960 h 6126160"/>
              <a:gd name="connsiteX94" fmla="*/ 4175973 w 5434014"/>
              <a:gd name="connsiteY94" fmla="*/ 6021324 h 6126160"/>
              <a:gd name="connsiteX95" fmla="*/ 4088609 w 5434014"/>
              <a:gd name="connsiteY95" fmla="*/ 6021324 h 6126160"/>
              <a:gd name="connsiteX96" fmla="*/ 3774098 w 5434014"/>
              <a:gd name="connsiteY96" fmla="*/ 5933960 h 6126160"/>
              <a:gd name="connsiteX97" fmla="*/ 3861463 w 5434014"/>
              <a:gd name="connsiteY97" fmla="*/ 5933960 h 6126160"/>
              <a:gd name="connsiteX98" fmla="*/ 3861463 w 5434014"/>
              <a:gd name="connsiteY98" fmla="*/ 6021324 h 6126160"/>
              <a:gd name="connsiteX99" fmla="*/ 3774098 w 5434014"/>
              <a:gd name="connsiteY99" fmla="*/ 6021324 h 6126160"/>
              <a:gd name="connsiteX100" fmla="*/ 3669261 w 5434014"/>
              <a:gd name="connsiteY100" fmla="*/ 5933960 h 6126160"/>
              <a:gd name="connsiteX101" fmla="*/ 3756627 w 5434014"/>
              <a:gd name="connsiteY101" fmla="*/ 5933960 h 6126160"/>
              <a:gd name="connsiteX102" fmla="*/ 3756627 w 5434014"/>
              <a:gd name="connsiteY102" fmla="*/ 6021324 h 6126160"/>
              <a:gd name="connsiteX103" fmla="*/ 3669261 w 5434014"/>
              <a:gd name="connsiteY103" fmla="*/ 6021324 h 6126160"/>
              <a:gd name="connsiteX104" fmla="*/ 3564426 w 5434014"/>
              <a:gd name="connsiteY104" fmla="*/ 5933960 h 6126160"/>
              <a:gd name="connsiteX105" fmla="*/ 3651790 w 5434014"/>
              <a:gd name="connsiteY105" fmla="*/ 5933960 h 6126160"/>
              <a:gd name="connsiteX106" fmla="*/ 3651790 w 5434014"/>
              <a:gd name="connsiteY106" fmla="*/ 6021324 h 6126160"/>
              <a:gd name="connsiteX107" fmla="*/ 3564426 w 5434014"/>
              <a:gd name="connsiteY107" fmla="*/ 6021324 h 6126160"/>
              <a:gd name="connsiteX108" fmla="*/ 3459589 w 5434014"/>
              <a:gd name="connsiteY108" fmla="*/ 5933960 h 6126160"/>
              <a:gd name="connsiteX109" fmla="*/ 3546953 w 5434014"/>
              <a:gd name="connsiteY109" fmla="*/ 5933960 h 6126160"/>
              <a:gd name="connsiteX110" fmla="*/ 3546953 w 5434014"/>
              <a:gd name="connsiteY110" fmla="*/ 6021324 h 6126160"/>
              <a:gd name="connsiteX111" fmla="*/ 3459589 w 5434014"/>
              <a:gd name="connsiteY111" fmla="*/ 6021324 h 6126160"/>
              <a:gd name="connsiteX112" fmla="*/ 3249917 w 5434014"/>
              <a:gd name="connsiteY112" fmla="*/ 5933960 h 6126160"/>
              <a:gd name="connsiteX113" fmla="*/ 3337281 w 5434014"/>
              <a:gd name="connsiteY113" fmla="*/ 5933960 h 6126160"/>
              <a:gd name="connsiteX114" fmla="*/ 3337281 w 5434014"/>
              <a:gd name="connsiteY114" fmla="*/ 6021324 h 6126160"/>
              <a:gd name="connsiteX115" fmla="*/ 3249917 w 5434014"/>
              <a:gd name="connsiteY115" fmla="*/ 6021324 h 6126160"/>
              <a:gd name="connsiteX116" fmla="*/ 3145079 w 5434014"/>
              <a:gd name="connsiteY116" fmla="*/ 5933960 h 6126160"/>
              <a:gd name="connsiteX117" fmla="*/ 3232444 w 5434014"/>
              <a:gd name="connsiteY117" fmla="*/ 5933960 h 6126160"/>
              <a:gd name="connsiteX118" fmla="*/ 3232444 w 5434014"/>
              <a:gd name="connsiteY118" fmla="*/ 6021324 h 6126160"/>
              <a:gd name="connsiteX119" fmla="*/ 3145079 w 5434014"/>
              <a:gd name="connsiteY119" fmla="*/ 6021324 h 6126160"/>
              <a:gd name="connsiteX120" fmla="*/ 3040256 w 5434014"/>
              <a:gd name="connsiteY120" fmla="*/ 5933960 h 6126160"/>
              <a:gd name="connsiteX121" fmla="*/ 3127620 w 5434014"/>
              <a:gd name="connsiteY121" fmla="*/ 5933960 h 6126160"/>
              <a:gd name="connsiteX122" fmla="*/ 3127620 w 5434014"/>
              <a:gd name="connsiteY122" fmla="*/ 6021324 h 6126160"/>
              <a:gd name="connsiteX123" fmla="*/ 3040256 w 5434014"/>
              <a:gd name="connsiteY123" fmla="*/ 6021324 h 6126160"/>
              <a:gd name="connsiteX124" fmla="*/ 2935419 w 5434014"/>
              <a:gd name="connsiteY124" fmla="*/ 5933960 h 6126160"/>
              <a:gd name="connsiteX125" fmla="*/ 3022783 w 5434014"/>
              <a:gd name="connsiteY125" fmla="*/ 5933960 h 6126160"/>
              <a:gd name="connsiteX126" fmla="*/ 3022783 w 5434014"/>
              <a:gd name="connsiteY126" fmla="*/ 6021324 h 6126160"/>
              <a:gd name="connsiteX127" fmla="*/ 2935419 w 5434014"/>
              <a:gd name="connsiteY127" fmla="*/ 6021324 h 6126160"/>
              <a:gd name="connsiteX128" fmla="*/ 2620910 w 5434014"/>
              <a:gd name="connsiteY128" fmla="*/ 5933960 h 6126160"/>
              <a:gd name="connsiteX129" fmla="*/ 2708275 w 5434014"/>
              <a:gd name="connsiteY129" fmla="*/ 5933960 h 6126160"/>
              <a:gd name="connsiteX130" fmla="*/ 2708275 w 5434014"/>
              <a:gd name="connsiteY130" fmla="*/ 6021324 h 6126160"/>
              <a:gd name="connsiteX131" fmla="*/ 2620910 w 5434014"/>
              <a:gd name="connsiteY131" fmla="*/ 6021324 h 6126160"/>
              <a:gd name="connsiteX132" fmla="*/ 2516074 w 5434014"/>
              <a:gd name="connsiteY132" fmla="*/ 5933960 h 6126160"/>
              <a:gd name="connsiteX133" fmla="*/ 2603439 w 5434014"/>
              <a:gd name="connsiteY133" fmla="*/ 5933960 h 6126160"/>
              <a:gd name="connsiteX134" fmla="*/ 2603439 w 5434014"/>
              <a:gd name="connsiteY134" fmla="*/ 6021324 h 6126160"/>
              <a:gd name="connsiteX135" fmla="*/ 2516074 w 5434014"/>
              <a:gd name="connsiteY135" fmla="*/ 6021324 h 6126160"/>
              <a:gd name="connsiteX136" fmla="*/ 2411238 w 5434014"/>
              <a:gd name="connsiteY136" fmla="*/ 5933960 h 6126160"/>
              <a:gd name="connsiteX137" fmla="*/ 2498602 w 5434014"/>
              <a:gd name="connsiteY137" fmla="*/ 5933960 h 6126160"/>
              <a:gd name="connsiteX138" fmla="*/ 2498602 w 5434014"/>
              <a:gd name="connsiteY138" fmla="*/ 6021324 h 6126160"/>
              <a:gd name="connsiteX139" fmla="*/ 2411238 w 5434014"/>
              <a:gd name="connsiteY139" fmla="*/ 6021324 h 6126160"/>
              <a:gd name="connsiteX140" fmla="*/ 2096728 w 5434014"/>
              <a:gd name="connsiteY140" fmla="*/ 5933960 h 6126160"/>
              <a:gd name="connsiteX141" fmla="*/ 2184092 w 5434014"/>
              <a:gd name="connsiteY141" fmla="*/ 5933960 h 6126160"/>
              <a:gd name="connsiteX142" fmla="*/ 2184092 w 5434014"/>
              <a:gd name="connsiteY142" fmla="*/ 5933960 h 6126160"/>
              <a:gd name="connsiteX143" fmla="*/ 2184093 w 5434014"/>
              <a:gd name="connsiteY143" fmla="*/ 5933960 h 6126160"/>
              <a:gd name="connsiteX144" fmla="*/ 2184093 w 5434014"/>
              <a:gd name="connsiteY144" fmla="*/ 6021324 h 6126160"/>
              <a:gd name="connsiteX145" fmla="*/ 2096729 w 5434014"/>
              <a:gd name="connsiteY145" fmla="*/ 6021324 h 6126160"/>
              <a:gd name="connsiteX146" fmla="*/ 2096729 w 5434014"/>
              <a:gd name="connsiteY146" fmla="*/ 6021324 h 6126160"/>
              <a:gd name="connsiteX147" fmla="*/ 2096728 w 5434014"/>
              <a:gd name="connsiteY147" fmla="*/ 6021324 h 6126160"/>
              <a:gd name="connsiteX148" fmla="*/ 1782219 w 5434014"/>
              <a:gd name="connsiteY148" fmla="*/ 5933960 h 6126160"/>
              <a:gd name="connsiteX149" fmla="*/ 1869583 w 5434014"/>
              <a:gd name="connsiteY149" fmla="*/ 5933960 h 6126160"/>
              <a:gd name="connsiteX150" fmla="*/ 1869583 w 5434014"/>
              <a:gd name="connsiteY150" fmla="*/ 6021324 h 6126160"/>
              <a:gd name="connsiteX151" fmla="*/ 1782219 w 5434014"/>
              <a:gd name="connsiteY151" fmla="*/ 6021324 h 6126160"/>
              <a:gd name="connsiteX152" fmla="*/ 1677383 w 5434014"/>
              <a:gd name="connsiteY152" fmla="*/ 5933960 h 6126160"/>
              <a:gd name="connsiteX153" fmla="*/ 1764747 w 5434014"/>
              <a:gd name="connsiteY153" fmla="*/ 5933960 h 6126160"/>
              <a:gd name="connsiteX154" fmla="*/ 1764747 w 5434014"/>
              <a:gd name="connsiteY154" fmla="*/ 6021324 h 6126160"/>
              <a:gd name="connsiteX155" fmla="*/ 1677383 w 5434014"/>
              <a:gd name="connsiteY155" fmla="*/ 6021324 h 6126160"/>
              <a:gd name="connsiteX156" fmla="*/ 1572546 w 5434014"/>
              <a:gd name="connsiteY156" fmla="*/ 5933960 h 6126160"/>
              <a:gd name="connsiteX157" fmla="*/ 1659910 w 5434014"/>
              <a:gd name="connsiteY157" fmla="*/ 5933960 h 6126160"/>
              <a:gd name="connsiteX158" fmla="*/ 1659910 w 5434014"/>
              <a:gd name="connsiteY158" fmla="*/ 6021324 h 6126160"/>
              <a:gd name="connsiteX159" fmla="*/ 1572546 w 5434014"/>
              <a:gd name="connsiteY159" fmla="*/ 6021324 h 6126160"/>
              <a:gd name="connsiteX160" fmla="*/ 1258036 w 5434014"/>
              <a:gd name="connsiteY160" fmla="*/ 5933960 h 6126160"/>
              <a:gd name="connsiteX161" fmla="*/ 1345401 w 5434014"/>
              <a:gd name="connsiteY161" fmla="*/ 5933960 h 6126160"/>
              <a:gd name="connsiteX162" fmla="*/ 1345401 w 5434014"/>
              <a:gd name="connsiteY162" fmla="*/ 6021324 h 6126160"/>
              <a:gd name="connsiteX163" fmla="*/ 1258036 w 5434014"/>
              <a:gd name="connsiteY163" fmla="*/ 6021324 h 6126160"/>
              <a:gd name="connsiteX164" fmla="*/ 1153200 w 5434014"/>
              <a:gd name="connsiteY164" fmla="*/ 5933960 h 6126160"/>
              <a:gd name="connsiteX165" fmla="*/ 1240565 w 5434014"/>
              <a:gd name="connsiteY165" fmla="*/ 5933960 h 6126160"/>
              <a:gd name="connsiteX166" fmla="*/ 1240565 w 5434014"/>
              <a:gd name="connsiteY166" fmla="*/ 6021324 h 6126160"/>
              <a:gd name="connsiteX167" fmla="*/ 1153200 w 5434014"/>
              <a:gd name="connsiteY167" fmla="*/ 6021324 h 6126160"/>
              <a:gd name="connsiteX168" fmla="*/ 1048364 w 5434014"/>
              <a:gd name="connsiteY168" fmla="*/ 5933960 h 6126160"/>
              <a:gd name="connsiteX169" fmla="*/ 1135728 w 5434014"/>
              <a:gd name="connsiteY169" fmla="*/ 5933960 h 6126160"/>
              <a:gd name="connsiteX170" fmla="*/ 1135728 w 5434014"/>
              <a:gd name="connsiteY170" fmla="*/ 6021324 h 6126160"/>
              <a:gd name="connsiteX171" fmla="*/ 1048364 w 5434014"/>
              <a:gd name="connsiteY171" fmla="*/ 6021324 h 6126160"/>
              <a:gd name="connsiteX172" fmla="*/ 943528 w 5434014"/>
              <a:gd name="connsiteY172" fmla="*/ 5933960 h 6126160"/>
              <a:gd name="connsiteX173" fmla="*/ 1030892 w 5434014"/>
              <a:gd name="connsiteY173" fmla="*/ 5933960 h 6126160"/>
              <a:gd name="connsiteX174" fmla="*/ 1030892 w 5434014"/>
              <a:gd name="connsiteY174" fmla="*/ 6021324 h 6126160"/>
              <a:gd name="connsiteX175" fmla="*/ 943528 w 5434014"/>
              <a:gd name="connsiteY175" fmla="*/ 6021324 h 6126160"/>
              <a:gd name="connsiteX176" fmla="*/ 733855 w 5434014"/>
              <a:gd name="connsiteY176" fmla="*/ 5933960 h 6126160"/>
              <a:gd name="connsiteX177" fmla="*/ 821219 w 5434014"/>
              <a:gd name="connsiteY177" fmla="*/ 5933960 h 6126160"/>
              <a:gd name="connsiteX178" fmla="*/ 821219 w 5434014"/>
              <a:gd name="connsiteY178" fmla="*/ 6021324 h 6126160"/>
              <a:gd name="connsiteX179" fmla="*/ 733855 w 5434014"/>
              <a:gd name="connsiteY179" fmla="*/ 6021324 h 6126160"/>
              <a:gd name="connsiteX180" fmla="*/ 629018 w 5434014"/>
              <a:gd name="connsiteY180" fmla="*/ 5933960 h 6126160"/>
              <a:gd name="connsiteX181" fmla="*/ 716382 w 5434014"/>
              <a:gd name="connsiteY181" fmla="*/ 5933960 h 6126160"/>
              <a:gd name="connsiteX182" fmla="*/ 716382 w 5434014"/>
              <a:gd name="connsiteY182" fmla="*/ 6021324 h 6126160"/>
              <a:gd name="connsiteX183" fmla="*/ 629018 w 5434014"/>
              <a:gd name="connsiteY183" fmla="*/ 6021324 h 6126160"/>
              <a:gd name="connsiteX184" fmla="*/ 524182 w 5434014"/>
              <a:gd name="connsiteY184" fmla="*/ 5933960 h 6126160"/>
              <a:gd name="connsiteX185" fmla="*/ 611546 w 5434014"/>
              <a:gd name="connsiteY185" fmla="*/ 5933960 h 6126160"/>
              <a:gd name="connsiteX186" fmla="*/ 611546 w 5434014"/>
              <a:gd name="connsiteY186" fmla="*/ 6021324 h 6126160"/>
              <a:gd name="connsiteX187" fmla="*/ 524182 w 5434014"/>
              <a:gd name="connsiteY187" fmla="*/ 6021324 h 6126160"/>
              <a:gd name="connsiteX188" fmla="*/ 419345 w 5434014"/>
              <a:gd name="connsiteY188" fmla="*/ 5933960 h 6126160"/>
              <a:gd name="connsiteX189" fmla="*/ 506710 w 5434014"/>
              <a:gd name="connsiteY189" fmla="*/ 5933960 h 6126160"/>
              <a:gd name="connsiteX190" fmla="*/ 506710 w 5434014"/>
              <a:gd name="connsiteY190" fmla="*/ 6021324 h 6126160"/>
              <a:gd name="connsiteX191" fmla="*/ 419345 w 5434014"/>
              <a:gd name="connsiteY191" fmla="*/ 6021324 h 6126160"/>
              <a:gd name="connsiteX192" fmla="*/ 104836 w 5434014"/>
              <a:gd name="connsiteY192" fmla="*/ 5933960 h 6126160"/>
              <a:gd name="connsiteX193" fmla="*/ 192200 w 5434014"/>
              <a:gd name="connsiteY193" fmla="*/ 5933960 h 6126160"/>
              <a:gd name="connsiteX194" fmla="*/ 192200 w 5434014"/>
              <a:gd name="connsiteY194" fmla="*/ 6021324 h 6126160"/>
              <a:gd name="connsiteX195" fmla="*/ 104836 w 5434014"/>
              <a:gd name="connsiteY195" fmla="*/ 6021324 h 6126160"/>
              <a:gd name="connsiteX196" fmla="*/ 5346647 w 5434014"/>
              <a:gd name="connsiteY196" fmla="*/ 5829124 h 6126160"/>
              <a:gd name="connsiteX197" fmla="*/ 5434011 w 5434014"/>
              <a:gd name="connsiteY197" fmla="*/ 5829124 h 6126160"/>
              <a:gd name="connsiteX198" fmla="*/ 5434011 w 5434014"/>
              <a:gd name="connsiteY198" fmla="*/ 5916488 h 6126160"/>
              <a:gd name="connsiteX199" fmla="*/ 5346647 w 5434014"/>
              <a:gd name="connsiteY199" fmla="*/ 5916488 h 6126160"/>
              <a:gd name="connsiteX200" fmla="*/ 5136975 w 5434014"/>
              <a:gd name="connsiteY200" fmla="*/ 5829124 h 6126160"/>
              <a:gd name="connsiteX201" fmla="*/ 5224339 w 5434014"/>
              <a:gd name="connsiteY201" fmla="*/ 5829124 h 6126160"/>
              <a:gd name="connsiteX202" fmla="*/ 5224339 w 5434014"/>
              <a:gd name="connsiteY202" fmla="*/ 5916488 h 6126160"/>
              <a:gd name="connsiteX203" fmla="*/ 5136975 w 5434014"/>
              <a:gd name="connsiteY203" fmla="*/ 5916488 h 6126160"/>
              <a:gd name="connsiteX204" fmla="*/ 5032137 w 5434014"/>
              <a:gd name="connsiteY204" fmla="*/ 5829124 h 6126160"/>
              <a:gd name="connsiteX205" fmla="*/ 5119502 w 5434014"/>
              <a:gd name="connsiteY205" fmla="*/ 5829124 h 6126160"/>
              <a:gd name="connsiteX206" fmla="*/ 5119502 w 5434014"/>
              <a:gd name="connsiteY206" fmla="*/ 5916488 h 6126160"/>
              <a:gd name="connsiteX207" fmla="*/ 5032137 w 5434014"/>
              <a:gd name="connsiteY207" fmla="*/ 5916488 h 6126160"/>
              <a:gd name="connsiteX208" fmla="*/ 4927301 w 5434014"/>
              <a:gd name="connsiteY208" fmla="*/ 5829124 h 6126160"/>
              <a:gd name="connsiteX209" fmla="*/ 5014666 w 5434014"/>
              <a:gd name="connsiteY209" fmla="*/ 5829124 h 6126160"/>
              <a:gd name="connsiteX210" fmla="*/ 5014666 w 5434014"/>
              <a:gd name="connsiteY210" fmla="*/ 5916488 h 6126160"/>
              <a:gd name="connsiteX211" fmla="*/ 4927301 w 5434014"/>
              <a:gd name="connsiteY211" fmla="*/ 5916488 h 6126160"/>
              <a:gd name="connsiteX212" fmla="*/ 4822465 w 5434014"/>
              <a:gd name="connsiteY212" fmla="*/ 5829124 h 6126160"/>
              <a:gd name="connsiteX213" fmla="*/ 4909829 w 5434014"/>
              <a:gd name="connsiteY213" fmla="*/ 5829124 h 6126160"/>
              <a:gd name="connsiteX214" fmla="*/ 4909829 w 5434014"/>
              <a:gd name="connsiteY214" fmla="*/ 5916488 h 6126160"/>
              <a:gd name="connsiteX215" fmla="*/ 4822465 w 5434014"/>
              <a:gd name="connsiteY215" fmla="*/ 5916488 h 6126160"/>
              <a:gd name="connsiteX216" fmla="*/ 4507955 w 5434014"/>
              <a:gd name="connsiteY216" fmla="*/ 5829124 h 6126160"/>
              <a:gd name="connsiteX217" fmla="*/ 4595319 w 5434014"/>
              <a:gd name="connsiteY217" fmla="*/ 5829124 h 6126160"/>
              <a:gd name="connsiteX218" fmla="*/ 4595319 w 5434014"/>
              <a:gd name="connsiteY218" fmla="*/ 5916488 h 6126160"/>
              <a:gd name="connsiteX219" fmla="*/ 4507955 w 5434014"/>
              <a:gd name="connsiteY219" fmla="*/ 5916488 h 6126160"/>
              <a:gd name="connsiteX220" fmla="*/ 4403120 w 5434014"/>
              <a:gd name="connsiteY220" fmla="*/ 5829124 h 6126160"/>
              <a:gd name="connsiteX221" fmla="*/ 4490484 w 5434014"/>
              <a:gd name="connsiteY221" fmla="*/ 5829124 h 6126160"/>
              <a:gd name="connsiteX222" fmla="*/ 4490484 w 5434014"/>
              <a:gd name="connsiteY222" fmla="*/ 5916488 h 6126160"/>
              <a:gd name="connsiteX223" fmla="*/ 4403120 w 5434014"/>
              <a:gd name="connsiteY223" fmla="*/ 5916488 h 6126160"/>
              <a:gd name="connsiteX224" fmla="*/ 4088609 w 5434014"/>
              <a:gd name="connsiteY224" fmla="*/ 5829124 h 6126160"/>
              <a:gd name="connsiteX225" fmla="*/ 4175973 w 5434014"/>
              <a:gd name="connsiteY225" fmla="*/ 5829124 h 6126160"/>
              <a:gd name="connsiteX226" fmla="*/ 4175973 w 5434014"/>
              <a:gd name="connsiteY226" fmla="*/ 5916488 h 6126160"/>
              <a:gd name="connsiteX227" fmla="*/ 4088609 w 5434014"/>
              <a:gd name="connsiteY227" fmla="*/ 5916488 h 6126160"/>
              <a:gd name="connsiteX228" fmla="*/ 3983773 w 5434014"/>
              <a:gd name="connsiteY228" fmla="*/ 5829124 h 6126160"/>
              <a:gd name="connsiteX229" fmla="*/ 4071137 w 5434014"/>
              <a:gd name="connsiteY229" fmla="*/ 5829124 h 6126160"/>
              <a:gd name="connsiteX230" fmla="*/ 4071137 w 5434014"/>
              <a:gd name="connsiteY230" fmla="*/ 5916488 h 6126160"/>
              <a:gd name="connsiteX231" fmla="*/ 3983773 w 5434014"/>
              <a:gd name="connsiteY231" fmla="*/ 5916488 h 6126160"/>
              <a:gd name="connsiteX232" fmla="*/ 3878936 w 5434014"/>
              <a:gd name="connsiteY232" fmla="*/ 5829124 h 6126160"/>
              <a:gd name="connsiteX233" fmla="*/ 3966300 w 5434014"/>
              <a:gd name="connsiteY233" fmla="*/ 5829124 h 6126160"/>
              <a:gd name="connsiteX234" fmla="*/ 3966300 w 5434014"/>
              <a:gd name="connsiteY234" fmla="*/ 5916488 h 6126160"/>
              <a:gd name="connsiteX235" fmla="*/ 3878936 w 5434014"/>
              <a:gd name="connsiteY235" fmla="*/ 5916488 h 6126160"/>
              <a:gd name="connsiteX236" fmla="*/ 3774098 w 5434014"/>
              <a:gd name="connsiteY236" fmla="*/ 5829124 h 6126160"/>
              <a:gd name="connsiteX237" fmla="*/ 3861463 w 5434014"/>
              <a:gd name="connsiteY237" fmla="*/ 5829124 h 6126160"/>
              <a:gd name="connsiteX238" fmla="*/ 3861463 w 5434014"/>
              <a:gd name="connsiteY238" fmla="*/ 5916488 h 6126160"/>
              <a:gd name="connsiteX239" fmla="*/ 3774098 w 5434014"/>
              <a:gd name="connsiteY239" fmla="*/ 5916488 h 6126160"/>
              <a:gd name="connsiteX240" fmla="*/ 3669261 w 5434014"/>
              <a:gd name="connsiteY240" fmla="*/ 5829124 h 6126160"/>
              <a:gd name="connsiteX241" fmla="*/ 3756627 w 5434014"/>
              <a:gd name="connsiteY241" fmla="*/ 5829124 h 6126160"/>
              <a:gd name="connsiteX242" fmla="*/ 3756627 w 5434014"/>
              <a:gd name="connsiteY242" fmla="*/ 5916488 h 6126160"/>
              <a:gd name="connsiteX243" fmla="*/ 3669261 w 5434014"/>
              <a:gd name="connsiteY243" fmla="*/ 5916488 h 6126160"/>
              <a:gd name="connsiteX244" fmla="*/ 3564426 w 5434014"/>
              <a:gd name="connsiteY244" fmla="*/ 5829124 h 6126160"/>
              <a:gd name="connsiteX245" fmla="*/ 3651790 w 5434014"/>
              <a:gd name="connsiteY245" fmla="*/ 5829124 h 6126160"/>
              <a:gd name="connsiteX246" fmla="*/ 3651790 w 5434014"/>
              <a:gd name="connsiteY246" fmla="*/ 5916488 h 6126160"/>
              <a:gd name="connsiteX247" fmla="*/ 3564426 w 5434014"/>
              <a:gd name="connsiteY247" fmla="*/ 5916488 h 6126160"/>
              <a:gd name="connsiteX248" fmla="*/ 3459589 w 5434014"/>
              <a:gd name="connsiteY248" fmla="*/ 5829124 h 6126160"/>
              <a:gd name="connsiteX249" fmla="*/ 3546953 w 5434014"/>
              <a:gd name="connsiteY249" fmla="*/ 5829124 h 6126160"/>
              <a:gd name="connsiteX250" fmla="*/ 3546953 w 5434014"/>
              <a:gd name="connsiteY250" fmla="*/ 5916488 h 6126160"/>
              <a:gd name="connsiteX251" fmla="*/ 3459589 w 5434014"/>
              <a:gd name="connsiteY251" fmla="*/ 5916488 h 6126160"/>
              <a:gd name="connsiteX252" fmla="*/ 3249917 w 5434014"/>
              <a:gd name="connsiteY252" fmla="*/ 5829124 h 6126160"/>
              <a:gd name="connsiteX253" fmla="*/ 3337281 w 5434014"/>
              <a:gd name="connsiteY253" fmla="*/ 5829124 h 6126160"/>
              <a:gd name="connsiteX254" fmla="*/ 3337281 w 5434014"/>
              <a:gd name="connsiteY254" fmla="*/ 5916488 h 6126160"/>
              <a:gd name="connsiteX255" fmla="*/ 3249917 w 5434014"/>
              <a:gd name="connsiteY255" fmla="*/ 5916488 h 6126160"/>
              <a:gd name="connsiteX256" fmla="*/ 3145079 w 5434014"/>
              <a:gd name="connsiteY256" fmla="*/ 5829124 h 6126160"/>
              <a:gd name="connsiteX257" fmla="*/ 3232444 w 5434014"/>
              <a:gd name="connsiteY257" fmla="*/ 5829124 h 6126160"/>
              <a:gd name="connsiteX258" fmla="*/ 3232444 w 5434014"/>
              <a:gd name="connsiteY258" fmla="*/ 5916488 h 6126160"/>
              <a:gd name="connsiteX259" fmla="*/ 3145079 w 5434014"/>
              <a:gd name="connsiteY259" fmla="*/ 5916488 h 6126160"/>
              <a:gd name="connsiteX260" fmla="*/ 3040256 w 5434014"/>
              <a:gd name="connsiteY260" fmla="*/ 5829124 h 6126160"/>
              <a:gd name="connsiteX261" fmla="*/ 3127620 w 5434014"/>
              <a:gd name="connsiteY261" fmla="*/ 5829124 h 6126160"/>
              <a:gd name="connsiteX262" fmla="*/ 3127620 w 5434014"/>
              <a:gd name="connsiteY262" fmla="*/ 5916488 h 6126160"/>
              <a:gd name="connsiteX263" fmla="*/ 3040256 w 5434014"/>
              <a:gd name="connsiteY263" fmla="*/ 5916488 h 6126160"/>
              <a:gd name="connsiteX264" fmla="*/ 2935419 w 5434014"/>
              <a:gd name="connsiteY264" fmla="*/ 5829124 h 6126160"/>
              <a:gd name="connsiteX265" fmla="*/ 3022783 w 5434014"/>
              <a:gd name="connsiteY265" fmla="*/ 5829124 h 6126160"/>
              <a:gd name="connsiteX266" fmla="*/ 3022783 w 5434014"/>
              <a:gd name="connsiteY266" fmla="*/ 5916488 h 6126160"/>
              <a:gd name="connsiteX267" fmla="*/ 2935419 w 5434014"/>
              <a:gd name="connsiteY267" fmla="*/ 5916488 h 6126160"/>
              <a:gd name="connsiteX268" fmla="*/ 2725746 w 5434014"/>
              <a:gd name="connsiteY268" fmla="*/ 5829124 h 6126160"/>
              <a:gd name="connsiteX269" fmla="*/ 2813111 w 5434014"/>
              <a:gd name="connsiteY269" fmla="*/ 5829124 h 6126160"/>
              <a:gd name="connsiteX270" fmla="*/ 2813111 w 5434014"/>
              <a:gd name="connsiteY270" fmla="*/ 5916488 h 6126160"/>
              <a:gd name="connsiteX271" fmla="*/ 2725746 w 5434014"/>
              <a:gd name="connsiteY271" fmla="*/ 5916488 h 6126160"/>
              <a:gd name="connsiteX272" fmla="*/ 2620910 w 5434014"/>
              <a:gd name="connsiteY272" fmla="*/ 5829124 h 6126160"/>
              <a:gd name="connsiteX273" fmla="*/ 2708275 w 5434014"/>
              <a:gd name="connsiteY273" fmla="*/ 5829124 h 6126160"/>
              <a:gd name="connsiteX274" fmla="*/ 2708275 w 5434014"/>
              <a:gd name="connsiteY274" fmla="*/ 5916488 h 6126160"/>
              <a:gd name="connsiteX275" fmla="*/ 2620910 w 5434014"/>
              <a:gd name="connsiteY275" fmla="*/ 5916488 h 6126160"/>
              <a:gd name="connsiteX276" fmla="*/ 2516074 w 5434014"/>
              <a:gd name="connsiteY276" fmla="*/ 5829124 h 6126160"/>
              <a:gd name="connsiteX277" fmla="*/ 2603439 w 5434014"/>
              <a:gd name="connsiteY277" fmla="*/ 5829124 h 6126160"/>
              <a:gd name="connsiteX278" fmla="*/ 2603439 w 5434014"/>
              <a:gd name="connsiteY278" fmla="*/ 5916488 h 6126160"/>
              <a:gd name="connsiteX279" fmla="*/ 2516074 w 5434014"/>
              <a:gd name="connsiteY279" fmla="*/ 5916488 h 6126160"/>
              <a:gd name="connsiteX280" fmla="*/ 2411238 w 5434014"/>
              <a:gd name="connsiteY280" fmla="*/ 5829124 h 6126160"/>
              <a:gd name="connsiteX281" fmla="*/ 2498602 w 5434014"/>
              <a:gd name="connsiteY281" fmla="*/ 5829124 h 6126160"/>
              <a:gd name="connsiteX282" fmla="*/ 2498602 w 5434014"/>
              <a:gd name="connsiteY282" fmla="*/ 5916488 h 6126160"/>
              <a:gd name="connsiteX283" fmla="*/ 2411238 w 5434014"/>
              <a:gd name="connsiteY283" fmla="*/ 5916488 h 6126160"/>
              <a:gd name="connsiteX284" fmla="*/ 2306402 w 5434014"/>
              <a:gd name="connsiteY284" fmla="*/ 5829124 h 6126160"/>
              <a:gd name="connsiteX285" fmla="*/ 2393766 w 5434014"/>
              <a:gd name="connsiteY285" fmla="*/ 5829124 h 6126160"/>
              <a:gd name="connsiteX286" fmla="*/ 2393766 w 5434014"/>
              <a:gd name="connsiteY286" fmla="*/ 5916488 h 6126160"/>
              <a:gd name="connsiteX287" fmla="*/ 2306402 w 5434014"/>
              <a:gd name="connsiteY287" fmla="*/ 5916488 h 6126160"/>
              <a:gd name="connsiteX288" fmla="*/ 2201565 w 5434014"/>
              <a:gd name="connsiteY288" fmla="*/ 5829124 h 6126160"/>
              <a:gd name="connsiteX289" fmla="*/ 2288929 w 5434014"/>
              <a:gd name="connsiteY289" fmla="*/ 5829124 h 6126160"/>
              <a:gd name="connsiteX290" fmla="*/ 2288929 w 5434014"/>
              <a:gd name="connsiteY290" fmla="*/ 5916488 h 6126160"/>
              <a:gd name="connsiteX291" fmla="*/ 2201565 w 5434014"/>
              <a:gd name="connsiteY291" fmla="*/ 5916488 h 6126160"/>
              <a:gd name="connsiteX292" fmla="*/ 2096728 w 5434014"/>
              <a:gd name="connsiteY292" fmla="*/ 5829123 h 6126160"/>
              <a:gd name="connsiteX293" fmla="*/ 2184092 w 5434014"/>
              <a:gd name="connsiteY293" fmla="*/ 5829123 h 6126160"/>
              <a:gd name="connsiteX294" fmla="*/ 2184092 w 5434014"/>
              <a:gd name="connsiteY294" fmla="*/ 5829124 h 6126160"/>
              <a:gd name="connsiteX295" fmla="*/ 2184093 w 5434014"/>
              <a:gd name="connsiteY295" fmla="*/ 5829124 h 6126160"/>
              <a:gd name="connsiteX296" fmla="*/ 2184093 w 5434014"/>
              <a:gd name="connsiteY296" fmla="*/ 5916488 h 6126160"/>
              <a:gd name="connsiteX297" fmla="*/ 2096729 w 5434014"/>
              <a:gd name="connsiteY297" fmla="*/ 5916488 h 6126160"/>
              <a:gd name="connsiteX298" fmla="*/ 2096729 w 5434014"/>
              <a:gd name="connsiteY298" fmla="*/ 5916487 h 6126160"/>
              <a:gd name="connsiteX299" fmla="*/ 2096728 w 5434014"/>
              <a:gd name="connsiteY299" fmla="*/ 5916487 h 6126160"/>
              <a:gd name="connsiteX300" fmla="*/ 1991891 w 5434014"/>
              <a:gd name="connsiteY300" fmla="*/ 5829123 h 6126160"/>
              <a:gd name="connsiteX301" fmla="*/ 2079256 w 5434014"/>
              <a:gd name="connsiteY301" fmla="*/ 5829123 h 6126160"/>
              <a:gd name="connsiteX302" fmla="*/ 2079256 w 5434014"/>
              <a:gd name="connsiteY302" fmla="*/ 5916487 h 6126160"/>
              <a:gd name="connsiteX303" fmla="*/ 1991891 w 5434014"/>
              <a:gd name="connsiteY303" fmla="*/ 5916487 h 6126160"/>
              <a:gd name="connsiteX304" fmla="*/ 1887055 w 5434014"/>
              <a:gd name="connsiteY304" fmla="*/ 5829123 h 6126160"/>
              <a:gd name="connsiteX305" fmla="*/ 1974420 w 5434014"/>
              <a:gd name="connsiteY305" fmla="*/ 5829123 h 6126160"/>
              <a:gd name="connsiteX306" fmla="*/ 1974420 w 5434014"/>
              <a:gd name="connsiteY306" fmla="*/ 5916487 h 6126160"/>
              <a:gd name="connsiteX307" fmla="*/ 1887055 w 5434014"/>
              <a:gd name="connsiteY307" fmla="*/ 5916487 h 6126160"/>
              <a:gd name="connsiteX308" fmla="*/ 1782219 w 5434014"/>
              <a:gd name="connsiteY308" fmla="*/ 5829123 h 6126160"/>
              <a:gd name="connsiteX309" fmla="*/ 1869583 w 5434014"/>
              <a:gd name="connsiteY309" fmla="*/ 5829123 h 6126160"/>
              <a:gd name="connsiteX310" fmla="*/ 1869583 w 5434014"/>
              <a:gd name="connsiteY310" fmla="*/ 5916487 h 6126160"/>
              <a:gd name="connsiteX311" fmla="*/ 1782219 w 5434014"/>
              <a:gd name="connsiteY311" fmla="*/ 5916487 h 6126160"/>
              <a:gd name="connsiteX312" fmla="*/ 1677383 w 5434014"/>
              <a:gd name="connsiteY312" fmla="*/ 5829123 h 6126160"/>
              <a:gd name="connsiteX313" fmla="*/ 1764747 w 5434014"/>
              <a:gd name="connsiteY313" fmla="*/ 5829123 h 6126160"/>
              <a:gd name="connsiteX314" fmla="*/ 1764747 w 5434014"/>
              <a:gd name="connsiteY314" fmla="*/ 5916487 h 6126160"/>
              <a:gd name="connsiteX315" fmla="*/ 1677383 w 5434014"/>
              <a:gd name="connsiteY315" fmla="*/ 5916487 h 6126160"/>
              <a:gd name="connsiteX316" fmla="*/ 1572546 w 5434014"/>
              <a:gd name="connsiteY316" fmla="*/ 5829123 h 6126160"/>
              <a:gd name="connsiteX317" fmla="*/ 1659910 w 5434014"/>
              <a:gd name="connsiteY317" fmla="*/ 5829123 h 6126160"/>
              <a:gd name="connsiteX318" fmla="*/ 1659910 w 5434014"/>
              <a:gd name="connsiteY318" fmla="*/ 5916487 h 6126160"/>
              <a:gd name="connsiteX319" fmla="*/ 1572546 w 5434014"/>
              <a:gd name="connsiteY319" fmla="*/ 5916487 h 6126160"/>
              <a:gd name="connsiteX320" fmla="*/ 1467710 w 5434014"/>
              <a:gd name="connsiteY320" fmla="*/ 5829123 h 6126160"/>
              <a:gd name="connsiteX321" fmla="*/ 1555074 w 5434014"/>
              <a:gd name="connsiteY321" fmla="*/ 5829123 h 6126160"/>
              <a:gd name="connsiteX322" fmla="*/ 1555074 w 5434014"/>
              <a:gd name="connsiteY322" fmla="*/ 5916487 h 6126160"/>
              <a:gd name="connsiteX323" fmla="*/ 1467710 w 5434014"/>
              <a:gd name="connsiteY323" fmla="*/ 5916487 h 6126160"/>
              <a:gd name="connsiteX324" fmla="*/ 1258036 w 5434014"/>
              <a:gd name="connsiteY324" fmla="*/ 5829123 h 6126160"/>
              <a:gd name="connsiteX325" fmla="*/ 1345401 w 5434014"/>
              <a:gd name="connsiteY325" fmla="*/ 5829123 h 6126160"/>
              <a:gd name="connsiteX326" fmla="*/ 1345401 w 5434014"/>
              <a:gd name="connsiteY326" fmla="*/ 5916487 h 6126160"/>
              <a:gd name="connsiteX327" fmla="*/ 1258036 w 5434014"/>
              <a:gd name="connsiteY327" fmla="*/ 5916487 h 6126160"/>
              <a:gd name="connsiteX328" fmla="*/ 1153200 w 5434014"/>
              <a:gd name="connsiteY328" fmla="*/ 5829123 h 6126160"/>
              <a:gd name="connsiteX329" fmla="*/ 1240565 w 5434014"/>
              <a:gd name="connsiteY329" fmla="*/ 5829123 h 6126160"/>
              <a:gd name="connsiteX330" fmla="*/ 1240565 w 5434014"/>
              <a:gd name="connsiteY330" fmla="*/ 5916487 h 6126160"/>
              <a:gd name="connsiteX331" fmla="*/ 1153200 w 5434014"/>
              <a:gd name="connsiteY331" fmla="*/ 5916487 h 6126160"/>
              <a:gd name="connsiteX332" fmla="*/ 1048364 w 5434014"/>
              <a:gd name="connsiteY332" fmla="*/ 5829123 h 6126160"/>
              <a:gd name="connsiteX333" fmla="*/ 1135728 w 5434014"/>
              <a:gd name="connsiteY333" fmla="*/ 5829123 h 6126160"/>
              <a:gd name="connsiteX334" fmla="*/ 1135728 w 5434014"/>
              <a:gd name="connsiteY334" fmla="*/ 5916487 h 6126160"/>
              <a:gd name="connsiteX335" fmla="*/ 1048364 w 5434014"/>
              <a:gd name="connsiteY335" fmla="*/ 5916487 h 6126160"/>
              <a:gd name="connsiteX336" fmla="*/ 943528 w 5434014"/>
              <a:gd name="connsiteY336" fmla="*/ 5829123 h 6126160"/>
              <a:gd name="connsiteX337" fmla="*/ 1030892 w 5434014"/>
              <a:gd name="connsiteY337" fmla="*/ 5829123 h 6126160"/>
              <a:gd name="connsiteX338" fmla="*/ 1030892 w 5434014"/>
              <a:gd name="connsiteY338" fmla="*/ 5916487 h 6126160"/>
              <a:gd name="connsiteX339" fmla="*/ 943528 w 5434014"/>
              <a:gd name="connsiteY339" fmla="*/ 5916487 h 6126160"/>
              <a:gd name="connsiteX340" fmla="*/ 733855 w 5434014"/>
              <a:gd name="connsiteY340" fmla="*/ 5829123 h 6126160"/>
              <a:gd name="connsiteX341" fmla="*/ 821219 w 5434014"/>
              <a:gd name="connsiteY341" fmla="*/ 5829123 h 6126160"/>
              <a:gd name="connsiteX342" fmla="*/ 821219 w 5434014"/>
              <a:gd name="connsiteY342" fmla="*/ 5916487 h 6126160"/>
              <a:gd name="connsiteX343" fmla="*/ 733855 w 5434014"/>
              <a:gd name="connsiteY343" fmla="*/ 5916487 h 6126160"/>
              <a:gd name="connsiteX344" fmla="*/ 629018 w 5434014"/>
              <a:gd name="connsiteY344" fmla="*/ 5829123 h 6126160"/>
              <a:gd name="connsiteX345" fmla="*/ 716382 w 5434014"/>
              <a:gd name="connsiteY345" fmla="*/ 5829123 h 6126160"/>
              <a:gd name="connsiteX346" fmla="*/ 716382 w 5434014"/>
              <a:gd name="connsiteY346" fmla="*/ 5916487 h 6126160"/>
              <a:gd name="connsiteX347" fmla="*/ 629018 w 5434014"/>
              <a:gd name="connsiteY347" fmla="*/ 5916487 h 6126160"/>
              <a:gd name="connsiteX348" fmla="*/ 524182 w 5434014"/>
              <a:gd name="connsiteY348" fmla="*/ 5829123 h 6126160"/>
              <a:gd name="connsiteX349" fmla="*/ 611546 w 5434014"/>
              <a:gd name="connsiteY349" fmla="*/ 5829123 h 6126160"/>
              <a:gd name="connsiteX350" fmla="*/ 611546 w 5434014"/>
              <a:gd name="connsiteY350" fmla="*/ 5916487 h 6126160"/>
              <a:gd name="connsiteX351" fmla="*/ 524182 w 5434014"/>
              <a:gd name="connsiteY351" fmla="*/ 5916487 h 6126160"/>
              <a:gd name="connsiteX352" fmla="*/ 419345 w 5434014"/>
              <a:gd name="connsiteY352" fmla="*/ 5829123 h 6126160"/>
              <a:gd name="connsiteX353" fmla="*/ 506710 w 5434014"/>
              <a:gd name="connsiteY353" fmla="*/ 5829123 h 6126160"/>
              <a:gd name="connsiteX354" fmla="*/ 506710 w 5434014"/>
              <a:gd name="connsiteY354" fmla="*/ 5916487 h 6126160"/>
              <a:gd name="connsiteX355" fmla="*/ 419345 w 5434014"/>
              <a:gd name="connsiteY355" fmla="*/ 5916487 h 6126160"/>
              <a:gd name="connsiteX356" fmla="*/ 314509 w 5434014"/>
              <a:gd name="connsiteY356" fmla="*/ 5829123 h 6126160"/>
              <a:gd name="connsiteX357" fmla="*/ 401873 w 5434014"/>
              <a:gd name="connsiteY357" fmla="*/ 5829123 h 6126160"/>
              <a:gd name="connsiteX358" fmla="*/ 401873 w 5434014"/>
              <a:gd name="connsiteY358" fmla="*/ 5916487 h 6126160"/>
              <a:gd name="connsiteX359" fmla="*/ 314509 w 5434014"/>
              <a:gd name="connsiteY359" fmla="*/ 5916487 h 6126160"/>
              <a:gd name="connsiteX360" fmla="*/ 209673 w 5434014"/>
              <a:gd name="connsiteY360" fmla="*/ 5829123 h 6126160"/>
              <a:gd name="connsiteX361" fmla="*/ 297037 w 5434014"/>
              <a:gd name="connsiteY361" fmla="*/ 5829123 h 6126160"/>
              <a:gd name="connsiteX362" fmla="*/ 297037 w 5434014"/>
              <a:gd name="connsiteY362" fmla="*/ 5916487 h 6126160"/>
              <a:gd name="connsiteX363" fmla="*/ 209673 w 5434014"/>
              <a:gd name="connsiteY363" fmla="*/ 5916487 h 6126160"/>
              <a:gd name="connsiteX364" fmla="*/ 104836 w 5434014"/>
              <a:gd name="connsiteY364" fmla="*/ 5829123 h 6126160"/>
              <a:gd name="connsiteX365" fmla="*/ 192200 w 5434014"/>
              <a:gd name="connsiteY365" fmla="*/ 5829123 h 6126160"/>
              <a:gd name="connsiteX366" fmla="*/ 192200 w 5434014"/>
              <a:gd name="connsiteY366" fmla="*/ 5916487 h 6126160"/>
              <a:gd name="connsiteX367" fmla="*/ 104836 w 5434014"/>
              <a:gd name="connsiteY367" fmla="*/ 5916487 h 6126160"/>
              <a:gd name="connsiteX368" fmla="*/ 1 w 5434014"/>
              <a:gd name="connsiteY368" fmla="*/ 0 h 6126160"/>
              <a:gd name="connsiteX369" fmla="*/ 5434014 w 5434014"/>
              <a:gd name="connsiteY369" fmla="*/ 0 h 6126160"/>
              <a:gd name="connsiteX370" fmla="*/ 5434014 w 5434014"/>
              <a:gd name="connsiteY370" fmla="*/ 5724288 h 6126160"/>
              <a:gd name="connsiteX371" fmla="*/ 5434013 w 5434014"/>
              <a:gd name="connsiteY371" fmla="*/ 5724288 h 6126160"/>
              <a:gd name="connsiteX372" fmla="*/ 5434013 w 5434014"/>
              <a:gd name="connsiteY372" fmla="*/ 5811652 h 6126160"/>
              <a:gd name="connsiteX373" fmla="*/ 5346649 w 5434014"/>
              <a:gd name="connsiteY373" fmla="*/ 5811652 h 6126160"/>
              <a:gd name="connsiteX374" fmla="*/ 5346649 w 5434014"/>
              <a:gd name="connsiteY374" fmla="*/ 5724288 h 6126160"/>
              <a:gd name="connsiteX375" fmla="*/ 5329177 w 5434014"/>
              <a:gd name="connsiteY375" fmla="*/ 5724288 h 6126160"/>
              <a:gd name="connsiteX376" fmla="*/ 5329177 w 5434014"/>
              <a:gd name="connsiteY376" fmla="*/ 5811652 h 6126160"/>
              <a:gd name="connsiteX377" fmla="*/ 5241812 w 5434014"/>
              <a:gd name="connsiteY377" fmla="*/ 5811652 h 6126160"/>
              <a:gd name="connsiteX378" fmla="*/ 5241812 w 5434014"/>
              <a:gd name="connsiteY378" fmla="*/ 5724288 h 6126160"/>
              <a:gd name="connsiteX379" fmla="*/ 5224340 w 5434014"/>
              <a:gd name="connsiteY379" fmla="*/ 5724288 h 6126160"/>
              <a:gd name="connsiteX380" fmla="*/ 5224340 w 5434014"/>
              <a:gd name="connsiteY380" fmla="*/ 5811652 h 6126160"/>
              <a:gd name="connsiteX381" fmla="*/ 5136975 w 5434014"/>
              <a:gd name="connsiteY381" fmla="*/ 5811652 h 6126160"/>
              <a:gd name="connsiteX382" fmla="*/ 5136975 w 5434014"/>
              <a:gd name="connsiteY382" fmla="*/ 5724288 h 6126160"/>
              <a:gd name="connsiteX383" fmla="*/ 5119503 w 5434014"/>
              <a:gd name="connsiteY383" fmla="*/ 5724288 h 6126160"/>
              <a:gd name="connsiteX384" fmla="*/ 5119503 w 5434014"/>
              <a:gd name="connsiteY384" fmla="*/ 5811652 h 6126160"/>
              <a:gd name="connsiteX385" fmla="*/ 5032139 w 5434014"/>
              <a:gd name="connsiteY385" fmla="*/ 5811652 h 6126160"/>
              <a:gd name="connsiteX386" fmla="*/ 5032139 w 5434014"/>
              <a:gd name="connsiteY386" fmla="*/ 5724288 h 6126160"/>
              <a:gd name="connsiteX387" fmla="*/ 5014667 w 5434014"/>
              <a:gd name="connsiteY387" fmla="*/ 5724288 h 6126160"/>
              <a:gd name="connsiteX388" fmla="*/ 5014667 w 5434014"/>
              <a:gd name="connsiteY388" fmla="*/ 5811652 h 6126160"/>
              <a:gd name="connsiteX389" fmla="*/ 4927303 w 5434014"/>
              <a:gd name="connsiteY389" fmla="*/ 5811652 h 6126160"/>
              <a:gd name="connsiteX390" fmla="*/ 4927303 w 5434014"/>
              <a:gd name="connsiteY390" fmla="*/ 5724288 h 6126160"/>
              <a:gd name="connsiteX391" fmla="*/ 4909831 w 5434014"/>
              <a:gd name="connsiteY391" fmla="*/ 5724288 h 6126160"/>
              <a:gd name="connsiteX392" fmla="*/ 4909831 w 5434014"/>
              <a:gd name="connsiteY392" fmla="*/ 5811652 h 6126160"/>
              <a:gd name="connsiteX393" fmla="*/ 4822467 w 5434014"/>
              <a:gd name="connsiteY393" fmla="*/ 5811652 h 6126160"/>
              <a:gd name="connsiteX394" fmla="*/ 4822467 w 5434014"/>
              <a:gd name="connsiteY394" fmla="*/ 5724288 h 6126160"/>
              <a:gd name="connsiteX395" fmla="*/ 4700158 w 5434014"/>
              <a:gd name="connsiteY395" fmla="*/ 5724288 h 6126160"/>
              <a:gd name="connsiteX396" fmla="*/ 4700158 w 5434014"/>
              <a:gd name="connsiteY396" fmla="*/ 5811652 h 6126160"/>
              <a:gd name="connsiteX397" fmla="*/ 4612794 w 5434014"/>
              <a:gd name="connsiteY397" fmla="*/ 5811652 h 6126160"/>
              <a:gd name="connsiteX398" fmla="*/ 4612794 w 5434014"/>
              <a:gd name="connsiteY398" fmla="*/ 5724288 h 6126160"/>
              <a:gd name="connsiteX399" fmla="*/ 4595321 w 5434014"/>
              <a:gd name="connsiteY399" fmla="*/ 5724288 h 6126160"/>
              <a:gd name="connsiteX400" fmla="*/ 4595321 w 5434014"/>
              <a:gd name="connsiteY400" fmla="*/ 5811652 h 6126160"/>
              <a:gd name="connsiteX401" fmla="*/ 4507956 w 5434014"/>
              <a:gd name="connsiteY401" fmla="*/ 5811652 h 6126160"/>
              <a:gd name="connsiteX402" fmla="*/ 4507956 w 5434014"/>
              <a:gd name="connsiteY402" fmla="*/ 5724288 h 6126160"/>
              <a:gd name="connsiteX403" fmla="*/ 4490484 w 5434014"/>
              <a:gd name="connsiteY403" fmla="*/ 5724288 h 6126160"/>
              <a:gd name="connsiteX404" fmla="*/ 4490484 w 5434014"/>
              <a:gd name="connsiteY404" fmla="*/ 5811652 h 6126160"/>
              <a:gd name="connsiteX405" fmla="*/ 4403120 w 5434014"/>
              <a:gd name="connsiteY405" fmla="*/ 5811652 h 6126160"/>
              <a:gd name="connsiteX406" fmla="*/ 4403120 w 5434014"/>
              <a:gd name="connsiteY406" fmla="*/ 5724288 h 6126160"/>
              <a:gd name="connsiteX407" fmla="*/ 4280810 w 5434014"/>
              <a:gd name="connsiteY407" fmla="*/ 5724288 h 6126160"/>
              <a:gd name="connsiteX408" fmla="*/ 4280810 w 5434014"/>
              <a:gd name="connsiteY408" fmla="*/ 5811652 h 6126160"/>
              <a:gd name="connsiteX409" fmla="*/ 4193446 w 5434014"/>
              <a:gd name="connsiteY409" fmla="*/ 5811652 h 6126160"/>
              <a:gd name="connsiteX410" fmla="*/ 4193446 w 5434014"/>
              <a:gd name="connsiteY410" fmla="*/ 5724288 h 6126160"/>
              <a:gd name="connsiteX411" fmla="*/ 4175973 w 5434014"/>
              <a:gd name="connsiteY411" fmla="*/ 5724288 h 6126160"/>
              <a:gd name="connsiteX412" fmla="*/ 4175973 w 5434014"/>
              <a:gd name="connsiteY412" fmla="*/ 5811652 h 6126160"/>
              <a:gd name="connsiteX413" fmla="*/ 4088609 w 5434014"/>
              <a:gd name="connsiteY413" fmla="*/ 5811652 h 6126160"/>
              <a:gd name="connsiteX414" fmla="*/ 4088609 w 5434014"/>
              <a:gd name="connsiteY414" fmla="*/ 5724288 h 6126160"/>
              <a:gd name="connsiteX415" fmla="*/ 4071137 w 5434014"/>
              <a:gd name="connsiteY415" fmla="*/ 5724288 h 6126160"/>
              <a:gd name="connsiteX416" fmla="*/ 4071137 w 5434014"/>
              <a:gd name="connsiteY416" fmla="*/ 5811652 h 6126160"/>
              <a:gd name="connsiteX417" fmla="*/ 3983773 w 5434014"/>
              <a:gd name="connsiteY417" fmla="*/ 5811652 h 6126160"/>
              <a:gd name="connsiteX418" fmla="*/ 3983773 w 5434014"/>
              <a:gd name="connsiteY418" fmla="*/ 5724288 h 6126160"/>
              <a:gd name="connsiteX419" fmla="*/ 3966300 w 5434014"/>
              <a:gd name="connsiteY419" fmla="*/ 5724288 h 6126160"/>
              <a:gd name="connsiteX420" fmla="*/ 3966300 w 5434014"/>
              <a:gd name="connsiteY420" fmla="*/ 5811652 h 6126160"/>
              <a:gd name="connsiteX421" fmla="*/ 3878936 w 5434014"/>
              <a:gd name="connsiteY421" fmla="*/ 5811652 h 6126160"/>
              <a:gd name="connsiteX422" fmla="*/ 3878936 w 5434014"/>
              <a:gd name="connsiteY422" fmla="*/ 5724288 h 6126160"/>
              <a:gd name="connsiteX423" fmla="*/ 3861463 w 5434014"/>
              <a:gd name="connsiteY423" fmla="*/ 5724288 h 6126160"/>
              <a:gd name="connsiteX424" fmla="*/ 3861463 w 5434014"/>
              <a:gd name="connsiteY424" fmla="*/ 5811652 h 6126160"/>
              <a:gd name="connsiteX425" fmla="*/ 3774098 w 5434014"/>
              <a:gd name="connsiteY425" fmla="*/ 5811652 h 6126160"/>
              <a:gd name="connsiteX426" fmla="*/ 3774098 w 5434014"/>
              <a:gd name="connsiteY426" fmla="*/ 5724288 h 6126160"/>
              <a:gd name="connsiteX427" fmla="*/ 3756627 w 5434014"/>
              <a:gd name="connsiteY427" fmla="*/ 5724288 h 6126160"/>
              <a:gd name="connsiteX428" fmla="*/ 3756627 w 5434014"/>
              <a:gd name="connsiteY428" fmla="*/ 5811652 h 6126160"/>
              <a:gd name="connsiteX429" fmla="*/ 3669261 w 5434014"/>
              <a:gd name="connsiteY429" fmla="*/ 5811652 h 6126160"/>
              <a:gd name="connsiteX430" fmla="*/ 3669261 w 5434014"/>
              <a:gd name="connsiteY430" fmla="*/ 5724288 h 6126160"/>
              <a:gd name="connsiteX431" fmla="*/ 3651790 w 5434014"/>
              <a:gd name="connsiteY431" fmla="*/ 5724288 h 6126160"/>
              <a:gd name="connsiteX432" fmla="*/ 3651790 w 5434014"/>
              <a:gd name="connsiteY432" fmla="*/ 5811652 h 6126160"/>
              <a:gd name="connsiteX433" fmla="*/ 3564426 w 5434014"/>
              <a:gd name="connsiteY433" fmla="*/ 5811652 h 6126160"/>
              <a:gd name="connsiteX434" fmla="*/ 3564426 w 5434014"/>
              <a:gd name="connsiteY434" fmla="*/ 5724288 h 6126160"/>
              <a:gd name="connsiteX435" fmla="*/ 3546953 w 5434014"/>
              <a:gd name="connsiteY435" fmla="*/ 5724288 h 6126160"/>
              <a:gd name="connsiteX436" fmla="*/ 3546953 w 5434014"/>
              <a:gd name="connsiteY436" fmla="*/ 5811652 h 6126160"/>
              <a:gd name="connsiteX437" fmla="*/ 3459589 w 5434014"/>
              <a:gd name="connsiteY437" fmla="*/ 5811652 h 6126160"/>
              <a:gd name="connsiteX438" fmla="*/ 3459589 w 5434014"/>
              <a:gd name="connsiteY438" fmla="*/ 5724288 h 6126160"/>
              <a:gd name="connsiteX439" fmla="*/ 3442117 w 5434014"/>
              <a:gd name="connsiteY439" fmla="*/ 5724288 h 6126160"/>
              <a:gd name="connsiteX440" fmla="*/ 3442117 w 5434014"/>
              <a:gd name="connsiteY440" fmla="*/ 5811652 h 6126160"/>
              <a:gd name="connsiteX441" fmla="*/ 3354753 w 5434014"/>
              <a:gd name="connsiteY441" fmla="*/ 5811652 h 6126160"/>
              <a:gd name="connsiteX442" fmla="*/ 3354753 w 5434014"/>
              <a:gd name="connsiteY442" fmla="*/ 5724288 h 6126160"/>
              <a:gd name="connsiteX443" fmla="*/ 3337281 w 5434014"/>
              <a:gd name="connsiteY443" fmla="*/ 5724288 h 6126160"/>
              <a:gd name="connsiteX444" fmla="*/ 3337281 w 5434014"/>
              <a:gd name="connsiteY444" fmla="*/ 5811652 h 6126160"/>
              <a:gd name="connsiteX445" fmla="*/ 3249917 w 5434014"/>
              <a:gd name="connsiteY445" fmla="*/ 5811652 h 6126160"/>
              <a:gd name="connsiteX446" fmla="*/ 3249917 w 5434014"/>
              <a:gd name="connsiteY446" fmla="*/ 5724288 h 6126160"/>
              <a:gd name="connsiteX447" fmla="*/ 3232444 w 5434014"/>
              <a:gd name="connsiteY447" fmla="*/ 5724288 h 6126160"/>
              <a:gd name="connsiteX448" fmla="*/ 3232444 w 5434014"/>
              <a:gd name="connsiteY448" fmla="*/ 5811652 h 6126160"/>
              <a:gd name="connsiteX449" fmla="*/ 3145079 w 5434014"/>
              <a:gd name="connsiteY449" fmla="*/ 5811652 h 6126160"/>
              <a:gd name="connsiteX450" fmla="*/ 3145079 w 5434014"/>
              <a:gd name="connsiteY450" fmla="*/ 5724288 h 6126160"/>
              <a:gd name="connsiteX451" fmla="*/ 3127620 w 5434014"/>
              <a:gd name="connsiteY451" fmla="*/ 5724288 h 6126160"/>
              <a:gd name="connsiteX452" fmla="*/ 3127620 w 5434014"/>
              <a:gd name="connsiteY452" fmla="*/ 5811652 h 6126160"/>
              <a:gd name="connsiteX453" fmla="*/ 3040256 w 5434014"/>
              <a:gd name="connsiteY453" fmla="*/ 5811652 h 6126160"/>
              <a:gd name="connsiteX454" fmla="*/ 3040256 w 5434014"/>
              <a:gd name="connsiteY454" fmla="*/ 5724288 h 6126160"/>
              <a:gd name="connsiteX455" fmla="*/ 3022783 w 5434014"/>
              <a:gd name="connsiteY455" fmla="*/ 5724288 h 6126160"/>
              <a:gd name="connsiteX456" fmla="*/ 3022783 w 5434014"/>
              <a:gd name="connsiteY456" fmla="*/ 5811652 h 6126160"/>
              <a:gd name="connsiteX457" fmla="*/ 2935419 w 5434014"/>
              <a:gd name="connsiteY457" fmla="*/ 5811652 h 6126160"/>
              <a:gd name="connsiteX458" fmla="*/ 2935419 w 5434014"/>
              <a:gd name="connsiteY458" fmla="*/ 5724288 h 6126160"/>
              <a:gd name="connsiteX459" fmla="*/ 2917947 w 5434014"/>
              <a:gd name="connsiteY459" fmla="*/ 5724288 h 6126160"/>
              <a:gd name="connsiteX460" fmla="*/ 2917947 w 5434014"/>
              <a:gd name="connsiteY460" fmla="*/ 5811652 h 6126160"/>
              <a:gd name="connsiteX461" fmla="*/ 2830583 w 5434014"/>
              <a:gd name="connsiteY461" fmla="*/ 5811652 h 6126160"/>
              <a:gd name="connsiteX462" fmla="*/ 2830583 w 5434014"/>
              <a:gd name="connsiteY462" fmla="*/ 5724288 h 6126160"/>
              <a:gd name="connsiteX463" fmla="*/ 2813111 w 5434014"/>
              <a:gd name="connsiteY463" fmla="*/ 5724288 h 6126160"/>
              <a:gd name="connsiteX464" fmla="*/ 2813111 w 5434014"/>
              <a:gd name="connsiteY464" fmla="*/ 5811652 h 6126160"/>
              <a:gd name="connsiteX465" fmla="*/ 2725746 w 5434014"/>
              <a:gd name="connsiteY465" fmla="*/ 5811652 h 6126160"/>
              <a:gd name="connsiteX466" fmla="*/ 2725746 w 5434014"/>
              <a:gd name="connsiteY466" fmla="*/ 5724288 h 6126160"/>
              <a:gd name="connsiteX467" fmla="*/ 2708275 w 5434014"/>
              <a:gd name="connsiteY467" fmla="*/ 5724288 h 6126160"/>
              <a:gd name="connsiteX468" fmla="*/ 2708275 w 5434014"/>
              <a:gd name="connsiteY468" fmla="*/ 5811652 h 6126160"/>
              <a:gd name="connsiteX469" fmla="*/ 2620910 w 5434014"/>
              <a:gd name="connsiteY469" fmla="*/ 5811652 h 6126160"/>
              <a:gd name="connsiteX470" fmla="*/ 2620910 w 5434014"/>
              <a:gd name="connsiteY470" fmla="*/ 5724288 h 6126160"/>
              <a:gd name="connsiteX471" fmla="*/ 2603439 w 5434014"/>
              <a:gd name="connsiteY471" fmla="*/ 5724288 h 6126160"/>
              <a:gd name="connsiteX472" fmla="*/ 2603439 w 5434014"/>
              <a:gd name="connsiteY472" fmla="*/ 5811652 h 6126160"/>
              <a:gd name="connsiteX473" fmla="*/ 2516074 w 5434014"/>
              <a:gd name="connsiteY473" fmla="*/ 5811652 h 6126160"/>
              <a:gd name="connsiteX474" fmla="*/ 2516074 w 5434014"/>
              <a:gd name="connsiteY474" fmla="*/ 5724288 h 6126160"/>
              <a:gd name="connsiteX475" fmla="*/ 2498602 w 5434014"/>
              <a:gd name="connsiteY475" fmla="*/ 5724288 h 6126160"/>
              <a:gd name="connsiteX476" fmla="*/ 2498602 w 5434014"/>
              <a:gd name="connsiteY476" fmla="*/ 5811652 h 6126160"/>
              <a:gd name="connsiteX477" fmla="*/ 2411238 w 5434014"/>
              <a:gd name="connsiteY477" fmla="*/ 5811652 h 6126160"/>
              <a:gd name="connsiteX478" fmla="*/ 2411238 w 5434014"/>
              <a:gd name="connsiteY478" fmla="*/ 5724288 h 6126160"/>
              <a:gd name="connsiteX479" fmla="*/ 2393766 w 5434014"/>
              <a:gd name="connsiteY479" fmla="*/ 5724288 h 6126160"/>
              <a:gd name="connsiteX480" fmla="*/ 2393766 w 5434014"/>
              <a:gd name="connsiteY480" fmla="*/ 5811652 h 6126160"/>
              <a:gd name="connsiteX481" fmla="*/ 2306402 w 5434014"/>
              <a:gd name="connsiteY481" fmla="*/ 5811652 h 6126160"/>
              <a:gd name="connsiteX482" fmla="*/ 2306402 w 5434014"/>
              <a:gd name="connsiteY482" fmla="*/ 5724288 h 6126160"/>
              <a:gd name="connsiteX483" fmla="*/ 2288929 w 5434014"/>
              <a:gd name="connsiteY483" fmla="*/ 5724288 h 6126160"/>
              <a:gd name="connsiteX484" fmla="*/ 2288929 w 5434014"/>
              <a:gd name="connsiteY484" fmla="*/ 5811652 h 6126160"/>
              <a:gd name="connsiteX485" fmla="*/ 2201565 w 5434014"/>
              <a:gd name="connsiteY485" fmla="*/ 5811652 h 6126160"/>
              <a:gd name="connsiteX486" fmla="*/ 2201565 w 5434014"/>
              <a:gd name="connsiteY486" fmla="*/ 5724288 h 6126160"/>
              <a:gd name="connsiteX487" fmla="*/ 2184093 w 5434014"/>
              <a:gd name="connsiteY487" fmla="*/ 5724288 h 6126160"/>
              <a:gd name="connsiteX488" fmla="*/ 2184093 w 5434014"/>
              <a:gd name="connsiteY488" fmla="*/ 5811652 h 6126160"/>
              <a:gd name="connsiteX489" fmla="*/ 2096729 w 5434014"/>
              <a:gd name="connsiteY489" fmla="*/ 5811652 h 6126160"/>
              <a:gd name="connsiteX490" fmla="*/ 2096729 w 5434014"/>
              <a:gd name="connsiteY490" fmla="*/ 5811651 h 6126160"/>
              <a:gd name="connsiteX491" fmla="*/ 2096728 w 5434014"/>
              <a:gd name="connsiteY491" fmla="*/ 5811651 h 6126160"/>
              <a:gd name="connsiteX492" fmla="*/ 2096728 w 5434014"/>
              <a:gd name="connsiteY492" fmla="*/ 5724288 h 6126160"/>
              <a:gd name="connsiteX493" fmla="*/ 2079256 w 5434014"/>
              <a:gd name="connsiteY493" fmla="*/ 5724288 h 6126160"/>
              <a:gd name="connsiteX494" fmla="*/ 2079256 w 5434014"/>
              <a:gd name="connsiteY494" fmla="*/ 5811651 h 6126160"/>
              <a:gd name="connsiteX495" fmla="*/ 1991891 w 5434014"/>
              <a:gd name="connsiteY495" fmla="*/ 5811651 h 6126160"/>
              <a:gd name="connsiteX496" fmla="*/ 1991891 w 5434014"/>
              <a:gd name="connsiteY496" fmla="*/ 5724288 h 6126160"/>
              <a:gd name="connsiteX497" fmla="*/ 1974420 w 5434014"/>
              <a:gd name="connsiteY497" fmla="*/ 5724288 h 6126160"/>
              <a:gd name="connsiteX498" fmla="*/ 1974420 w 5434014"/>
              <a:gd name="connsiteY498" fmla="*/ 5811651 h 6126160"/>
              <a:gd name="connsiteX499" fmla="*/ 1887055 w 5434014"/>
              <a:gd name="connsiteY499" fmla="*/ 5811651 h 6126160"/>
              <a:gd name="connsiteX500" fmla="*/ 1887055 w 5434014"/>
              <a:gd name="connsiteY500" fmla="*/ 5724288 h 6126160"/>
              <a:gd name="connsiteX501" fmla="*/ 1869583 w 5434014"/>
              <a:gd name="connsiteY501" fmla="*/ 5724288 h 6126160"/>
              <a:gd name="connsiteX502" fmla="*/ 1869583 w 5434014"/>
              <a:gd name="connsiteY502" fmla="*/ 5811651 h 6126160"/>
              <a:gd name="connsiteX503" fmla="*/ 1782219 w 5434014"/>
              <a:gd name="connsiteY503" fmla="*/ 5811651 h 6126160"/>
              <a:gd name="connsiteX504" fmla="*/ 1782219 w 5434014"/>
              <a:gd name="connsiteY504" fmla="*/ 5724288 h 6126160"/>
              <a:gd name="connsiteX505" fmla="*/ 1764747 w 5434014"/>
              <a:gd name="connsiteY505" fmla="*/ 5724288 h 6126160"/>
              <a:gd name="connsiteX506" fmla="*/ 1764747 w 5434014"/>
              <a:gd name="connsiteY506" fmla="*/ 5811651 h 6126160"/>
              <a:gd name="connsiteX507" fmla="*/ 1677383 w 5434014"/>
              <a:gd name="connsiteY507" fmla="*/ 5811651 h 6126160"/>
              <a:gd name="connsiteX508" fmla="*/ 1677383 w 5434014"/>
              <a:gd name="connsiteY508" fmla="*/ 5724288 h 6126160"/>
              <a:gd name="connsiteX509" fmla="*/ 1659910 w 5434014"/>
              <a:gd name="connsiteY509" fmla="*/ 5724288 h 6126160"/>
              <a:gd name="connsiteX510" fmla="*/ 1659910 w 5434014"/>
              <a:gd name="connsiteY510" fmla="*/ 5811651 h 6126160"/>
              <a:gd name="connsiteX511" fmla="*/ 1572546 w 5434014"/>
              <a:gd name="connsiteY511" fmla="*/ 5811651 h 6126160"/>
              <a:gd name="connsiteX512" fmla="*/ 1572546 w 5434014"/>
              <a:gd name="connsiteY512" fmla="*/ 5724288 h 6126160"/>
              <a:gd name="connsiteX513" fmla="*/ 1555074 w 5434014"/>
              <a:gd name="connsiteY513" fmla="*/ 5724288 h 6126160"/>
              <a:gd name="connsiteX514" fmla="*/ 1555074 w 5434014"/>
              <a:gd name="connsiteY514" fmla="*/ 5811651 h 6126160"/>
              <a:gd name="connsiteX515" fmla="*/ 1467710 w 5434014"/>
              <a:gd name="connsiteY515" fmla="*/ 5811651 h 6126160"/>
              <a:gd name="connsiteX516" fmla="*/ 1467710 w 5434014"/>
              <a:gd name="connsiteY516" fmla="*/ 5724288 h 6126160"/>
              <a:gd name="connsiteX517" fmla="*/ 1450237 w 5434014"/>
              <a:gd name="connsiteY517" fmla="*/ 5724288 h 6126160"/>
              <a:gd name="connsiteX518" fmla="*/ 1450237 w 5434014"/>
              <a:gd name="connsiteY518" fmla="*/ 5811651 h 6126160"/>
              <a:gd name="connsiteX519" fmla="*/ 1362873 w 5434014"/>
              <a:gd name="connsiteY519" fmla="*/ 5811651 h 6126160"/>
              <a:gd name="connsiteX520" fmla="*/ 1362873 w 5434014"/>
              <a:gd name="connsiteY520" fmla="*/ 5724288 h 6126160"/>
              <a:gd name="connsiteX521" fmla="*/ 1345401 w 5434014"/>
              <a:gd name="connsiteY521" fmla="*/ 5724288 h 6126160"/>
              <a:gd name="connsiteX522" fmla="*/ 1345401 w 5434014"/>
              <a:gd name="connsiteY522" fmla="*/ 5811651 h 6126160"/>
              <a:gd name="connsiteX523" fmla="*/ 1258036 w 5434014"/>
              <a:gd name="connsiteY523" fmla="*/ 5811651 h 6126160"/>
              <a:gd name="connsiteX524" fmla="*/ 1258036 w 5434014"/>
              <a:gd name="connsiteY524" fmla="*/ 5724288 h 6126160"/>
              <a:gd name="connsiteX525" fmla="*/ 1240565 w 5434014"/>
              <a:gd name="connsiteY525" fmla="*/ 5724288 h 6126160"/>
              <a:gd name="connsiteX526" fmla="*/ 1240565 w 5434014"/>
              <a:gd name="connsiteY526" fmla="*/ 5811651 h 6126160"/>
              <a:gd name="connsiteX527" fmla="*/ 1153200 w 5434014"/>
              <a:gd name="connsiteY527" fmla="*/ 5811651 h 6126160"/>
              <a:gd name="connsiteX528" fmla="*/ 1153200 w 5434014"/>
              <a:gd name="connsiteY528" fmla="*/ 5724288 h 6126160"/>
              <a:gd name="connsiteX529" fmla="*/ 1135728 w 5434014"/>
              <a:gd name="connsiteY529" fmla="*/ 5724288 h 6126160"/>
              <a:gd name="connsiteX530" fmla="*/ 1135728 w 5434014"/>
              <a:gd name="connsiteY530" fmla="*/ 5811651 h 6126160"/>
              <a:gd name="connsiteX531" fmla="*/ 1048364 w 5434014"/>
              <a:gd name="connsiteY531" fmla="*/ 5811651 h 6126160"/>
              <a:gd name="connsiteX532" fmla="*/ 1048364 w 5434014"/>
              <a:gd name="connsiteY532" fmla="*/ 5724288 h 6126160"/>
              <a:gd name="connsiteX533" fmla="*/ 1030892 w 5434014"/>
              <a:gd name="connsiteY533" fmla="*/ 5724288 h 6126160"/>
              <a:gd name="connsiteX534" fmla="*/ 1030892 w 5434014"/>
              <a:gd name="connsiteY534" fmla="*/ 5811651 h 6126160"/>
              <a:gd name="connsiteX535" fmla="*/ 943528 w 5434014"/>
              <a:gd name="connsiteY535" fmla="*/ 5811651 h 6126160"/>
              <a:gd name="connsiteX536" fmla="*/ 943528 w 5434014"/>
              <a:gd name="connsiteY536" fmla="*/ 5724288 h 6126160"/>
              <a:gd name="connsiteX537" fmla="*/ 926055 w 5434014"/>
              <a:gd name="connsiteY537" fmla="*/ 5724288 h 6126160"/>
              <a:gd name="connsiteX538" fmla="*/ 926055 w 5434014"/>
              <a:gd name="connsiteY538" fmla="*/ 5811651 h 6126160"/>
              <a:gd name="connsiteX539" fmla="*/ 838691 w 5434014"/>
              <a:gd name="connsiteY539" fmla="*/ 5811651 h 6126160"/>
              <a:gd name="connsiteX540" fmla="*/ 838691 w 5434014"/>
              <a:gd name="connsiteY540" fmla="*/ 5724288 h 6126160"/>
              <a:gd name="connsiteX541" fmla="*/ 821219 w 5434014"/>
              <a:gd name="connsiteY541" fmla="*/ 5724288 h 6126160"/>
              <a:gd name="connsiteX542" fmla="*/ 821219 w 5434014"/>
              <a:gd name="connsiteY542" fmla="*/ 5811651 h 6126160"/>
              <a:gd name="connsiteX543" fmla="*/ 733855 w 5434014"/>
              <a:gd name="connsiteY543" fmla="*/ 5811651 h 6126160"/>
              <a:gd name="connsiteX544" fmla="*/ 733855 w 5434014"/>
              <a:gd name="connsiteY544" fmla="*/ 5724288 h 6126160"/>
              <a:gd name="connsiteX545" fmla="*/ 716382 w 5434014"/>
              <a:gd name="connsiteY545" fmla="*/ 5724288 h 6126160"/>
              <a:gd name="connsiteX546" fmla="*/ 716382 w 5434014"/>
              <a:gd name="connsiteY546" fmla="*/ 5811651 h 6126160"/>
              <a:gd name="connsiteX547" fmla="*/ 629018 w 5434014"/>
              <a:gd name="connsiteY547" fmla="*/ 5811651 h 6126160"/>
              <a:gd name="connsiteX548" fmla="*/ 629018 w 5434014"/>
              <a:gd name="connsiteY548" fmla="*/ 5724288 h 6126160"/>
              <a:gd name="connsiteX549" fmla="*/ 611546 w 5434014"/>
              <a:gd name="connsiteY549" fmla="*/ 5724288 h 6126160"/>
              <a:gd name="connsiteX550" fmla="*/ 611546 w 5434014"/>
              <a:gd name="connsiteY550" fmla="*/ 5811651 h 6126160"/>
              <a:gd name="connsiteX551" fmla="*/ 524182 w 5434014"/>
              <a:gd name="connsiteY551" fmla="*/ 5811651 h 6126160"/>
              <a:gd name="connsiteX552" fmla="*/ 524182 w 5434014"/>
              <a:gd name="connsiteY552" fmla="*/ 5724288 h 6126160"/>
              <a:gd name="connsiteX553" fmla="*/ 506710 w 5434014"/>
              <a:gd name="connsiteY553" fmla="*/ 5724288 h 6126160"/>
              <a:gd name="connsiteX554" fmla="*/ 506710 w 5434014"/>
              <a:gd name="connsiteY554" fmla="*/ 5811651 h 6126160"/>
              <a:gd name="connsiteX555" fmla="*/ 419345 w 5434014"/>
              <a:gd name="connsiteY555" fmla="*/ 5811651 h 6126160"/>
              <a:gd name="connsiteX556" fmla="*/ 419345 w 5434014"/>
              <a:gd name="connsiteY556" fmla="*/ 5724288 h 6126160"/>
              <a:gd name="connsiteX557" fmla="*/ 401873 w 5434014"/>
              <a:gd name="connsiteY557" fmla="*/ 5724288 h 6126160"/>
              <a:gd name="connsiteX558" fmla="*/ 401873 w 5434014"/>
              <a:gd name="connsiteY558" fmla="*/ 5811651 h 6126160"/>
              <a:gd name="connsiteX559" fmla="*/ 314509 w 5434014"/>
              <a:gd name="connsiteY559" fmla="*/ 5811651 h 6126160"/>
              <a:gd name="connsiteX560" fmla="*/ 314509 w 5434014"/>
              <a:gd name="connsiteY560" fmla="*/ 5724288 h 6126160"/>
              <a:gd name="connsiteX561" fmla="*/ 297037 w 5434014"/>
              <a:gd name="connsiteY561" fmla="*/ 5724288 h 6126160"/>
              <a:gd name="connsiteX562" fmla="*/ 297037 w 5434014"/>
              <a:gd name="connsiteY562" fmla="*/ 5811651 h 6126160"/>
              <a:gd name="connsiteX563" fmla="*/ 209673 w 5434014"/>
              <a:gd name="connsiteY563" fmla="*/ 5811651 h 6126160"/>
              <a:gd name="connsiteX564" fmla="*/ 209673 w 5434014"/>
              <a:gd name="connsiteY564" fmla="*/ 5724288 h 6126160"/>
              <a:gd name="connsiteX565" fmla="*/ 192200 w 5434014"/>
              <a:gd name="connsiteY565" fmla="*/ 5724288 h 6126160"/>
              <a:gd name="connsiteX566" fmla="*/ 192200 w 5434014"/>
              <a:gd name="connsiteY566" fmla="*/ 5811651 h 6126160"/>
              <a:gd name="connsiteX567" fmla="*/ 104836 w 5434014"/>
              <a:gd name="connsiteY567" fmla="*/ 5811651 h 6126160"/>
              <a:gd name="connsiteX568" fmla="*/ 104836 w 5434014"/>
              <a:gd name="connsiteY568" fmla="*/ 5724288 h 6126160"/>
              <a:gd name="connsiteX569" fmla="*/ 87364 w 5434014"/>
              <a:gd name="connsiteY569" fmla="*/ 5724288 h 6126160"/>
              <a:gd name="connsiteX570" fmla="*/ 87364 w 5434014"/>
              <a:gd name="connsiteY570" fmla="*/ 5811651 h 6126160"/>
              <a:gd name="connsiteX571" fmla="*/ 0 w 5434014"/>
              <a:gd name="connsiteY571" fmla="*/ 5811651 h 6126160"/>
              <a:gd name="connsiteX572" fmla="*/ 0 w 5434014"/>
              <a:gd name="connsiteY572" fmla="*/ 5724287 h 6126160"/>
              <a:gd name="connsiteX573" fmla="*/ 1 w 5434014"/>
              <a:gd name="connsiteY573" fmla="*/ 5724287 h 61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Lst>
            <a:rect l="l" t="t" r="r" b="b"/>
            <a:pathLst>
              <a:path w="5434014" h="6126160">
                <a:moveTo>
                  <a:pt x="5032135" y="6038796"/>
                </a:moveTo>
                <a:lnTo>
                  <a:pt x="5119500" y="6038796"/>
                </a:lnTo>
                <a:lnTo>
                  <a:pt x="5119500" y="6126160"/>
                </a:lnTo>
                <a:lnTo>
                  <a:pt x="5032135" y="6126160"/>
                </a:lnTo>
                <a:close/>
                <a:moveTo>
                  <a:pt x="4822463" y="6038796"/>
                </a:moveTo>
                <a:lnTo>
                  <a:pt x="4909827" y="6038796"/>
                </a:lnTo>
                <a:lnTo>
                  <a:pt x="4909827" y="6126160"/>
                </a:lnTo>
                <a:lnTo>
                  <a:pt x="4822463" y="6126160"/>
                </a:lnTo>
                <a:close/>
                <a:moveTo>
                  <a:pt x="4507953" y="6038796"/>
                </a:moveTo>
                <a:lnTo>
                  <a:pt x="4595317" y="6038796"/>
                </a:lnTo>
                <a:lnTo>
                  <a:pt x="4595317" y="6126160"/>
                </a:lnTo>
                <a:lnTo>
                  <a:pt x="4507953" y="6126160"/>
                </a:lnTo>
                <a:close/>
                <a:moveTo>
                  <a:pt x="4403120" y="6038796"/>
                </a:moveTo>
                <a:lnTo>
                  <a:pt x="4490484" y="6038796"/>
                </a:lnTo>
                <a:lnTo>
                  <a:pt x="4490484" y="6126160"/>
                </a:lnTo>
                <a:lnTo>
                  <a:pt x="4403120" y="6126160"/>
                </a:lnTo>
                <a:close/>
                <a:moveTo>
                  <a:pt x="3669261" y="6038796"/>
                </a:moveTo>
                <a:lnTo>
                  <a:pt x="3756627" y="6038796"/>
                </a:lnTo>
                <a:lnTo>
                  <a:pt x="3756627" y="6126160"/>
                </a:lnTo>
                <a:lnTo>
                  <a:pt x="3669261" y="6126160"/>
                </a:lnTo>
                <a:close/>
                <a:moveTo>
                  <a:pt x="3564426" y="6038796"/>
                </a:moveTo>
                <a:lnTo>
                  <a:pt x="3651790" y="6038796"/>
                </a:lnTo>
                <a:lnTo>
                  <a:pt x="3651790" y="6126160"/>
                </a:lnTo>
                <a:lnTo>
                  <a:pt x="3564426" y="6126160"/>
                </a:lnTo>
                <a:close/>
                <a:moveTo>
                  <a:pt x="3145079" y="6038796"/>
                </a:moveTo>
                <a:lnTo>
                  <a:pt x="3232444" y="6038796"/>
                </a:lnTo>
                <a:lnTo>
                  <a:pt x="3232444" y="6126160"/>
                </a:lnTo>
                <a:lnTo>
                  <a:pt x="3145079" y="6126160"/>
                </a:lnTo>
                <a:close/>
                <a:moveTo>
                  <a:pt x="3040256" y="6038796"/>
                </a:moveTo>
                <a:lnTo>
                  <a:pt x="3127620" y="6038796"/>
                </a:lnTo>
                <a:lnTo>
                  <a:pt x="3127620" y="6126160"/>
                </a:lnTo>
                <a:lnTo>
                  <a:pt x="3040256" y="6126160"/>
                </a:lnTo>
                <a:close/>
                <a:moveTo>
                  <a:pt x="2516074" y="6038796"/>
                </a:moveTo>
                <a:lnTo>
                  <a:pt x="2603439" y="6038796"/>
                </a:lnTo>
                <a:lnTo>
                  <a:pt x="2603439" y="6126160"/>
                </a:lnTo>
                <a:lnTo>
                  <a:pt x="2516074" y="6126160"/>
                </a:lnTo>
                <a:close/>
                <a:moveTo>
                  <a:pt x="1677383" y="6038795"/>
                </a:moveTo>
                <a:lnTo>
                  <a:pt x="1764747" y="6038795"/>
                </a:lnTo>
                <a:lnTo>
                  <a:pt x="1764747" y="6126160"/>
                </a:lnTo>
                <a:lnTo>
                  <a:pt x="1677383" y="6126160"/>
                </a:lnTo>
                <a:close/>
                <a:moveTo>
                  <a:pt x="1153200" y="6038795"/>
                </a:moveTo>
                <a:lnTo>
                  <a:pt x="1240565" y="6038795"/>
                </a:lnTo>
                <a:lnTo>
                  <a:pt x="1240565" y="6126160"/>
                </a:lnTo>
                <a:lnTo>
                  <a:pt x="1153200" y="6126160"/>
                </a:lnTo>
                <a:close/>
                <a:moveTo>
                  <a:pt x="1048364" y="6038795"/>
                </a:moveTo>
                <a:lnTo>
                  <a:pt x="1135728" y="6038795"/>
                </a:lnTo>
                <a:lnTo>
                  <a:pt x="1135728" y="6126160"/>
                </a:lnTo>
                <a:lnTo>
                  <a:pt x="1048364" y="6126160"/>
                </a:lnTo>
                <a:close/>
                <a:moveTo>
                  <a:pt x="629018" y="6038795"/>
                </a:moveTo>
                <a:lnTo>
                  <a:pt x="716382" y="6038795"/>
                </a:lnTo>
                <a:lnTo>
                  <a:pt x="716382" y="6126160"/>
                </a:lnTo>
                <a:lnTo>
                  <a:pt x="629018" y="6126160"/>
                </a:lnTo>
                <a:close/>
                <a:moveTo>
                  <a:pt x="524182" y="6038795"/>
                </a:moveTo>
                <a:lnTo>
                  <a:pt x="611546" y="6038795"/>
                </a:lnTo>
                <a:lnTo>
                  <a:pt x="611546" y="6126160"/>
                </a:lnTo>
                <a:lnTo>
                  <a:pt x="524182" y="6126160"/>
                </a:lnTo>
                <a:close/>
                <a:moveTo>
                  <a:pt x="5346646" y="5933960"/>
                </a:moveTo>
                <a:lnTo>
                  <a:pt x="5434011" y="5933960"/>
                </a:lnTo>
                <a:lnTo>
                  <a:pt x="5434011" y="6021324"/>
                </a:lnTo>
                <a:lnTo>
                  <a:pt x="5346646" y="6021324"/>
                </a:lnTo>
                <a:close/>
                <a:moveTo>
                  <a:pt x="5136973" y="5933960"/>
                </a:moveTo>
                <a:lnTo>
                  <a:pt x="5224338" y="5933960"/>
                </a:lnTo>
                <a:lnTo>
                  <a:pt x="5224338" y="6021324"/>
                </a:lnTo>
                <a:lnTo>
                  <a:pt x="5136973" y="6021324"/>
                </a:lnTo>
                <a:close/>
                <a:moveTo>
                  <a:pt x="5032137" y="5933960"/>
                </a:moveTo>
                <a:lnTo>
                  <a:pt x="5119501" y="5933960"/>
                </a:lnTo>
                <a:lnTo>
                  <a:pt x="5119501" y="6021324"/>
                </a:lnTo>
                <a:lnTo>
                  <a:pt x="5032137" y="6021324"/>
                </a:lnTo>
                <a:close/>
                <a:moveTo>
                  <a:pt x="4927300" y="5933960"/>
                </a:moveTo>
                <a:lnTo>
                  <a:pt x="5014664" y="5933960"/>
                </a:lnTo>
                <a:lnTo>
                  <a:pt x="5014664" y="6021324"/>
                </a:lnTo>
                <a:lnTo>
                  <a:pt x="4927300" y="6021324"/>
                </a:lnTo>
                <a:close/>
                <a:moveTo>
                  <a:pt x="4822463" y="5933960"/>
                </a:moveTo>
                <a:lnTo>
                  <a:pt x="4909827" y="5933960"/>
                </a:lnTo>
                <a:lnTo>
                  <a:pt x="4909827" y="6021324"/>
                </a:lnTo>
                <a:lnTo>
                  <a:pt x="4822463" y="6021324"/>
                </a:lnTo>
                <a:close/>
                <a:moveTo>
                  <a:pt x="4717627" y="5933960"/>
                </a:moveTo>
                <a:lnTo>
                  <a:pt x="4804991" y="5933960"/>
                </a:lnTo>
                <a:lnTo>
                  <a:pt x="4804991" y="6021324"/>
                </a:lnTo>
                <a:lnTo>
                  <a:pt x="4717627" y="6021324"/>
                </a:lnTo>
                <a:close/>
                <a:moveTo>
                  <a:pt x="4612791" y="5933960"/>
                </a:moveTo>
                <a:lnTo>
                  <a:pt x="4700154" y="5933960"/>
                </a:lnTo>
                <a:lnTo>
                  <a:pt x="4700154" y="6021324"/>
                </a:lnTo>
                <a:lnTo>
                  <a:pt x="4612791" y="6021324"/>
                </a:lnTo>
                <a:close/>
                <a:moveTo>
                  <a:pt x="4507953" y="5933960"/>
                </a:moveTo>
                <a:lnTo>
                  <a:pt x="4595317" y="5933960"/>
                </a:lnTo>
                <a:lnTo>
                  <a:pt x="4595317" y="6021324"/>
                </a:lnTo>
                <a:lnTo>
                  <a:pt x="4507953" y="6021324"/>
                </a:lnTo>
                <a:close/>
                <a:moveTo>
                  <a:pt x="4403120" y="5933960"/>
                </a:moveTo>
                <a:lnTo>
                  <a:pt x="4490484" y="5933960"/>
                </a:lnTo>
                <a:lnTo>
                  <a:pt x="4490484" y="6021324"/>
                </a:lnTo>
                <a:lnTo>
                  <a:pt x="4403120" y="6021324"/>
                </a:lnTo>
                <a:close/>
                <a:moveTo>
                  <a:pt x="4088609" y="5933960"/>
                </a:moveTo>
                <a:lnTo>
                  <a:pt x="4175973" y="5933960"/>
                </a:lnTo>
                <a:lnTo>
                  <a:pt x="4175973" y="6021324"/>
                </a:lnTo>
                <a:lnTo>
                  <a:pt x="4088609" y="6021324"/>
                </a:lnTo>
                <a:close/>
                <a:moveTo>
                  <a:pt x="3774098" y="5933960"/>
                </a:moveTo>
                <a:lnTo>
                  <a:pt x="3861463" y="5933960"/>
                </a:lnTo>
                <a:lnTo>
                  <a:pt x="3861463" y="6021324"/>
                </a:lnTo>
                <a:lnTo>
                  <a:pt x="3774098" y="6021324"/>
                </a:lnTo>
                <a:close/>
                <a:moveTo>
                  <a:pt x="3669261" y="5933960"/>
                </a:moveTo>
                <a:lnTo>
                  <a:pt x="3756627" y="5933960"/>
                </a:lnTo>
                <a:lnTo>
                  <a:pt x="3756627" y="6021324"/>
                </a:lnTo>
                <a:lnTo>
                  <a:pt x="3669261" y="6021324"/>
                </a:lnTo>
                <a:close/>
                <a:moveTo>
                  <a:pt x="3564426" y="5933960"/>
                </a:moveTo>
                <a:lnTo>
                  <a:pt x="3651790" y="5933960"/>
                </a:lnTo>
                <a:lnTo>
                  <a:pt x="3651790" y="6021324"/>
                </a:lnTo>
                <a:lnTo>
                  <a:pt x="3564426" y="6021324"/>
                </a:lnTo>
                <a:close/>
                <a:moveTo>
                  <a:pt x="3459589" y="5933960"/>
                </a:moveTo>
                <a:lnTo>
                  <a:pt x="3546953" y="5933960"/>
                </a:lnTo>
                <a:lnTo>
                  <a:pt x="3546953" y="6021324"/>
                </a:lnTo>
                <a:lnTo>
                  <a:pt x="3459589" y="6021324"/>
                </a:lnTo>
                <a:close/>
                <a:moveTo>
                  <a:pt x="3249917" y="5933960"/>
                </a:moveTo>
                <a:lnTo>
                  <a:pt x="3337281" y="5933960"/>
                </a:lnTo>
                <a:lnTo>
                  <a:pt x="3337281" y="6021324"/>
                </a:lnTo>
                <a:lnTo>
                  <a:pt x="3249917" y="6021324"/>
                </a:lnTo>
                <a:close/>
                <a:moveTo>
                  <a:pt x="3145079" y="5933960"/>
                </a:moveTo>
                <a:lnTo>
                  <a:pt x="3232444" y="5933960"/>
                </a:lnTo>
                <a:lnTo>
                  <a:pt x="3232444" y="6021324"/>
                </a:lnTo>
                <a:lnTo>
                  <a:pt x="3145079" y="6021324"/>
                </a:lnTo>
                <a:close/>
                <a:moveTo>
                  <a:pt x="3040256" y="5933960"/>
                </a:moveTo>
                <a:lnTo>
                  <a:pt x="3127620" y="5933960"/>
                </a:lnTo>
                <a:lnTo>
                  <a:pt x="3127620" y="6021324"/>
                </a:lnTo>
                <a:lnTo>
                  <a:pt x="3040256" y="6021324"/>
                </a:lnTo>
                <a:close/>
                <a:moveTo>
                  <a:pt x="2935419" y="5933960"/>
                </a:moveTo>
                <a:lnTo>
                  <a:pt x="3022783" y="5933960"/>
                </a:lnTo>
                <a:lnTo>
                  <a:pt x="3022783" y="6021324"/>
                </a:lnTo>
                <a:lnTo>
                  <a:pt x="2935419" y="6021324"/>
                </a:lnTo>
                <a:close/>
                <a:moveTo>
                  <a:pt x="2620910" y="5933960"/>
                </a:moveTo>
                <a:lnTo>
                  <a:pt x="2708275" y="5933960"/>
                </a:lnTo>
                <a:lnTo>
                  <a:pt x="2708275" y="6021324"/>
                </a:lnTo>
                <a:lnTo>
                  <a:pt x="2620910" y="6021324"/>
                </a:lnTo>
                <a:close/>
                <a:moveTo>
                  <a:pt x="2516074" y="5933960"/>
                </a:moveTo>
                <a:lnTo>
                  <a:pt x="2603439" y="5933960"/>
                </a:lnTo>
                <a:lnTo>
                  <a:pt x="2603439" y="6021324"/>
                </a:lnTo>
                <a:lnTo>
                  <a:pt x="2516074" y="6021324"/>
                </a:lnTo>
                <a:close/>
                <a:moveTo>
                  <a:pt x="2411238" y="5933960"/>
                </a:moveTo>
                <a:lnTo>
                  <a:pt x="2498602" y="5933960"/>
                </a:lnTo>
                <a:lnTo>
                  <a:pt x="2498602" y="6021324"/>
                </a:lnTo>
                <a:lnTo>
                  <a:pt x="2411238" y="6021324"/>
                </a:lnTo>
                <a:close/>
                <a:moveTo>
                  <a:pt x="2096728" y="5933960"/>
                </a:moveTo>
                <a:lnTo>
                  <a:pt x="2184092" y="5933960"/>
                </a:lnTo>
                <a:lnTo>
                  <a:pt x="2184092" y="5933960"/>
                </a:lnTo>
                <a:lnTo>
                  <a:pt x="2184093" y="5933960"/>
                </a:lnTo>
                <a:lnTo>
                  <a:pt x="2184093" y="6021324"/>
                </a:lnTo>
                <a:lnTo>
                  <a:pt x="2096729" y="6021324"/>
                </a:lnTo>
                <a:lnTo>
                  <a:pt x="2096729" y="6021324"/>
                </a:lnTo>
                <a:lnTo>
                  <a:pt x="2096728" y="6021324"/>
                </a:lnTo>
                <a:close/>
                <a:moveTo>
                  <a:pt x="1782219" y="5933960"/>
                </a:moveTo>
                <a:lnTo>
                  <a:pt x="1869583" y="5933960"/>
                </a:lnTo>
                <a:lnTo>
                  <a:pt x="1869583" y="6021324"/>
                </a:lnTo>
                <a:lnTo>
                  <a:pt x="1782219" y="6021324"/>
                </a:lnTo>
                <a:close/>
                <a:moveTo>
                  <a:pt x="1677383" y="5933960"/>
                </a:moveTo>
                <a:lnTo>
                  <a:pt x="1764747" y="5933960"/>
                </a:lnTo>
                <a:lnTo>
                  <a:pt x="1764747" y="6021324"/>
                </a:lnTo>
                <a:lnTo>
                  <a:pt x="1677383" y="6021324"/>
                </a:lnTo>
                <a:close/>
                <a:moveTo>
                  <a:pt x="1572546" y="5933960"/>
                </a:moveTo>
                <a:lnTo>
                  <a:pt x="1659910" y="5933960"/>
                </a:lnTo>
                <a:lnTo>
                  <a:pt x="1659910" y="6021324"/>
                </a:lnTo>
                <a:lnTo>
                  <a:pt x="1572546" y="6021324"/>
                </a:lnTo>
                <a:close/>
                <a:moveTo>
                  <a:pt x="1258036" y="5933960"/>
                </a:moveTo>
                <a:lnTo>
                  <a:pt x="1345401" y="5933960"/>
                </a:lnTo>
                <a:lnTo>
                  <a:pt x="1345401" y="6021324"/>
                </a:lnTo>
                <a:lnTo>
                  <a:pt x="1258036" y="6021324"/>
                </a:lnTo>
                <a:close/>
                <a:moveTo>
                  <a:pt x="1153200" y="5933960"/>
                </a:moveTo>
                <a:lnTo>
                  <a:pt x="1240565" y="5933960"/>
                </a:lnTo>
                <a:lnTo>
                  <a:pt x="1240565" y="6021324"/>
                </a:lnTo>
                <a:lnTo>
                  <a:pt x="1153200" y="6021324"/>
                </a:lnTo>
                <a:close/>
                <a:moveTo>
                  <a:pt x="1048364" y="5933960"/>
                </a:moveTo>
                <a:lnTo>
                  <a:pt x="1135728" y="5933960"/>
                </a:lnTo>
                <a:lnTo>
                  <a:pt x="1135728" y="6021324"/>
                </a:lnTo>
                <a:lnTo>
                  <a:pt x="1048364" y="6021324"/>
                </a:lnTo>
                <a:close/>
                <a:moveTo>
                  <a:pt x="943528" y="5933960"/>
                </a:moveTo>
                <a:lnTo>
                  <a:pt x="1030892" y="5933960"/>
                </a:lnTo>
                <a:lnTo>
                  <a:pt x="1030892" y="6021324"/>
                </a:lnTo>
                <a:lnTo>
                  <a:pt x="943528" y="6021324"/>
                </a:lnTo>
                <a:close/>
                <a:moveTo>
                  <a:pt x="733855" y="5933960"/>
                </a:moveTo>
                <a:lnTo>
                  <a:pt x="821219" y="5933960"/>
                </a:lnTo>
                <a:lnTo>
                  <a:pt x="821219" y="6021324"/>
                </a:lnTo>
                <a:lnTo>
                  <a:pt x="733855" y="6021324"/>
                </a:lnTo>
                <a:close/>
                <a:moveTo>
                  <a:pt x="629018" y="5933960"/>
                </a:moveTo>
                <a:lnTo>
                  <a:pt x="716382" y="5933960"/>
                </a:lnTo>
                <a:lnTo>
                  <a:pt x="716382" y="6021324"/>
                </a:lnTo>
                <a:lnTo>
                  <a:pt x="629018" y="6021324"/>
                </a:lnTo>
                <a:close/>
                <a:moveTo>
                  <a:pt x="524182" y="5933960"/>
                </a:moveTo>
                <a:lnTo>
                  <a:pt x="611546" y="5933960"/>
                </a:lnTo>
                <a:lnTo>
                  <a:pt x="611546" y="6021324"/>
                </a:lnTo>
                <a:lnTo>
                  <a:pt x="524182" y="6021324"/>
                </a:lnTo>
                <a:close/>
                <a:moveTo>
                  <a:pt x="419345" y="5933960"/>
                </a:moveTo>
                <a:lnTo>
                  <a:pt x="506710" y="5933960"/>
                </a:lnTo>
                <a:lnTo>
                  <a:pt x="506710" y="6021324"/>
                </a:lnTo>
                <a:lnTo>
                  <a:pt x="419345" y="6021324"/>
                </a:lnTo>
                <a:close/>
                <a:moveTo>
                  <a:pt x="104836" y="5933960"/>
                </a:moveTo>
                <a:lnTo>
                  <a:pt x="192200" y="5933960"/>
                </a:lnTo>
                <a:lnTo>
                  <a:pt x="192200" y="6021324"/>
                </a:lnTo>
                <a:lnTo>
                  <a:pt x="104836" y="6021324"/>
                </a:lnTo>
                <a:close/>
                <a:moveTo>
                  <a:pt x="5346647" y="5829124"/>
                </a:moveTo>
                <a:lnTo>
                  <a:pt x="5434011" y="5829124"/>
                </a:lnTo>
                <a:lnTo>
                  <a:pt x="5434011" y="5916488"/>
                </a:lnTo>
                <a:lnTo>
                  <a:pt x="5346647" y="5916488"/>
                </a:lnTo>
                <a:close/>
                <a:moveTo>
                  <a:pt x="5136975" y="5829124"/>
                </a:moveTo>
                <a:lnTo>
                  <a:pt x="5224339" y="5829124"/>
                </a:lnTo>
                <a:lnTo>
                  <a:pt x="5224339" y="5916488"/>
                </a:lnTo>
                <a:lnTo>
                  <a:pt x="5136975" y="5916488"/>
                </a:lnTo>
                <a:close/>
                <a:moveTo>
                  <a:pt x="5032137" y="5829124"/>
                </a:moveTo>
                <a:lnTo>
                  <a:pt x="5119502" y="5829124"/>
                </a:lnTo>
                <a:lnTo>
                  <a:pt x="5119502" y="5916488"/>
                </a:lnTo>
                <a:lnTo>
                  <a:pt x="5032137" y="5916488"/>
                </a:lnTo>
                <a:close/>
                <a:moveTo>
                  <a:pt x="4927301" y="5829124"/>
                </a:moveTo>
                <a:lnTo>
                  <a:pt x="5014666" y="5829124"/>
                </a:lnTo>
                <a:lnTo>
                  <a:pt x="5014666" y="5916488"/>
                </a:lnTo>
                <a:lnTo>
                  <a:pt x="4927301" y="5916488"/>
                </a:lnTo>
                <a:close/>
                <a:moveTo>
                  <a:pt x="4822465" y="5829124"/>
                </a:moveTo>
                <a:lnTo>
                  <a:pt x="4909829" y="5829124"/>
                </a:lnTo>
                <a:lnTo>
                  <a:pt x="4909829" y="5916488"/>
                </a:lnTo>
                <a:lnTo>
                  <a:pt x="4822465" y="5916488"/>
                </a:lnTo>
                <a:close/>
                <a:moveTo>
                  <a:pt x="4507955" y="5829124"/>
                </a:moveTo>
                <a:lnTo>
                  <a:pt x="4595319" y="5829124"/>
                </a:lnTo>
                <a:lnTo>
                  <a:pt x="4595319" y="5916488"/>
                </a:lnTo>
                <a:lnTo>
                  <a:pt x="4507955" y="5916488"/>
                </a:lnTo>
                <a:close/>
                <a:moveTo>
                  <a:pt x="4403120" y="5829124"/>
                </a:moveTo>
                <a:lnTo>
                  <a:pt x="4490484" y="5829124"/>
                </a:lnTo>
                <a:lnTo>
                  <a:pt x="4490484" y="5916488"/>
                </a:lnTo>
                <a:lnTo>
                  <a:pt x="4403120" y="5916488"/>
                </a:lnTo>
                <a:close/>
                <a:moveTo>
                  <a:pt x="4088609" y="5829124"/>
                </a:moveTo>
                <a:lnTo>
                  <a:pt x="4175973" y="5829124"/>
                </a:lnTo>
                <a:lnTo>
                  <a:pt x="4175973" y="5916488"/>
                </a:lnTo>
                <a:lnTo>
                  <a:pt x="4088609" y="5916488"/>
                </a:lnTo>
                <a:close/>
                <a:moveTo>
                  <a:pt x="3983773" y="5829124"/>
                </a:moveTo>
                <a:lnTo>
                  <a:pt x="4071137" y="5829124"/>
                </a:lnTo>
                <a:lnTo>
                  <a:pt x="4071137" y="5916488"/>
                </a:lnTo>
                <a:lnTo>
                  <a:pt x="3983773" y="5916488"/>
                </a:lnTo>
                <a:close/>
                <a:moveTo>
                  <a:pt x="3878936" y="5829124"/>
                </a:moveTo>
                <a:lnTo>
                  <a:pt x="3966300" y="5829124"/>
                </a:lnTo>
                <a:lnTo>
                  <a:pt x="3966300" y="5916488"/>
                </a:lnTo>
                <a:lnTo>
                  <a:pt x="3878936" y="5916488"/>
                </a:lnTo>
                <a:close/>
                <a:moveTo>
                  <a:pt x="3774098" y="5829124"/>
                </a:moveTo>
                <a:lnTo>
                  <a:pt x="3861463" y="5829124"/>
                </a:lnTo>
                <a:lnTo>
                  <a:pt x="3861463" y="5916488"/>
                </a:lnTo>
                <a:lnTo>
                  <a:pt x="3774098" y="5916488"/>
                </a:lnTo>
                <a:close/>
                <a:moveTo>
                  <a:pt x="3669261" y="5829124"/>
                </a:moveTo>
                <a:lnTo>
                  <a:pt x="3756627" y="5829124"/>
                </a:lnTo>
                <a:lnTo>
                  <a:pt x="3756627" y="5916488"/>
                </a:lnTo>
                <a:lnTo>
                  <a:pt x="3669261" y="5916488"/>
                </a:lnTo>
                <a:close/>
                <a:moveTo>
                  <a:pt x="3564426" y="5829124"/>
                </a:moveTo>
                <a:lnTo>
                  <a:pt x="3651790" y="5829124"/>
                </a:lnTo>
                <a:lnTo>
                  <a:pt x="3651790" y="5916488"/>
                </a:lnTo>
                <a:lnTo>
                  <a:pt x="3564426" y="5916488"/>
                </a:lnTo>
                <a:close/>
                <a:moveTo>
                  <a:pt x="3459589" y="5829124"/>
                </a:moveTo>
                <a:lnTo>
                  <a:pt x="3546953" y="5829124"/>
                </a:lnTo>
                <a:lnTo>
                  <a:pt x="3546953" y="5916488"/>
                </a:lnTo>
                <a:lnTo>
                  <a:pt x="3459589" y="5916488"/>
                </a:lnTo>
                <a:close/>
                <a:moveTo>
                  <a:pt x="3249917" y="5829124"/>
                </a:moveTo>
                <a:lnTo>
                  <a:pt x="3337281" y="5829124"/>
                </a:lnTo>
                <a:lnTo>
                  <a:pt x="3337281" y="5916488"/>
                </a:lnTo>
                <a:lnTo>
                  <a:pt x="3249917" y="5916488"/>
                </a:lnTo>
                <a:close/>
                <a:moveTo>
                  <a:pt x="3145079" y="5829124"/>
                </a:moveTo>
                <a:lnTo>
                  <a:pt x="3232444" y="5829124"/>
                </a:lnTo>
                <a:lnTo>
                  <a:pt x="3232444" y="5916488"/>
                </a:lnTo>
                <a:lnTo>
                  <a:pt x="3145079" y="5916488"/>
                </a:lnTo>
                <a:close/>
                <a:moveTo>
                  <a:pt x="3040256" y="5829124"/>
                </a:moveTo>
                <a:lnTo>
                  <a:pt x="3127620" y="5829124"/>
                </a:lnTo>
                <a:lnTo>
                  <a:pt x="3127620" y="5916488"/>
                </a:lnTo>
                <a:lnTo>
                  <a:pt x="3040256" y="5916488"/>
                </a:lnTo>
                <a:close/>
                <a:moveTo>
                  <a:pt x="2935419" y="5829124"/>
                </a:moveTo>
                <a:lnTo>
                  <a:pt x="3022783" y="5829124"/>
                </a:lnTo>
                <a:lnTo>
                  <a:pt x="3022783" y="5916488"/>
                </a:lnTo>
                <a:lnTo>
                  <a:pt x="2935419" y="5916488"/>
                </a:lnTo>
                <a:close/>
                <a:moveTo>
                  <a:pt x="2725746" y="5829124"/>
                </a:moveTo>
                <a:lnTo>
                  <a:pt x="2813111" y="5829124"/>
                </a:lnTo>
                <a:lnTo>
                  <a:pt x="2813111" y="5916488"/>
                </a:lnTo>
                <a:lnTo>
                  <a:pt x="2725746" y="5916488"/>
                </a:lnTo>
                <a:close/>
                <a:moveTo>
                  <a:pt x="2620910" y="5829124"/>
                </a:moveTo>
                <a:lnTo>
                  <a:pt x="2708275" y="5829124"/>
                </a:lnTo>
                <a:lnTo>
                  <a:pt x="2708275" y="5916488"/>
                </a:lnTo>
                <a:lnTo>
                  <a:pt x="2620910" y="5916488"/>
                </a:lnTo>
                <a:close/>
                <a:moveTo>
                  <a:pt x="2516074" y="5829124"/>
                </a:moveTo>
                <a:lnTo>
                  <a:pt x="2603439" y="5829124"/>
                </a:lnTo>
                <a:lnTo>
                  <a:pt x="2603439" y="5916488"/>
                </a:lnTo>
                <a:lnTo>
                  <a:pt x="2516074" y="5916488"/>
                </a:lnTo>
                <a:close/>
                <a:moveTo>
                  <a:pt x="2411238" y="5829124"/>
                </a:moveTo>
                <a:lnTo>
                  <a:pt x="2498602" y="5829124"/>
                </a:lnTo>
                <a:lnTo>
                  <a:pt x="2498602" y="5916488"/>
                </a:lnTo>
                <a:lnTo>
                  <a:pt x="2411238" y="5916488"/>
                </a:lnTo>
                <a:close/>
                <a:moveTo>
                  <a:pt x="2306402" y="5829124"/>
                </a:moveTo>
                <a:lnTo>
                  <a:pt x="2393766" y="5829124"/>
                </a:lnTo>
                <a:lnTo>
                  <a:pt x="2393766" y="5916488"/>
                </a:lnTo>
                <a:lnTo>
                  <a:pt x="2306402" y="5916488"/>
                </a:lnTo>
                <a:close/>
                <a:moveTo>
                  <a:pt x="2201565" y="5829124"/>
                </a:moveTo>
                <a:lnTo>
                  <a:pt x="2288929" y="5829124"/>
                </a:lnTo>
                <a:lnTo>
                  <a:pt x="2288929" y="5916488"/>
                </a:lnTo>
                <a:lnTo>
                  <a:pt x="2201565" y="5916488"/>
                </a:lnTo>
                <a:close/>
                <a:moveTo>
                  <a:pt x="2096728" y="5829123"/>
                </a:moveTo>
                <a:lnTo>
                  <a:pt x="2184092" y="5829123"/>
                </a:lnTo>
                <a:lnTo>
                  <a:pt x="2184092" y="5829124"/>
                </a:lnTo>
                <a:lnTo>
                  <a:pt x="2184093" y="5829124"/>
                </a:lnTo>
                <a:lnTo>
                  <a:pt x="2184093" y="5916488"/>
                </a:lnTo>
                <a:lnTo>
                  <a:pt x="2096729" y="5916488"/>
                </a:lnTo>
                <a:lnTo>
                  <a:pt x="2096729" y="5916487"/>
                </a:lnTo>
                <a:lnTo>
                  <a:pt x="2096728" y="5916487"/>
                </a:lnTo>
                <a:close/>
                <a:moveTo>
                  <a:pt x="1991891" y="5829123"/>
                </a:moveTo>
                <a:lnTo>
                  <a:pt x="2079256" y="5829123"/>
                </a:lnTo>
                <a:lnTo>
                  <a:pt x="2079256" y="5916487"/>
                </a:lnTo>
                <a:lnTo>
                  <a:pt x="1991891" y="5916487"/>
                </a:lnTo>
                <a:close/>
                <a:moveTo>
                  <a:pt x="1887055" y="5829123"/>
                </a:moveTo>
                <a:lnTo>
                  <a:pt x="1974420" y="5829123"/>
                </a:lnTo>
                <a:lnTo>
                  <a:pt x="1974420" y="5916487"/>
                </a:lnTo>
                <a:lnTo>
                  <a:pt x="1887055" y="5916487"/>
                </a:lnTo>
                <a:close/>
                <a:moveTo>
                  <a:pt x="1782219" y="5829123"/>
                </a:moveTo>
                <a:lnTo>
                  <a:pt x="1869583" y="5829123"/>
                </a:lnTo>
                <a:lnTo>
                  <a:pt x="1869583" y="5916487"/>
                </a:lnTo>
                <a:lnTo>
                  <a:pt x="1782219" y="5916487"/>
                </a:lnTo>
                <a:close/>
                <a:moveTo>
                  <a:pt x="1677383" y="5829123"/>
                </a:moveTo>
                <a:lnTo>
                  <a:pt x="1764747" y="5829123"/>
                </a:lnTo>
                <a:lnTo>
                  <a:pt x="1764747" y="5916487"/>
                </a:lnTo>
                <a:lnTo>
                  <a:pt x="1677383" y="5916487"/>
                </a:lnTo>
                <a:close/>
                <a:moveTo>
                  <a:pt x="1572546" y="5829123"/>
                </a:moveTo>
                <a:lnTo>
                  <a:pt x="1659910" y="5829123"/>
                </a:lnTo>
                <a:lnTo>
                  <a:pt x="1659910" y="5916487"/>
                </a:lnTo>
                <a:lnTo>
                  <a:pt x="1572546" y="5916487"/>
                </a:lnTo>
                <a:close/>
                <a:moveTo>
                  <a:pt x="1467710" y="5829123"/>
                </a:moveTo>
                <a:lnTo>
                  <a:pt x="1555074" y="5829123"/>
                </a:lnTo>
                <a:lnTo>
                  <a:pt x="1555074" y="5916487"/>
                </a:lnTo>
                <a:lnTo>
                  <a:pt x="1467710" y="5916487"/>
                </a:lnTo>
                <a:close/>
                <a:moveTo>
                  <a:pt x="1258036" y="5829123"/>
                </a:moveTo>
                <a:lnTo>
                  <a:pt x="1345401" y="5829123"/>
                </a:lnTo>
                <a:lnTo>
                  <a:pt x="1345401" y="5916487"/>
                </a:lnTo>
                <a:lnTo>
                  <a:pt x="1258036" y="5916487"/>
                </a:lnTo>
                <a:close/>
                <a:moveTo>
                  <a:pt x="1153200" y="5829123"/>
                </a:moveTo>
                <a:lnTo>
                  <a:pt x="1240565" y="5829123"/>
                </a:lnTo>
                <a:lnTo>
                  <a:pt x="1240565" y="5916487"/>
                </a:lnTo>
                <a:lnTo>
                  <a:pt x="1153200" y="5916487"/>
                </a:lnTo>
                <a:close/>
                <a:moveTo>
                  <a:pt x="1048364" y="5829123"/>
                </a:moveTo>
                <a:lnTo>
                  <a:pt x="1135728" y="5829123"/>
                </a:lnTo>
                <a:lnTo>
                  <a:pt x="1135728" y="5916487"/>
                </a:lnTo>
                <a:lnTo>
                  <a:pt x="1048364" y="5916487"/>
                </a:lnTo>
                <a:close/>
                <a:moveTo>
                  <a:pt x="943528" y="5829123"/>
                </a:moveTo>
                <a:lnTo>
                  <a:pt x="1030892" y="5829123"/>
                </a:lnTo>
                <a:lnTo>
                  <a:pt x="1030892" y="5916487"/>
                </a:lnTo>
                <a:lnTo>
                  <a:pt x="943528" y="5916487"/>
                </a:lnTo>
                <a:close/>
                <a:moveTo>
                  <a:pt x="733855" y="5829123"/>
                </a:moveTo>
                <a:lnTo>
                  <a:pt x="821219" y="5829123"/>
                </a:lnTo>
                <a:lnTo>
                  <a:pt x="821219" y="5916487"/>
                </a:lnTo>
                <a:lnTo>
                  <a:pt x="733855" y="5916487"/>
                </a:lnTo>
                <a:close/>
                <a:moveTo>
                  <a:pt x="629018" y="5829123"/>
                </a:moveTo>
                <a:lnTo>
                  <a:pt x="716382" y="5829123"/>
                </a:lnTo>
                <a:lnTo>
                  <a:pt x="716382" y="5916487"/>
                </a:lnTo>
                <a:lnTo>
                  <a:pt x="629018" y="5916487"/>
                </a:lnTo>
                <a:close/>
                <a:moveTo>
                  <a:pt x="524182" y="5829123"/>
                </a:moveTo>
                <a:lnTo>
                  <a:pt x="611546" y="5829123"/>
                </a:lnTo>
                <a:lnTo>
                  <a:pt x="611546" y="5916487"/>
                </a:lnTo>
                <a:lnTo>
                  <a:pt x="524182" y="5916487"/>
                </a:lnTo>
                <a:close/>
                <a:moveTo>
                  <a:pt x="419345" y="5829123"/>
                </a:moveTo>
                <a:lnTo>
                  <a:pt x="506710" y="5829123"/>
                </a:lnTo>
                <a:lnTo>
                  <a:pt x="506710" y="5916487"/>
                </a:lnTo>
                <a:lnTo>
                  <a:pt x="419345" y="5916487"/>
                </a:lnTo>
                <a:close/>
                <a:moveTo>
                  <a:pt x="314509" y="5829123"/>
                </a:moveTo>
                <a:lnTo>
                  <a:pt x="401873" y="5829123"/>
                </a:lnTo>
                <a:lnTo>
                  <a:pt x="401873" y="5916487"/>
                </a:lnTo>
                <a:lnTo>
                  <a:pt x="314509" y="5916487"/>
                </a:lnTo>
                <a:close/>
                <a:moveTo>
                  <a:pt x="209673" y="5829123"/>
                </a:moveTo>
                <a:lnTo>
                  <a:pt x="297037" y="5829123"/>
                </a:lnTo>
                <a:lnTo>
                  <a:pt x="297037" y="5916487"/>
                </a:lnTo>
                <a:lnTo>
                  <a:pt x="209673" y="5916487"/>
                </a:lnTo>
                <a:close/>
                <a:moveTo>
                  <a:pt x="104836" y="5829123"/>
                </a:moveTo>
                <a:lnTo>
                  <a:pt x="192200" y="5829123"/>
                </a:lnTo>
                <a:lnTo>
                  <a:pt x="192200" y="5916487"/>
                </a:lnTo>
                <a:lnTo>
                  <a:pt x="104836" y="5916487"/>
                </a:lnTo>
                <a:close/>
                <a:moveTo>
                  <a:pt x="1" y="0"/>
                </a:moveTo>
                <a:lnTo>
                  <a:pt x="5434014" y="0"/>
                </a:lnTo>
                <a:lnTo>
                  <a:pt x="5434014" y="5724288"/>
                </a:lnTo>
                <a:lnTo>
                  <a:pt x="5434013" y="5724288"/>
                </a:lnTo>
                <a:lnTo>
                  <a:pt x="5434013" y="5811652"/>
                </a:lnTo>
                <a:lnTo>
                  <a:pt x="5346649" y="5811652"/>
                </a:lnTo>
                <a:lnTo>
                  <a:pt x="5346649" y="5724288"/>
                </a:lnTo>
                <a:lnTo>
                  <a:pt x="5329177" y="5724288"/>
                </a:lnTo>
                <a:lnTo>
                  <a:pt x="5329177" y="5811652"/>
                </a:lnTo>
                <a:lnTo>
                  <a:pt x="5241812" y="5811652"/>
                </a:lnTo>
                <a:lnTo>
                  <a:pt x="5241812" y="5724288"/>
                </a:lnTo>
                <a:lnTo>
                  <a:pt x="5224340" y="5724288"/>
                </a:lnTo>
                <a:lnTo>
                  <a:pt x="5224340" y="5811652"/>
                </a:lnTo>
                <a:lnTo>
                  <a:pt x="5136975" y="5811652"/>
                </a:lnTo>
                <a:lnTo>
                  <a:pt x="5136975" y="5724288"/>
                </a:lnTo>
                <a:lnTo>
                  <a:pt x="5119503" y="5724288"/>
                </a:lnTo>
                <a:lnTo>
                  <a:pt x="5119503" y="5811652"/>
                </a:lnTo>
                <a:lnTo>
                  <a:pt x="5032139" y="5811652"/>
                </a:lnTo>
                <a:lnTo>
                  <a:pt x="5032139" y="5724288"/>
                </a:lnTo>
                <a:lnTo>
                  <a:pt x="5014667" y="5724288"/>
                </a:lnTo>
                <a:lnTo>
                  <a:pt x="5014667" y="5811652"/>
                </a:lnTo>
                <a:lnTo>
                  <a:pt x="4927303" y="5811652"/>
                </a:lnTo>
                <a:lnTo>
                  <a:pt x="4927303" y="5724288"/>
                </a:lnTo>
                <a:lnTo>
                  <a:pt x="4909831" y="5724288"/>
                </a:lnTo>
                <a:lnTo>
                  <a:pt x="4909831" y="5811652"/>
                </a:lnTo>
                <a:lnTo>
                  <a:pt x="4822467" y="5811652"/>
                </a:lnTo>
                <a:lnTo>
                  <a:pt x="4822467" y="5724288"/>
                </a:lnTo>
                <a:lnTo>
                  <a:pt x="4700158" y="5724288"/>
                </a:lnTo>
                <a:lnTo>
                  <a:pt x="4700158" y="5811652"/>
                </a:lnTo>
                <a:lnTo>
                  <a:pt x="4612794" y="5811652"/>
                </a:lnTo>
                <a:lnTo>
                  <a:pt x="4612794" y="5724288"/>
                </a:lnTo>
                <a:lnTo>
                  <a:pt x="4595321" y="5724288"/>
                </a:lnTo>
                <a:lnTo>
                  <a:pt x="4595321" y="5811652"/>
                </a:lnTo>
                <a:lnTo>
                  <a:pt x="4507956" y="5811652"/>
                </a:lnTo>
                <a:lnTo>
                  <a:pt x="4507956" y="5724288"/>
                </a:lnTo>
                <a:lnTo>
                  <a:pt x="4490484" y="5724288"/>
                </a:lnTo>
                <a:lnTo>
                  <a:pt x="4490484" y="5811652"/>
                </a:lnTo>
                <a:lnTo>
                  <a:pt x="4403120" y="5811652"/>
                </a:lnTo>
                <a:lnTo>
                  <a:pt x="4403120" y="5724288"/>
                </a:lnTo>
                <a:lnTo>
                  <a:pt x="4280810" y="5724288"/>
                </a:lnTo>
                <a:lnTo>
                  <a:pt x="4280810" y="5811652"/>
                </a:lnTo>
                <a:lnTo>
                  <a:pt x="4193446" y="5811652"/>
                </a:lnTo>
                <a:lnTo>
                  <a:pt x="4193446" y="5724288"/>
                </a:lnTo>
                <a:lnTo>
                  <a:pt x="4175973" y="5724288"/>
                </a:lnTo>
                <a:lnTo>
                  <a:pt x="4175973" y="5811652"/>
                </a:lnTo>
                <a:lnTo>
                  <a:pt x="4088609" y="5811652"/>
                </a:lnTo>
                <a:lnTo>
                  <a:pt x="4088609" y="5724288"/>
                </a:lnTo>
                <a:lnTo>
                  <a:pt x="4071137" y="5724288"/>
                </a:lnTo>
                <a:lnTo>
                  <a:pt x="4071137" y="5811652"/>
                </a:lnTo>
                <a:lnTo>
                  <a:pt x="3983773" y="5811652"/>
                </a:lnTo>
                <a:lnTo>
                  <a:pt x="3983773" y="5724288"/>
                </a:lnTo>
                <a:lnTo>
                  <a:pt x="3966300" y="5724288"/>
                </a:lnTo>
                <a:lnTo>
                  <a:pt x="3966300" y="5811652"/>
                </a:lnTo>
                <a:lnTo>
                  <a:pt x="3878936" y="5811652"/>
                </a:lnTo>
                <a:lnTo>
                  <a:pt x="3878936" y="5724288"/>
                </a:lnTo>
                <a:lnTo>
                  <a:pt x="3861463" y="5724288"/>
                </a:lnTo>
                <a:lnTo>
                  <a:pt x="3861463" y="5811652"/>
                </a:lnTo>
                <a:lnTo>
                  <a:pt x="3774098" y="5811652"/>
                </a:lnTo>
                <a:lnTo>
                  <a:pt x="3774098" y="5724288"/>
                </a:lnTo>
                <a:lnTo>
                  <a:pt x="3756627" y="5724288"/>
                </a:lnTo>
                <a:lnTo>
                  <a:pt x="3756627" y="5811652"/>
                </a:lnTo>
                <a:lnTo>
                  <a:pt x="3669261" y="5811652"/>
                </a:lnTo>
                <a:lnTo>
                  <a:pt x="3669261" y="5724288"/>
                </a:lnTo>
                <a:lnTo>
                  <a:pt x="3651790" y="5724288"/>
                </a:lnTo>
                <a:lnTo>
                  <a:pt x="3651790" y="5811652"/>
                </a:lnTo>
                <a:lnTo>
                  <a:pt x="3564426" y="5811652"/>
                </a:lnTo>
                <a:lnTo>
                  <a:pt x="3564426" y="5724288"/>
                </a:lnTo>
                <a:lnTo>
                  <a:pt x="3546953" y="5724288"/>
                </a:lnTo>
                <a:lnTo>
                  <a:pt x="3546953" y="5811652"/>
                </a:lnTo>
                <a:lnTo>
                  <a:pt x="3459589" y="5811652"/>
                </a:lnTo>
                <a:lnTo>
                  <a:pt x="3459589" y="5724288"/>
                </a:lnTo>
                <a:lnTo>
                  <a:pt x="3442117" y="5724288"/>
                </a:lnTo>
                <a:lnTo>
                  <a:pt x="3442117" y="5811652"/>
                </a:lnTo>
                <a:lnTo>
                  <a:pt x="3354753" y="5811652"/>
                </a:lnTo>
                <a:lnTo>
                  <a:pt x="3354753" y="5724288"/>
                </a:lnTo>
                <a:lnTo>
                  <a:pt x="3337281" y="5724288"/>
                </a:lnTo>
                <a:lnTo>
                  <a:pt x="3337281" y="5811652"/>
                </a:lnTo>
                <a:lnTo>
                  <a:pt x="3249917" y="5811652"/>
                </a:lnTo>
                <a:lnTo>
                  <a:pt x="3249917" y="5724288"/>
                </a:lnTo>
                <a:lnTo>
                  <a:pt x="3232444" y="5724288"/>
                </a:lnTo>
                <a:lnTo>
                  <a:pt x="3232444" y="5811652"/>
                </a:lnTo>
                <a:lnTo>
                  <a:pt x="3145079" y="5811652"/>
                </a:lnTo>
                <a:lnTo>
                  <a:pt x="3145079" y="5724288"/>
                </a:lnTo>
                <a:lnTo>
                  <a:pt x="3127620" y="5724288"/>
                </a:lnTo>
                <a:lnTo>
                  <a:pt x="3127620" y="5811652"/>
                </a:lnTo>
                <a:lnTo>
                  <a:pt x="3040256" y="5811652"/>
                </a:lnTo>
                <a:lnTo>
                  <a:pt x="3040256" y="5724288"/>
                </a:lnTo>
                <a:lnTo>
                  <a:pt x="3022783" y="5724288"/>
                </a:lnTo>
                <a:lnTo>
                  <a:pt x="3022783" y="5811652"/>
                </a:lnTo>
                <a:lnTo>
                  <a:pt x="2935419" y="5811652"/>
                </a:lnTo>
                <a:lnTo>
                  <a:pt x="2935419" y="5724288"/>
                </a:lnTo>
                <a:lnTo>
                  <a:pt x="2917947" y="5724288"/>
                </a:lnTo>
                <a:lnTo>
                  <a:pt x="2917947" y="5811652"/>
                </a:lnTo>
                <a:lnTo>
                  <a:pt x="2830583" y="5811652"/>
                </a:lnTo>
                <a:lnTo>
                  <a:pt x="2830583" y="5724288"/>
                </a:lnTo>
                <a:lnTo>
                  <a:pt x="2813111" y="5724288"/>
                </a:lnTo>
                <a:lnTo>
                  <a:pt x="2813111" y="5811652"/>
                </a:lnTo>
                <a:lnTo>
                  <a:pt x="2725746" y="5811652"/>
                </a:lnTo>
                <a:lnTo>
                  <a:pt x="2725746" y="5724288"/>
                </a:lnTo>
                <a:lnTo>
                  <a:pt x="2708275" y="5724288"/>
                </a:lnTo>
                <a:lnTo>
                  <a:pt x="2708275" y="5811652"/>
                </a:lnTo>
                <a:lnTo>
                  <a:pt x="2620910" y="5811652"/>
                </a:lnTo>
                <a:lnTo>
                  <a:pt x="2620910" y="5724288"/>
                </a:lnTo>
                <a:lnTo>
                  <a:pt x="2603439" y="5724288"/>
                </a:lnTo>
                <a:lnTo>
                  <a:pt x="2603439" y="5811652"/>
                </a:lnTo>
                <a:lnTo>
                  <a:pt x="2516074" y="5811652"/>
                </a:lnTo>
                <a:lnTo>
                  <a:pt x="2516074" y="5724288"/>
                </a:lnTo>
                <a:lnTo>
                  <a:pt x="2498602" y="5724288"/>
                </a:lnTo>
                <a:lnTo>
                  <a:pt x="2498602" y="5811652"/>
                </a:lnTo>
                <a:lnTo>
                  <a:pt x="2411238" y="5811652"/>
                </a:lnTo>
                <a:lnTo>
                  <a:pt x="2411238" y="5724288"/>
                </a:lnTo>
                <a:lnTo>
                  <a:pt x="2393766" y="5724288"/>
                </a:lnTo>
                <a:lnTo>
                  <a:pt x="2393766" y="5811652"/>
                </a:lnTo>
                <a:lnTo>
                  <a:pt x="2306402" y="5811652"/>
                </a:lnTo>
                <a:lnTo>
                  <a:pt x="2306402" y="5724288"/>
                </a:lnTo>
                <a:lnTo>
                  <a:pt x="2288929" y="5724288"/>
                </a:lnTo>
                <a:lnTo>
                  <a:pt x="2288929" y="5811652"/>
                </a:lnTo>
                <a:lnTo>
                  <a:pt x="2201565" y="5811652"/>
                </a:lnTo>
                <a:lnTo>
                  <a:pt x="2201565" y="5724288"/>
                </a:lnTo>
                <a:lnTo>
                  <a:pt x="2184093" y="5724288"/>
                </a:lnTo>
                <a:lnTo>
                  <a:pt x="2184093" y="5811652"/>
                </a:lnTo>
                <a:lnTo>
                  <a:pt x="2096729" y="5811652"/>
                </a:lnTo>
                <a:lnTo>
                  <a:pt x="2096729" y="5811651"/>
                </a:lnTo>
                <a:lnTo>
                  <a:pt x="2096728" y="5811651"/>
                </a:lnTo>
                <a:lnTo>
                  <a:pt x="2096728" y="5724288"/>
                </a:lnTo>
                <a:lnTo>
                  <a:pt x="2079256" y="5724288"/>
                </a:lnTo>
                <a:lnTo>
                  <a:pt x="2079256" y="5811651"/>
                </a:lnTo>
                <a:lnTo>
                  <a:pt x="1991891" y="5811651"/>
                </a:lnTo>
                <a:lnTo>
                  <a:pt x="1991891" y="5724288"/>
                </a:lnTo>
                <a:lnTo>
                  <a:pt x="1974420" y="5724288"/>
                </a:lnTo>
                <a:lnTo>
                  <a:pt x="1974420" y="5811651"/>
                </a:lnTo>
                <a:lnTo>
                  <a:pt x="1887055" y="5811651"/>
                </a:lnTo>
                <a:lnTo>
                  <a:pt x="1887055" y="5724288"/>
                </a:lnTo>
                <a:lnTo>
                  <a:pt x="1869583" y="5724288"/>
                </a:lnTo>
                <a:lnTo>
                  <a:pt x="1869583" y="5811651"/>
                </a:lnTo>
                <a:lnTo>
                  <a:pt x="1782219" y="5811651"/>
                </a:lnTo>
                <a:lnTo>
                  <a:pt x="1782219" y="5724288"/>
                </a:lnTo>
                <a:lnTo>
                  <a:pt x="1764747" y="5724288"/>
                </a:lnTo>
                <a:lnTo>
                  <a:pt x="1764747" y="5811651"/>
                </a:lnTo>
                <a:lnTo>
                  <a:pt x="1677383" y="5811651"/>
                </a:lnTo>
                <a:lnTo>
                  <a:pt x="1677383" y="5724288"/>
                </a:lnTo>
                <a:lnTo>
                  <a:pt x="1659910" y="5724288"/>
                </a:lnTo>
                <a:lnTo>
                  <a:pt x="1659910" y="5811651"/>
                </a:lnTo>
                <a:lnTo>
                  <a:pt x="1572546" y="5811651"/>
                </a:lnTo>
                <a:lnTo>
                  <a:pt x="1572546" y="5724288"/>
                </a:lnTo>
                <a:lnTo>
                  <a:pt x="1555074" y="5724288"/>
                </a:lnTo>
                <a:lnTo>
                  <a:pt x="1555074" y="5811651"/>
                </a:lnTo>
                <a:lnTo>
                  <a:pt x="1467710" y="5811651"/>
                </a:lnTo>
                <a:lnTo>
                  <a:pt x="1467710" y="5724288"/>
                </a:lnTo>
                <a:lnTo>
                  <a:pt x="1450237" y="5724288"/>
                </a:lnTo>
                <a:lnTo>
                  <a:pt x="1450237" y="5811651"/>
                </a:lnTo>
                <a:lnTo>
                  <a:pt x="1362873" y="5811651"/>
                </a:lnTo>
                <a:lnTo>
                  <a:pt x="1362873" y="5724288"/>
                </a:lnTo>
                <a:lnTo>
                  <a:pt x="1345401" y="5724288"/>
                </a:lnTo>
                <a:lnTo>
                  <a:pt x="1345401" y="5811651"/>
                </a:lnTo>
                <a:lnTo>
                  <a:pt x="1258036" y="5811651"/>
                </a:lnTo>
                <a:lnTo>
                  <a:pt x="1258036" y="5724288"/>
                </a:lnTo>
                <a:lnTo>
                  <a:pt x="1240565" y="5724288"/>
                </a:lnTo>
                <a:lnTo>
                  <a:pt x="1240565" y="5811651"/>
                </a:lnTo>
                <a:lnTo>
                  <a:pt x="1153200" y="5811651"/>
                </a:lnTo>
                <a:lnTo>
                  <a:pt x="1153200" y="5724288"/>
                </a:lnTo>
                <a:lnTo>
                  <a:pt x="1135728" y="5724288"/>
                </a:lnTo>
                <a:lnTo>
                  <a:pt x="1135728" y="5811651"/>
                </a:lnTo>
                <a:lnTo>
                  <a:pt x="1048364" y="5811651"/>
                </a:lnTo>
                <a:lnTo>
                  <a:pt x="1048364" y="5724288"/>
                </a:lnTo>
                <a:lnTo>
                  <a:pt x="1030892" y="5724288"/>
                </a:lnTo>
                <a:lnTo>
                  <a:pt x="1030892" y="5811651"/>
                </a:lnTo>
                <a:lnTo>
                  <a:pt x="943528" y="5811651"/>
                </a:lnTo>
                <a:lnTo>
                  <a:pt x="943528" y="5724288"/>
                </a:lnTo>
                <a:lnTo>
                  <a:pt x="926055" y="5724288"/>
                </a:lnTo>
                <a:lnTo>
                  <a:pt x="926055" y="5811651"/>
                </a:lnTo>
                <a:lnTo>
                  <a:pt x="838691" y="5811651"/>
                </a:lnTo>
                <a:lnTo>
                  <a:pt x="838691" y="5724288"/>
                </a:lnTo>
                <a:lnTo>
                  <a:pt x="821219" y="5724288"/>
                </a:lnTo>
                <a:lnTo>
                  <a:pt x="821219" y="5811651"/>
                </a:lnTo>
                <a:lnTo>
                  <a:pt x="733855" y="5811651"/>
                </a:lnTo>
                <a:lnTo>
                  <a:pt x="733855" y="5724288"/>
                </a:lnTo>
                <a:lnTo>
                  <a:pt x="716382" y="5724288"/>
                </a:lnTo>
                <a:lnTo>
                  <a:pt x="716382" y="5811651"/>
                </a:lnTo>
                <a:lnTo>
                  <a:pt x="629018" y="5811651"/>
                </a:lnTo>
                <a:lnTo>
                  <a:pt x="629018" y="5724288"/>
                </a:lnTo>
                <a:lnTo>
                  <a:pt x="611546" y="5724288"/>
                </a:lnTo>
                <a:lnTo>
                  <a:pt x="611546" y="5811651"/>
                </a:lnTo>
                <a:lnTo>
                  <a:pt x="524182" y="5811651"/>
                </a:lnTo>
                <a:lnTo>
                  <a:pt x="524182" y="5724288"/>
                </a:lnTo>
                <a:lnTo>
                  <a:pt x="506710" y="5724288"/>
                </a:lnTo>
                <a:lnTo>
                  <a:pt x="506710" y="5811651"/>
                </a:lnTo>
                <a:lnTo>
                  <a:pt x="419345" y="5811651"/>
                </a:lnTo>
                <a:lnTo>
                  <a:pt x="419345" y="5724288"/>
                </a:lnTo>
                <a:lnTo>
                  <a:pt x="401873" y="5724288"/>
                </a:lnTo>
                <a:lnTo>
                  <a:pt x="401873" y="5811651"/>
                </a:lnTo>
                <a:lnTo>
                  <a:pt x="314509" y="5811651"/>
                </a:lnTo>
                <a:lnTo>
                  <a:pt x="314509" y="5724288"/>
                </a:lnTo>
                <a:lnTo>
                  <a:pt x="297037" y="5724288"/>
                </a:lnTo>
                <a:lnTo>
                  <a:pt x="297037" y="5811651"/>
                </a:lnTo>
                <a:lnTo>
                  <a:pt x="209673" y="5811651"/>
                </a:lnTo>
                <a:lnTo>
                  <a:pt x="209673" y="5724288"/>
                </a:lnTo>
                <a:lnTo>
                  <a:pt x="192200" y="5724288"/>
                </a:lnTo>
                <a:lnTo>
                  <a:pt x="192200" y="5811651"/>
                </a:lnTo>
                <a:lnTo>
                  <a:pt x="104836" y="5811651"/>
                </a:lnTo>
                <a:lnTo>
                  <a:pt x="104836" y="5724288"/>
                </a:lnTo>
                <a:lnTo>
                  <a:pt x="87364" y="5724288"/>
                </a:lnTo>
                <a:lnTo>
                  <a:pt x="87364" y="5811651"/>
                </a:lnTo>
                <a:lnTo>
                  <a:pt x="0" y="5811651"/>
                </a:lnTo>
                <a:lnTo>
                  <a:pt x="0" y="5724287"/>
                </a:lnTo>
                <a:lnTo>
                  <a:pt x="1" y="5724287"/>
                </a:lnTo>
                <a:close/>
              </a:path>
            </a:pathLst>
          </a:custGeom>
        </p:spPr>
        <p:txBody>
          <a:bodyPr wrap="square" anchor="ctr">
            <a:noAutofit/>
          </a:bodyPr>
          <a:lstStyle>
            <a:lvl1pPr algn="ctr">
              <a:defRPr/>
            </a:lvl1pPr>
          </a:lstStyle>
          <a:p>
            <a:r>
              <a:rPr lang="en-US" dirty="0"/>
              <a:t>1) Add image 2) Send it to back</a:t>
            </a:r>
          </a:p>
        </p:txBody>
      </p:sp>
      <p:sp>
        <p:nvSpPr>
          <p:cNvPr id="7" name="Slide Number Placeholder 6">
            <a:extLst>
              <a:ext uri="{FF2B5EF4-FFF2-40B4-BE49-F238E27FC236}">
                <a16:creationId xmlns:a16="http://schemas.microsoft.com/office/drawing/2014/main" id="{1570A825-F19B-2DFD-80F2-95E00F897D48}"/>
              </a:ext>
            </a:extLst>
          </p:cNvPr>
          <p:cNvSpPr>
            <a:spLocks noGrp="1"/>
          </p:cNvSpPr>
          <p:nvPr>
            <p:ph type="sldNum" sz="quarter" idx="19"/>
          </p:nvPr>
        </p:nvSpPr>
        <p:spPr/>
        <p:txBody>
          <a:body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2612793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red, light&#10;&#10;Description automatically generated">
            <a:extLst>
              <a:ext uri="{FF2B5EF4-FFF2-40B4-BE49-F238E27FC236}">
                <a16:creationId xmlns:a16="http://schemas.microsoft.com/office/drawing/2014/main" id="{36265D82-A3FB-AAA5-1EAB-B89027AB4A64}"/>
              </a:ext>
            </a:extLst>
          </p:cNvPr>
          <p:cNvPicPr>
            <a:picLocks noChangeAspect="1"/>
          </p:cNvPicPr>
          <p:nvPr userDrawn="1"/>
        </p:nvPicPr>
        <p:blipFill rotWithShape="1">
          <a:blip r:embed="rId28">
            <a:alphaModFix amt="23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F98FE64A-4F5F-B053-C2B0-D9EA36B95A9D}"/>
              </a:ext>
            </a:extLst>
          </p:cNvPr>
          <p:cNvSpPr>
            <a:spLocks noGrp="1"/>
          </p:cNvSpPr>
          <p:nvPr userDrawn="1">
            <p:ph type="title"/>
          </p:nvPr>
        </p:nvSpPr>
        <p:spPr>
          <a:xfrm>
            <a:off x="501650" y="472645"/>
            <a:ext cx="11188700" cy="518383"/>
          </a:xfrm>
          <a:prstGeom prst="rect">
            <a:avLst/>
          </a:prstGeom>
        </p:spPr>
        <p:txBody>
          <a:bodyPr vert="horz" lIns="0" tIns="0" rIns="0" bIns="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F9333A-2E76-C94E-D251-B4409FD5B363}"/>
              </a:ext>
            </a:extLst>
          </p:cNvPr>
          <p:cNvSpPr>
            <a:spLocks noGrp="1"/>
          </p:cNvSpPr>
          <p:nvPr userDrawn="1">
            <p:ph type="body" idx="1"/>
          </p:nvPr>
        </p:nvSpPr>
        <p:spPr>
          <a:xfrm>
            <a:off x="501650" y="1198605"/>
            <a:ext cx="11188700" cy="452963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EABD938-4D46-1E7E-B9CD-7416D3234986}"/>
              </a:ext>
            </a:extLst>
          </p:cNvPr>
          <p:cNvSpPr>
            <a:spLocks noGrp="1"/>
          </p:cNvSpPr>
          <p:nvPr userDrawn="1">
            <p:ph type="ftr" sz="quarter" idx="3"/>
          </p:nvPr>
        </p:nvSpPr>
        <p:spPr>
          <a:xfrm>
            <a:off x="5937250" y="6391039"/>
            <a:ext cx="5753100" cy="202084"/>
          </a:xfrm>
          <a:prstGeom prst="rect">
            <a:avLst/>
          </a:prstGeom>
        </p:spPr>
        <p:txBody>
          <a:bodyPr vert="horz" lIns="0" tIns="0" rIns="0" bIns="0" rtlCol="0" anchor="ctr"/>
          <a:lstStyle>
            <a:lvl1pPr algn="r">
              <a:defRPr sz="10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CCE71E4-055A-2363-75EC-6B9A20598CCF}"/>
              </a:ext>
            </a:extLst>
          </p:cNvPr>
          <p:cNvSpPr>
            <a:spLocks noGrp="1"/>
          </p:cNvSpPr>
          <p:nvPr userDrawn="1">
            <p:ph type="sldNum" sz="quarter" idx="4"/>
          </p:nvPr>
        </p:nvSpPr>
        <p:spPr>
          <a:xfrm>
            <a:off x="915369" y="6391039"/>
            <a:ext cx="769937" cy="202084"/>
          </a:xfrm>
          <a:prstGeom prst="rect">
            <a:avLst/>
          </a:prstGeom>
        </p:spPr>
        <p:txBody>
          <a:bodyPr vert="horz" lIns="0" tIns="0" rIns="0" bIns="0" rtlCol="0" anchor="ctr"/>
          <a:lstStyle>
            <a:lvl1pPr algn="l">
              <a:defRPr sz="1400">
                <a:solidFill>
                  <a:schemeClr val="accent5"/>
                </a:solidFill>
                <a:latin typeface="+mj-lt"/>
              </a:defRPr>
            </a:lvl1pPr>
          </a:lstStyle>
          <a:p>
            <a:r>
              <a:rPr lang="en-US" dirty="0">
                <a:solidFill>
                  <a:schemeClr val="accent2"/>
                </a:solidFill>
              </a:rPr>
              <a:t>PAGE </a:t>
            </a:r>
            <a:fld id="{7B599B52-27C3-4436-AA39-9CC12F310512}" type="slidenum">
              <a:rPr lang="en-US" smtClean="0">
                <a:solidFill>
                  <a:schemeClr val="tx1"/>
                </a:solidFill>
              </a:rPr>
              <a:pPr/>
              <a:t>‹#›</a:t>
            </a:fld>
            <a:endParaRPr lang="en-US" dirty="0">
              <a:solidFill>
                <a:schemeClr val="tx1"/>
              </a:solidFill>
            </a:endParaRPr>
          </a:p>
        </p:txBody>
      </p:sp>
      <p:pic>
        <p:nvPicPr>
          <p:cNvPr id="7" name="Graphic 6">
            <a:extLst>
              <a:ext uri="{FF2B5EF4-FFF2-40B4-BE49-F238E27FC236}">
                <a16:creationId xmlns:a16="http://schemas.microsoft.com/office/drawing/2014/main" id="{477564AA-6A34-2121-68CC-A27C5031B55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501650" y="6306218"/>
            <a:ext cx="297038" cy="371726"/>
          </a:xfrm>
          <a:prstGeom prst="rect">
            <a:avLst/>
          </a:prstGeom>
        </p:spPr>
      </p:pic>
    </p:spTree>
    <p:extLst>
      <p:ext uri="{BB962C8B-B14F-4D97-AF65-F5344CB8AC3E}">
        <p14:creationId xmlns:p14="http://schemas.microsoft.com/office/powerpoint/2010/main" val="4053971265"/>
      </p:ext>
    </p:extLst>
  </p:cSld>
  <p:clrMap bg1="lt1" tx1="dk1" bg2="lt2" tx2="dk2" accent1="accent1" accent2="accent2" accent3="accent3" accent4="accent4" accent5="accent5" accent6="accent6" hlink="hlink" folHlink="folHlink"/>
  <p:sldLayoutIdLst>
    <p:sldLayoutId id="2147483651" r:id="rId1"/>
    <p:sldLayoutId id="2147483653" r:id="rId2"/>
    <p:sldLayoutId id="2147483675" r:id="rId3"/>
    <p:sldLayoutId id="2147483676" r:id="rId4"/>
    <p:sldLayoutId id="2147483659" r:id="rId5"/>
    <p:sldLayoutId id="2147483655" r:id="rId6"/>
    <p:sldLayoutId id="2147483664" r:id="rId7"/>
    <p:sldLayoutId id="2147483670" r:id="rId8"/>
    <p:sldLayoutId id="2147483672" r:id="rId9"/>
    <p:sldLayoutId id="2147483673" r:id="rId10"/>
    <p:sldLayoutId id="2147483662" r:id="rId11"/>
    <p:sldLayoutId id="2147483677" r:id="rId12"/>
    <p:sldLayoutId id="2147483663" r:id="rId13"/>
    <p:sldLayoutId id="2147483656" r:id="rId14"/>
    <p:sldLayoutId id="2147483658" r:id="rId15"/>
    <p:sldLayoutId id="2147483668" r:id="rId16"/>
    <p:sldLayoutId id="2147483652" r:id="rId17"/>
    <p:sldLayoutId id="2147483669" r:id="rId18"/>
    <p:sldLayoutId id="2147483650" r:id="rId19"/>
    <p:sldLayoutId id="2147483678" r:id="rId20"/>
    <p:sldLayoutId id="2147483654" r:id="rId21"/>
    <p:sldLayoutId id="2147483665" r:id="rId22"/>
    <p:sldLayoutId id="2147483666" r:id="rId23"/>
    <p:sldLayoutId id="2147483671" r:id="rId24"/>
    <p:sldLayoutId id="2147483649" r:id="rId25"/>
    <p:sldLayoutId id="2147483674" r:id="rId26"/>
  </p:sldLayoutIdLst>
  <p:hf hdr="0" dt="0"/>
  <p:txStyles>
    <p:titleStyle>
      <a:lvl1pPr algn="l" defTabSz="914400" rtl="0" eaLnBrk="1" latinLnBrk="0" hangingPunct="1">
        <a:lnSpc>
          <a:spcPct val="90000"/>
        </a:lnSpc>
        <a:spcBef>
          <a:spcPct val="0"/>
        </a:spcBef>
        <a:buNone/>
        <a:defRPr lang="en-US" sz="3200" b="0" kern="1200" cap="all" baseline="0" dirty="0" smtClean="0">
          <a:solidFill>
            <a:schemeClr val="tx1"/>
          </a:solidFill>
          <a:effectLst>
            <a:outerShdw dist="38100" dir="2700000" algn="tl" rotWithShape="0">
              <a:schemeClr val="accent5"/>
            </a:outerShdw>
          </a:effectLst>
          <a:latin typeface="+mj-lt"/>
          <a:ea typeface="+mj-ea"/>
          <a:cs typeface="+mj-cs"/>
        </a:defRPr>
      </a:lvl1pPr>
    </p:titleStyle>
    <p:bodyStyle>
      <a:lvl1pPr marL="0" indent="0" algn="l" defTabSz="914400" rtl="0" eaLnBrk="1" latinLnBrk="0" hangingPunct="1">
        <a:lnSpc>
          <a:spcPct val="100000"/>
        </a:lnSpc>
        <a:spcBef>
          <a:spcPts val="0"/>
        </a:spcBef>
        <a:spcAft>
          <a:spcPts val="500"/>
        </a:spcAft>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5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680" userDrawn="1">
          <p15:clr>
            <a:srgbClr val="E5E5E5"/>
          </p15:clr>
        </p15:guide>
        <p15:guide id="3" pos="316" userDrawn="1">
          <p15:clr>
            <a:srgbClr val="F26B43"/>
          </p15:clr>
        </p15:guide>
        <p15:guide id="4" pos="1927" userDrawn="1">
          <p15:clr>
            <a:srgbClr val="547EBF"/>
          </p15:clr>
        </p15:guide>
        <p15:guide id="5" pos="2128" userDrawn="1">
          <p15:clr>
            <a:srgbClr val="547EBF"/>
          </p15:clr>
        </p15:guide>
        <p15:guide id="6" pos="3739" userDrawn="1">
          <p15:clr>
            <a:srgbClr val="547EBF"/>
          </p15:clr>
        </p15:guide>
        <p15:guide id="7" pos="3940" userDrawn="1">
          <p15:clr>
            <a:srgbClr val="547EBF"/>
          </p15:clr>
        </p15:guide>
        <p15:guide id="8" pos="5551" userDrawn="1">
          <p15:clr>
            <a:srgbClr val="547EBF"/>
          </p15:clr>
        </p15:guide>
        <p15:guide id="9" pos="5752" userDrawn="1">
          <p15:clr>
            <a:srgbClr val="547EBF"/>
          </p15:clr>
        </p15:guide>
        <p15:guide id="10" pos="7363" userDrawn="1">
          <p15:clr>
            <a:srgbClr val="F26B43"/>
          </p15:clr>
        </p15:guide>
        <p15:guide id="13" orient="horz" pos="316" userDrawn="1">
          <p15:clr>
            <a:srgbClr val="F26B43"/>
          </p15:clr>
        </p15:guide>
        <p15:guide id="14" orient="horz" pos="3864" userDrawn="1">
          <p15:clr>
            <a:srgbClr val="F26B43"/>
          </p15:clr>
        </p15:guide>
        <p15:guide id="15" orient="horz" pos="4128" userDrawn="1">
          <p15:clr>
            <a:srgbClr val="F26B43"/>
          </p15:clr>
        </p15:guide>
        <p15:guide id="16" pos="3840" userDrawn="1">
          <p15:clr>
            <a:srgbClr val="F26B43"/>
          </p15:clr>
        </p15:guide>
        <p15:guide id="17" orient="horz" pos="7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3" Type="http://schemas.openxmlformats.org/officeDocument/2006/relationships/hyperlink" Target="https://github.com/microsoft/Dynamics365-Xpp-Samples-Tools/tree/master/CI-CD/Pipeline-Samples" TargetMode="External"/><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s://www.powerazure365.com/blog-1/automate-your-tests-for-dynamics-365-finance-and-operations" TargetMode="External"/><Relationship Id="rId2" Type="http://schemas.openxmlformats.org/officeDocument/2006/relationships/hyperlink" Target="https://learn.microsoft.com/en-us/dynamics365/fin-ops-core/dev-itpro/perf-test/testing-validation" TargetMode="External"/><Relationship Id="rId1" Type="http://schemas.openxmlformats.org/officeDocument/2006/relationships/slideLayout" Target="../slideLayouts/slideLayout11.xml"/><Relationship Id="rId4" Type="http://schemas.openxmlformats.org/officeDocument/2006/relationships/image" Target="../media/image58.jpg"/></Relationships>
</file>

<file path=ppt/slides/_rels/slide1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9.jp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hyperlink" Target="mailto:nclouse@envistacorp.com" TargetMode="External"/><Relationship Id="rId1" Type="http://schemas.openxmlformats.org/officeDocument/2006/relationships/slideLayout" Target="../slideLayouts/slideLayout9.xml"/><Relationship Id="rId4" Type="http://schemas.openxmlformats.org/officeDocument/2006/relationships/hyperlink" Target="http://www.dynamics.fo/"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44.jpg"/><Relationship Id="rId4" Type="http://schemas.openxmlformats.org/officeDocument/2006/relationships/hyperlink" Target="https://learn.microsoft.com/en-us/visualstudio/version-control/git-with-visual-studio?view=vs-2019#create-a-new-git-repository-in-visual-studio-2019"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s://learn.microsoft.com/en-us/visualstudio/version-control/git-with-visual-studio?view=vs-2019#clone-an-existing-git-repository-in-visual-studio-2019" TargetMode="Externa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hyperlink" Target="https://www.atomicax.com/article/using-git-packageslocaldirectory" TargetMode="Externa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learn.microsoft.com/en-us/visualstudio/version-control/git-fetch-pull-sync?view=vs-2019" TargetMode="Externa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hyperlink" Target="https://learn.microsoft.com/en-us/visualstudio/version-control/git-make-commit?view=vs-2019"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hyperlink" Target="https://learn.microsoft.com/en-us/visualstudio/version-control/git-create-branch?view=vs-2019" TargetMode="Externa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hyperlink" Target="https://www.atlassian.com/git/tutorials/atlassian-git-cheatsheet" TargetMode="Externa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hyperlink" Target="https://learn.microsoft.com/en-us/azure/devops/repos/git/merging?view=azure-devops&amp;tabs=visual-studio-2019-git-menu#resolve-merge-conflicts-1"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15B2-8DD9-ED50-4AE0-8C46DD19643C}"/>
              </a:ext>
            </a:extLst>
          </p:cNvPr>
          <p:cNvSpPr>
            <a:spLocks noGrp="1"/>
          </p:cNvSpPr>
          <p:nvPr>
            <p:ph type="title"/>
          </p:nvPr>
        </p:nvSpPr>
        <p:spPr/>
        <p:txBody>
          <a:bodyPr/>
          <a:lstStyle/>
          <a:p>
            <a:r>
              <a:rPr lang="en-US" dirty="0"/>
              <a:t>D365FO, Git, and ALM:</a:t>
            </a:r>
            <a:br>
              <a:rPr lang="en-US" dirty="0"/>
            </a:br>
            <a:r>
              <a:rPr lang="en-US" dirty="0"/>
              <a:t>How to Deliver More Faster</a:t>
            </a:r>
          </a:p>
        </p:txBody>
      </p:sp>
    </p:spTree>
    <p:extLst>
      <p:ext uri="{BB962C8B-B14F-4D97-AF65-F5344CB8AC3E}">
        <p14:creationId xmlns:p14="http://schemas.microsoft.com/office/powerpoint/2010/main" val="223590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F5B8AF-BA07-47EF-0544-C4698F4CA867}"/>
              </a:ext>
            </a:extLst>
          </p:cNvPr>
          <p:cNvSpPr>
            <a:spLocks noGrp="1"/>
          </p:cNvSpPr>
          <p:nvPr>
            <p:ph type="title"/>
          </p:nvPr>
        </p:nvSpPr>
        <p:spPr/>
        <p:txBody>
          <a:bodyPr/>
          <a:lstStyle/>
          <a:p>
            <a:endParaRPr lang="en-US"/>
          </a:p>
        </p:txBody>
      </p:sp>
      <p:sp>
        <p:nvSpPr>
          <p:cNvPr id="2" name="Footer Placeholder 1">
            <a:extLst>
              <a:ext uri="{FF2B5EF4-FFF2-40B4-BE49-F238E27FC236}">
                <a16:creationId xmlns:a16="http://schemas.microsoft.com/office/drawing/2014/main" id="{9C41D7FF-8B4F-45CF-56F1-9C8F9221A89E}"/>
              </a:ext>
            </a:extLst>
          </p:cNvPr>
          <p:cNvSpPr>
            <a:spLocks noGrp="1"/>
          </p:cNvSpPr>
          <p:nvPr>
            <p:ph type="ftr" sz="quarter" idx="10"/>
          </p:nvPr>
        </p:nvSpPr>
        <p:spPr/>
        <p:txBody>
          <a:bodyPr/>
          <a:lstStyle/>
          <a:p>
            <a:endParaRPr lang="en-US" dirty="0"/>
          </a:p>
        </p:txBody>
      </p:sp>
      <p:sp>
        <p:nvSpPr>
          <p:cNvPr id="12" name="Text Placeholder 11">
            <a:extLst>
              <a:ext uri="{FF2B5EF4-FFF2-40B4-BE49-F238E27FC236}">
                <a16:creationId xmlns:a16="http://schemas.microsoft.com/office/drawing/2014/main" id="{15C6394F-4476-7A97-228E-526C83E524BB}"/>
              </a:ext>
            </a:extLst>
          </p:cNvPr>
          <p:cNvSpPr>
            <a:spLocks noGrp="1"/>
          </p:cNvSpPr>
          <p:nvPr>
            <p:ph type="body" sz="quarter" idx="12"/>
          </p:nvPr>
        </p:nvSpPr>
        <p:spPr/>
        <p:txBody>
          <a:bodyPr/>
          <a:lstStyle/>
          <a:p>
            <a:endParaRPr lang="en-US" dirty="0"/>
          </a:p>
        </p:txBody>
      </p:sp>
      <p:sp>
        <p:nvSpPr>
          <p:cNvPr id="10" name="Slide Number Placeholder 9">
            <a:extLst>
              <a:ext uri="{FF2B5EF4-FFF2-40B4-BE49-F238E27FC236}">
                <a16:creationId xmlns:a16="http://schemas.microsoft.com/office/drawing/2014/main" id="{B5A10369-7094-6931-13E8-02678A36BAEF}"/>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10</a:t>
            </a:fld>
            <a:endParaRPr lang="en-US" dirty="0">
              <a:solidFill>
                <a:schemeClr val="tx1"/>
              </a:solidFill>
            </a:endParaRPr>
          </a:p>
        </p:txBody>
      </p:sp>
      <p:pic>
        <p:nvPicPr>
          <p:cNvPr id="1026" name="Picture 2" descr="Conceptual image, Agile process work item types.">
            <a:extLst>
              <a:ext uri="{FF2B5EF4-FFF2-40B4-BE49-F238E27FC236}">
                <a16:creationId xmlns:a16="http://schemas.microsoft.com/office/drawing/2014/main" id="{E8A9872A-98F7-910F-F42A-693DADD9AA8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2760664" y="1440129"/>
            <a:ext cx="66675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430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D12D3BE-61E1-4F2C-9B92-502A31EFD898}"/>
              </a:ext>
            </a:extLst>
          </p:cNvPr>
          <p:cNvSpPr>
            <a:spLocks noGrp="1"/>
          </p:cNvSpPr>
          <p:nvPr>
            <p:ph type="title"/>
          </p:nvPr>
        </p:nvSpPr>
        <p:spPr/>
        <p:txBody>
          <a:bodyPr/>
          <a:lstStyle/>
          <a:p>
            <a:r>
              <a:rPr lang="en-US" dirty="0"/>
              <a:t>Command Line Git</a:t>
            </a:r>
          </a:p>
        </p:txBody>
      </p:sp>
      <p:sp>
        <p:nvSpPr>
          <p:cNvPr id="3" name="Footer Placeholder 2">
            <a:extLst>
              <a:ext uri="{FF2B5EF4-FFF2-40B4-BE49-F238E27FC236}">
                <a16:creationId xmlns:a16="http://schemas.microsoft.com/office/drawing/2014/main" id="{0E1A748F-EE0E-F3B1-D84A-C33CEF0E1E81}"/>
              </a:ext>
            </a:extLst>
          </p:cNvPr>
          <p:cNvSpPr>
            <a:spLocks noGrp="1"/>
          </p:cNvSpPr>
          <p:nvPr>
            <p:ph type="ftr" sz="quarter" idx="10"/>
          </p:nvPr>
        </p:nvSpPr>
        <p:spPr/>
        <p:txBody>
          <a:bodyPr/>
          <a:lstStyle/>
          <a:p>
            <a:endParaRPr lang="en-US" dirty="0"/>
          </a:p>
        </p:txBody>
      </p:sp>
      <p:pic>
        <p:nvPicPr>
          <p:cNvPr id="4" name="Picture Placeholder 3" descr="A picture containing text&#10;&#10;Description automatically generated">
            <a:extLst>
              <a:ext uri="{FF2B5EF4-FFF2-40B4-BE49-F238E27FC236}">
                <a16:creationId xmlns:a16="http://schemas.microsoft.com/office/drawing/2014/main" id="{80753332-7ADC-36C6-E0A8-E19D9AE201C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665" r="19665"/>
          <a:stretch>
            <a:fillRect/>
          </a:stretch>
        </p:blipFill>
        <p:spPr/>
      </p:pic>
      <p:sp>
        <p:nvSpPr>
          <p:cNvPr id="10" name="Text Placeholder 9">
            <a:extLst>
              <a:ext uri="{FF2B5EF4-FFF2-40B4-BE49-F238E27FC236}">
                <a16:creationId xmlns:a16="http://schemas.microsoft.com/office/drawing/2014/main" id="{F3C132CA-EDD0-967F-8AA9-8D1FD0FCA739}"/>
              </a:ext>
            </a:extLst>
          </p:cNvPr>
          <p:cNvSpPr>
            <a:spLocks noGrp="1"/>
          </p:cNvSpPr>
          <p:nvPr>
            <p:ph type="body" sz="quarter" idx="13"/>
          </p:nvPr>
        </p:nvSpPr>
        <p:spPr>
          <a:xfrm>
            <a:off x="647701" y="2446020"/>
            <a:ext cx="3741896" cy="3467099"/>
          </a:xfrm>
        </p:spPr>
        <p:txBody>
          <a:bodyPr>
            <a:normAutofit fontScale="70000" lnSpcReduction="20000"/>
          </a:bodyPr>
          <a:lstStyle/>
          <a:p>
            <a:pPr marL="342900" indent="-342900">
              <a:buFont typeface="Arial" panose="020B0604020202020204" pitchFamily="34" charset="0"/>
              <a:buChar char="•"/>
            </a:pPr>
            <a:r>
              <a:rPr lang="en-US" dirty="0"/>
              <a:t>Merge with Command Line Git</a:t>
            </a:r>
          </a:p>
          <a:p>
            <a:pPr marL="342900" indent="-342900">
              <a:buFont typeface="Arial" panose="020B0604020202020204" pitchFamily="34" charset="0"/>
              <a:buChar char="•"/>
            </a:pPr>
            <a:r>
              <a:rPr lang="en-US" dirty="0"/>
              <a:t>Not recommended for novices</a:t>
            </a:r>
          </a:p>
          <a:p>
            <a:pPr marL="342900" indent="-342900">
              <a:buFont typeface="Arial" panose="020B0604020202020204" pitchFamily="34" charset="0"/>
              <a:buChar char="•"/>
            </a:pPr>
            <a:r>
              <a:rPr lang="en-US" dirty="0"/>
              <a:t>More control overall</a:t>
            </a:r>
          </a:p>
          <a:p>
            <a:pPr marL="342900" indent="-342900">
              <a:buFont typeface="Arial" panose="020B0604020202020204" pitchFamily="34" charset="0"/>
              <a:buChar char="•"/>
            </a:pPr>
            <a:r>
              <a:rPr lang="en-US" dirty="0"/>
              <a:t>Should rarely have to do this unless you just like the command line</a:t>
            </a:r>
          </a:p>
          <a:p>
            <a:pPr marL="342900" indent="-342900">
              <a:buFont typeface="Arial" panose="020B0604020202020204" pitchFamily="34" charset="0"/>
              <a:buChar char="•"/>
            </a:pPr>
            <a:r>
              <a:rPr lang="en-US" dirty="0"/>
              <a:t>More Info: https://learn.microsoft.com/en-us/azure/devops/repos/git/merging?view=azure-devops&amp;tabs=git-command-line#resolve-merge-conflicts-1</a:t>
            </a:r>
          </a:p>
        </p:txBody>
      </p:sp>
      <p:sp>
        <p:nvSpPr>
          <p:cNvPr id="7" name="Slide Number Placeholder 6">
            <a:extLst>
              <a:ext uri="{FF2B5EF4-FFF2-40B4-BE49-F238E27FC236}">
                <a16:creationId xmlns:a16="http://schemas.microsoft.com/office/drawing/2014/main" id="{A594CBE0-CE70-F24C-2D82-49C69014609F}"/>
              </a:ext>
            </a:extLst>
          </p:cNvPr>
          <p:cNvSpPr>
            <a:spLocks noGrp="1"/>
          </p:cNvSpPr>
          <p:nvPr>
            <p:ph type="sldNum" sz="quarter" idx="14"/>
          </p:nvPr>
        </p:nvSpPr>
        <p:spPr/>
        <p:txBody>
          <a:bodyPr/>
          <a:lstStyle/>
          <a:p>
            <a:r>
              <a:rPr lang="en-US">
                <a:solidFill>
                  <a:schemeClr val="accent2"/>
                </a:solidFill>
              </a:rPr>
              <a:t>PAGE </a:t>
            </a:r>
            <a:fld id="{7B599B52-27C3-4436-AA39-9CC12F310512}" type="slidenum">
              <a:rPr lang="en-US" smtClean="0">
                <a:solidFill>
                  <a:schemeClr val="tx1"/>
                </a:solidFill>
              </a:rPr>
              <a:pPr/>
              <a:t>100</a:t>
            </a:fld>
            <a:endParaRPr lang="en-US" dirty="0">
              <a:solidFill>
                <a:schemeClr val="tx1"/>
              </a:solidFill>
            </a:endParaRPr>
          </a:p>
        </p:txBody>
      </p:sp>
    </p:spTree>
    <p:extLst>
      <p:ext uri="{BB962C8B-B14F-4D97-AF65-F5344CB8AC3E}">
        <p14:creationId xmlns:p14="http://schemas.microsoft.com/office/powerpoint/2010/main" val="22550146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37515-71A0-47F6-1B06-397E7E4097BC}"/>
              </a:ext>
            </a:extLst>
          </p:cNvPr>
          <p:cNvSpPr>
            <a:spLocks noGrp="1"/>
          </p:cNvSpPr>
          <p:nvPr>
            <p:ph type="title"/>
          </p:nvPr>
        </p:nvSpPr>
        <p:spPr/>
        <p:txBody>
          <a:bodyPr/>
          <a:lstStyle/>
          <a:p>
            <a:r>
              <a:rPr lang="en-US" dirty="0"/>
              <a:t>Rebase instead of merging</a:t>
            </a:r>
          </a:p>
        </p:txBody>
      </p:sp>
      <p:sp>
        <p:nvSpPr>
          <p:cNvPr id="3" name="Footer Placeholder 2">
            <a:extLst>
              <a:ext uri="{FF2B5EF4-FFF2-40B4-BE49-F238E27FC236}">
                <a16:creationId xmlns:a16="http://schemas.microsoft.com/office/drawing/2014/main" id="{595740D8-8F9F-C35A-BC86-0A018440BC38}"/>
              </a:ext>
            </a:extLst>
          </p:cNvPr>
          <p:cNvSpPr>
            <a:spLocks noGrp="1"/>
          </p:cNvSpPr>
          <p:nvPr>
            <p:ph type="ftr" sz="quarter" idx="10"/>
          </p:nvPr>
        </p:nvSpPr>
        <p:spPr/>
        <p:txBody>
          <a:bodyPr/>
          <a:lstStyle/>
          <a:p>
            <a:endParaRPr lang="en-US" dirty="0"/>
          </a:p>
        </p:txBody>
      </p:sp>
      <p:pic>
        <p:nvPicPr>
          <p:cNvPr id="4" name="Picture Placeholder 3" descr="A picture containing indoor&#10;&#10;Description automatically generated">
            <a:extLst>
              <a:ext uri="{FF2B5EF4-FFF2-40B4-BE49-F238E27FC236}">
                <a16:creationId xmlns:a16="http://schemas.microsoft.com/office/drawing/2014/main" id="{D96075BF-AD4E-0AD0-A9E1-2B8D1EEE5EF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0331" b="30331"/>
          <a:stretch>
            <a:fillRect/>
          </a:stretch>
        </p:blipFill>
        <p:spPr/>
      </p:pic>
      <p:sp>
        <p:nvSpPr>
          <p:cNvPr id="12" name="Text Placeholder 11">
            <a:extLst>
              <a:ext uri="{FF2B5EF4-FFF2-40B4-BE49-F238E27FC236}">
                <a16:creationId xmlns:a16="http://schemas.microsoft.com/office/drawing/2014/main" id="{B8C1AE3A-6611-C5E1-B9D0-377DDFF56A12}"/>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Rebasing is the process of moving or combining a sequence of commits to a new base commit.</a:t>
            </a:r>
          </a:p>
          <a:p>
            <a:pPr marL="342900" indent="-342900">
              <a:buFont typeface="Arial" panose="020B0604020202020204" pitchFamily="34" charset="0"/>
              <a:buChar char="•"/>
            </a:pPr>
            <a:r>
              <a:rPr lang="en-US" dirty="0"/>
              <a:t>Combine commit A, B, C, D, E, and F into commit G.</a:t>
            </a:r>
          </a:p>
        </p:txBody>
      </p:sp>
      <p:sp>
        <p:nvSpPr>
          <p:cNvPr id="13" name="Text Placeholder 12">
            <a:extLst>
              <a:ext uri="{FF2B5EF4-FFF2-40B4-BE49-F238E27FC236}">
                <a16:creationId xmlns:a16="http://schemas.microsoft.com/office/drawing/2014/main" id="{A3B884D8-1145-03F3-1493-4B630869FFFA}"/>
              </a:ext>
            </a:extLst>
          </p:cNvPr>
          <p:cNvSpPr>
            <a:spLocks noGrp="1"/>
          </p:cNvSpPr>
          <p:nvPr>
            <p:ph type="body" sz="quarter" idx="15"/>
          </p:nvPr>
        </p:nvSpPr>
        <p:spPr/>
        <p:txBody>
          <a:bodyPr/>
          <a:lstStyle/>
          <a:p>
            <a:r>
              <a:rPr lang="en-US" dirty="0"/>
              <a:t>Reduces number of commits overall</a:t>
            </a:r>
          </a:p>
        </p:txBody>
      </p:sp>
      <p:sp>
        <p:nvSpPr>
          <p:cNvPr id="14" name="Text Placeholder 13">
            <a:extLst>
              <a:ext uri="{FF2B5EF4-FFF2-40B4-BE49-F238E27FC236}">
                <a16:creationId xmlns:a16="http://schemas.microsoft.com/office/drawing/2014/main" id="{56040D9E-2A5E-088B-A283-DCC23E3D629D}"/>
              </a:ext>
            </a:extLst>
          </p:cNvPr>
          <p:cNvSpPr>
            <a:spLocks noGrp="1"/>
          </p:cNvSpPr>
          <p:nvPr>
            <p:ph type="body" sz="quarter" idx="16"/>
          </p:nvPr>
        </p:nvSpPr>
        <p:spPr/>
        <p:txBody>
          <a:bodyPr/>
          <a:lstStyle/>
          <a:p>
            <a:r>
              <a:rPr lang="en-US" dirty="0"/>
              <a:t>Help keeps the commit history linear and reduce number of merge conflicts</a:t>
            </a:r>
          </a:p>
        </p:txBody>
      </p:sp>
      <p:sp>
        <p:nvSpPr>
          <p:cNvPr id="5" name="Slide Number Placeholder 4">
            <a:extLst>
              <a:ext uri="{FF2B5EF4-FFF2-40B4-BE49-F238E27FC236}">
                <a16:creationId xmlns:a16="http://schemas.microsoft.com/office/drawing/2014/main" id="{C13D8DCB-6FB7-E0C8-014B-1F8DD8B06D72}"/>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101</a:t>
            </a:fld>
            <a:endParaRPr lang="en-US" dirty="0">
              <a:solidFill>
                <a:schemeClr val="tx1"/>
              </a:solidFill>
            </a:endParaRPr>
          </a:p>
        </p:txBody>
      </p:sp>
    </p:spTree>
    <p:extLst>
      <p:ext uri="{BB962C8B-B14F-4D97-AF65-F5344CB8AC3E}">
        <p14:creationId xmlns:p14="http://schemas.microsoft.com/office/powerpoint/2010/main" val="1991297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09E6AE1-E717-B5E0-C88E-826A68770C0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759BB07-B597-6433-315B-67946F3554EF}"/>
              </a:ext>
            </a:extLst>
          </p:cNvPr>
          <p:cNvSpPr>
            <a:spLocks noGrp="1"/>
          </p:cNvSpPr>
          <p:nvPr>
            <p:ph type="ftr" sz="quarter" idx="10"/>
          </p:nvPr>
        </p:nvSpPr>
        <p:spPr/>
        <p:txBody>
          <a:bodyPr/>
          <a:lstStyle/>
          <a:p>
            <a:endParaRPr lang="en-US" dirty="0"/>
          </a:p>
        </p:txBody>
      </p:sp>
      <p:sp>
        <p:nvSpPr>
          <p:cNvPr id="10" name="Text Placeholder 9">
            <a:extLst>
              <a:ext uri="{FF2B5EF4-FFF2-40B4-BE49-F238E27FC236}">
                <a16:creationId xmlns:a16="http://schemas.microsoft.com/office/drawing/2014/main" id="{7B81E2D4-85D8-A304-94C1-02576A3D6DCD}"/>
              </a:ext>
            </a:extLst>
          </p:cNvPr>
          <p:cNvSpPr>
            <a:spLocks noGrp="1"/>
          </p:cNvSpPr>
          <p:nvPr>
            <p:ph type="body" sz="quarter" idx="12"/>
          </p:nvPr>
        </p:nvSpPr>
        <p:spPr/>
        <p:txBody>
          <a:bodyPr/>
          <a:lstStyle/>
          <a:p>
            <a:endParaRPr lang="en-US"/>
          </a:p>
        </p:txBody>
      </p:sp>
      <p:sp>
        <p:nvSpPr>
          <p:cNvPr id="8" name="Slide Number Placeholder 7">
            <a:extLst>
              <a:ext uri="{FF2B5EF4-FFF2-40B4-BE49-F238E27FC236}">
                <a16:creationId xmlns:a16="http://schemas.microsoft.com/office/drawing/2014/main" id="{75A723A0-1BD2-1BCF-6A0E-3D0D52B343B8}"/>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102</a:t>
            </a:fld>
            <a:endParaRPr lang="en-US" dirty="0">
              <a:solidFill>
                <a:schemeClr val="tx1"/>
              </a:solidFill>
            </a:endParaRPr>
          </a:p>
        </p:txBody>
      </p:sp>
      <p:pic>
        <p:nvPicPr>
          <p:cNvPr id="16386" name="Picture 2" descr="Diagram showing the before and after commits when using Git merge and Git rebase.">
            <a:extLst>
              <a:ext uri="{FF2B5EF4-FFF2-40B4-BE49-F238E27FC236}">
                <a16:creationId xmlns:a16="http://schemas.microsoft.com/office/drawing/2014/main" id="{747A2DCA-3FBD-CA43-D397-73C3552486B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563813" y="0"/>
            <a:ext cx="7064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836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5A723A0-1BD2-1BCF-6A0E-3D0D52B343B8}"/>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103</a:t>
            </a:fld>
            <a:endParaRPr lang="en-US" dirty="0">
              <a:solidFill>
                <a:schemeClr val="tx1"/>
              </a:solidFill>
            </a:endParaRPr>
          </a:p>
        </p:txBody>
      </p:sp>
      <p:pic>
        <p:nvPicPr>
          <p:cNvPr id="16386" name="Picture 2" descr="Diagram showing the before and after commits when using Git merge and Git rebase.">
            <a:extLst>
              <a:ext uri="{FF2B5EF4-FFF2-40B4-BE49-F238E27FC236}">
                <a16:creationId xmlns:a16="http://schemas.microsoft.com/office/drawing/2014/main" id="{747A2DCA-3FBD-CA43-D397-73C3552486B9}"/>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563813" y="0"/>
            <a:ext cx="7064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6201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09E6AE1-E717-B5E0-C88E-826A68770C0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759BB07-B597-6433-315B-67946F3554EF}"/>
              </a:ext>
            </a:extLst>
          </p:cNvPr>
          <p:cNvSpPr>
            <a:spLocks noGrp="1"/>
          </p:cNvSpPr>
          <p:nvPr>
            <p:ph type="ftr" sz="quarter" idx="10"/>
          </p:nvPr>
        </p:nvSpPr>
        <p:spPr/>
        <p:txBody>
          <a:bodyPr/>
          <a:lstStyle/>
          <a:p>
            <a:endParaRPr lang="en-US" dirty="0"/>
          </a:p>
        </p:txBody>
      </p:sp>
      <p:sp>
        <p:nvSpPr>
          <p:cNvPr id="10" name="Text Placeholder 9">
            <a:extLst>
              <a:ext uri="{FF2B5EF4-FFF2-40B4-BE49-F238E27FC236}">
                <a16:creationId xmlns:a16="http://schemas.microsoft.com/office/drawing/2014/main" id="{7B81E2D4-85D8-A304-94C1-02576A3D6DCD}"/>
              </a:ext>
            </a:extLst>
          </p:cNvPr>
          <p:cNvSpPr>
            <a:spLocks noGrp="1"/>
          </p:cNvSpPr>
          <p:nvPr>
            <p:ph type="body" sz="quarter" idx="12"/>
          </p:nvPr>
        </p:nvSpPr>
        <p:spPr/>
        <p:txBody>
          <a:bodyPr/>
          <a:lstStyle/>
          <a:p>
            <a:endParaRPr lang="en-US"/>
          </a:p>
        </p:txBody>
      </p:sp>
      <p:sp>
        <p:nvSpPr>
          <p:cNvPr id="8" name="Slide Number Placeholder 7">
            <a:extLst>
              <a:ext uri="{FF2B5EF4-FFF2-40B4-BE49-F238E27FC236}">
                <a16:creationId xmlns:a16="http://schemas.microsoft.com/office/drawing/2014/main" id="{75A723A0-1BD2-1BCF-6A0E-3D0D52B343B8}"/>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104</a:t>
            </a:fld>
            <a:endParaRPr lang="en-US" dirty="0">
              <a:solidFill>
                <a:schemeClr val="tx1"/>
              </a:solidFill>
            </a:endParaRPr>
          </a:p>
        </p:txBody>
      </p:sp>
      <p:pic>
        <p:nvPicPr>
          <p:cNvPr id="16386" name="Picture 2" descr="Diagram showing the before and after commits when using Git merge and Git rebase.">
            <a:extLst>
              <a:ext uri="{FF2B5EF4-FFF2-40B4-BE49-F238E27FC236}">
                <a16:creationId xmlns:a16="http://schemas.microsoft.com/office/drawing/2014/main" id="{747A2DCA-3FBD-CA43-D397-73C3552486B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563813" y="0"/>
            <a:ext cx="7064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575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83DC-C4B0-2111-53E4-C1FF1951B081}"/>
              </a:ext>
            </a:extLst>
          </p:cNvPr>
          <p:cNvSpPr>
            <a:spLocks noGrp="1"/>
          </p:cNvSpPr>
          <p:nvPr>
            <p:ph type="title"/>
          </p:nvPr>
        </p:nvSpPr>
        <p:spPr/>
        <p:txBody>
          <a:bodyPr/>
          <a:lstStyle/>
          <a:p>
            <a:r>
              <a:rPr lang="en-US" dirty="0"/>
              <a:t>Activity 4 – Implement Topic Branching</a:t>
            </a:r>
          </a:p>
        </p:txBody>
      </p:sp>
      <p:sp>
        <p:nvSpPr>
          <p:cNvPr id="3" name="Footer Placeholder 2">
            <a:extLst>
              <a:ext uri="{FF2B5EF4-FFF2-40B4-BE49-F238E27FC236}">
                <a16:creationId xmlns:a16="http://schemas.microsoft.com/office/drawing/2014/main" id="{103C1D6D-9C09-6E3D-B0BB-C53CCAD4D538}"/>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287B5A1F-3DFB-2125-D7A7-0FAA2C9F584C}"/>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Create work item</a:t>
            </a:r>
          </a:p>
          <a:p>
            <a:pPr marL="342900" indent="-342900">
              <a:buFont typeface="Arial" panose="020B0604020202020204" pitchFamily="34" charset="0"/>
              <a:buChar char="•"/>
            </a:pPr>
            <a:r>
              <a:rPr lang="en-US" dirty="0"/>
              <a:t>Create branch for work item</a:t>
            </a:r>
          </a:p>
          <a:p>
            <a:pPr marL="342900" indent="-342900">
              <a:buFont typeface="Arial" panose="020B0604020202020204" pitchFamily="34" charset="0"/>
              <a:buChar char="•"/>
            </a:pPr>
            <a:r>
              <a:rPr lang="en-US" dirty="0"/>
              <a:t>Sync to VS</a:t>
            </a:r>
          </a:p>
          <a:p>
            <a:pPr marL="342900" indent="-342900">
              <a:buFont typeface="Arial" panose="020B0604020202020204" pitchFamily="34" charset="0"/>
              <a:buChar char="•"/>
            </a:pPr>
            <a:r>
              <a:rPr lang="en-US" dirty="0"/>
              <a:t>Make and commit changes</a:t>
            </a:r>
          </a:p>
          <a:p>
            <a:pPr marL="342900" indent="-342900">
              <a:buFont typeface="Arial" panose="020B0604020202020204" pitchFamily="34" charset="0"/>
              <a:buChar char="•"/>
            </a:pPr>
            <a:r>
              <a:rPr lang="en-US" dirty="0"/>
              <a:t>Create pull request</a:t>
            </a:r>
          </a:p>
          <a:p>
            <a:pPr marL="342900" indent="-342900">
              <a:buFont typeface="Arial" panose="020B0604020202020204" pitchFamily="34" charset="0"/>
              <a:buChar char="•"/>
            </a:pPr>
            <a:r>
              <a:rPr lang="en-US" dirty="0"/>
              <a:t>Approve pull request</a:t>
            </a:r>
          </a:p>
        </p:txBody>
      </p:sp>
      <p:sp>
        <p:nvSpPr>
          <p:cNvPr id="5" name="Slide Number Placeholder 4">
            <a:extLst>
              <a:ext uri="{FF2B5EF4-FFF2-40B4-BE49-F238E27FC236}">
                <a16:creationId xmlns:a16="http://schemas.microsoft.com/office/drawing/2014/main" id="{0332E411-DA2A-EFC3-B43F-084AE639D3CF}"/>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105</a:t>
            </a:fld>
            <a:endParaRPr lang="en-US" dirty="0">
              <a:solidFill>
                <a:schemeClr val="tx1"/>
              </a:solidFill>
            </a:endParaRPr>
          </a:p>
        </p:txBody>
      </p:sp>
    </p:spTree>
    <p:extLst>
      <p:ext uri="{BB962C8B-B14F-4D97-AF65-F5344CB8AC3E}">
        <p14:creationId xmlns:p14="http://schemas.microsoft.com/office/powerpoint/2010/main" val="19258814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AEB0-2AB3-0CA5-C4C7-9677C7C2044F}"/>
              </a:ext>
            </a:extLst>
          </p:cNvPr>
          <p:cNvSpPr>
            <a:spLocks noGrp="1"/>
          </p:cNvSpPr>
          <p:nvPr>
            <p:ph type="title"/>
          </p:nvPr>
        </p:nvSpPr>
        <p:spPr/>
        <p:txBody>
          <a:bodyPr/>
          <a:lstStyle/>
          <a:p>
            <a:r>
              <a:rPr lang="en-US" dirty="0"/>
              <a:t>Activity 5 – Create and resolve Merge Conflict</a:t>
            </a:r>
          </a:p>
        </p:txBody>
      </p:sp>
      <p:sp>
        <p:nvSpPr>
          <p:cNvPr id="3" name="Footer Placeholder 2">
            <a:extLst>
              <a:ext uri="{FF2B5EF4-FFF2-40B4-BE49-F238E27FC236}">
                <a16:creationId xmlns:a16="http://schemas.microsoft.com/office/drawing/2014/main" id="{78BF52EB-2DDA-78C9-122C-B9054ABCF77E}"/>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F8BAFB74-9E2F-0A12-D00E-DC0548945C6F}"/>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EF5801F0-4B73-836A-AE74-AA2263B447B4}"/>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106</a:t>
            </a:fld>
            <a:endParaRPr lang="en-US" dirty="0">
              <a:solidFill>
                <a:schemeClr val="tx1"/>
              </a:solidFill>
            </a:endParaRPr>
          </a:p>
        </p:txBody>
      </p:sp>
    </p:spTree>
    <p:extLst>
      <p:ext uri="{BB962C8B-B14F-4D97-AF65-F5344CB8AC3E}">
        <p14:creationId xmlns:p14="http://schemas.microsoft.com/office/powerpoint/2010/main" val="11718758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2C0E-8D91-BB75-7FB8-20D8040B55F6}"/>
              </a:ext>
            </a:extLst>
          </p:cNvPr>
          <p:cNvSpPr>
            <a:spLocks noGrp="1"/>
          </p:cNvSpPr>
          <p:nvPr>
            <p:ph type="title"/>
          </p:nvPr>
        </p:nvSpPr>
        <p:spPr/>
        <p:txBody>
          <a:bodyPr/>
          <a:lstStyle/>
          <a:p>
            <a:r>
              <a:rPr lang="en-US" dirty="0"/>
              <a:t>Activity 6 – Branching Strategies</a:t>
            </a:r>
          </a:p>
        </p:txBody>
      </p:sp>
      <p:sp>
        <p:nvSpPr>
          <p:cNvPr id="3" name="Footer Placeholder 2">
            <a:extLst>
              <a:ext uri="{FF2B5EF4-FFF2-40B4-BE49-F238E27FC236}">
                <a16:creationId xmlns:a16="http://schemas.microsoft.com/office/drawing/2014/main" id="{B56CC797-37DD-8979-9E44-57F9A57D89C4}"/>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CF8E9123-8F81-4ED3-AC71-128F62A9FCA5}"/>
              </a:ext>
            </a:extLst>
          </p:cNvPr>
          <p:cNvSpPr>
            <a:spLocks noGrp="1"/>
          </p:cNvSpPr>
          <p:nvPr>
            <p:ph type="body"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B9CD0D3F-0507-11BC-D484-CDAD7B897FD8}"/>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107</a:t>
            </a:fld>
            <a:endParaRPr lang="en-US" dirty="0">
              <a:solidFill>
                <a:schemeClr val="tx1"/>
              </a:solidFill>
            </a:endParaRPr>
          </a:p>
        </p:txBody>
      </p:sp>
    </p:spTree>
    <p:extLst>
      <p:ext uri="{BB962C8B-B14F-4D97-AF65-F5344CB8AC3E}">
        <p14:creationId xmlns:p14="http://schemas.microsoft.com/office/powerpoint/2010/main" val="40451683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57C649-2A6D-6A5E-5255-4A41627857A9}"/>
              </a:ext>
            </a:extLst>
          </p:cNvPr>
          <p:cNvSpPr>
            <a:spLocks noGrp="1"/>
          </p:cNvSpPr>
          <p:nvPr>
            <p:ph type="title"/>
          </p:nvPr>
        </p:nvSpPr>
        <p:spPr/>
        <p:txBody>
          <a:bodyPr>
            <a:normAutofit/>
          </a:bodyPr>
          <a:lstStyle/>
          <a:p>
            <a:r>
              <a:rPr lang="en-US" dirty="0"/>
              <a:t>Managing Dependencies and artifacts</a:t>
            </a:r>
          </a:p>
        </p:txBody>
      </p:sp>
      <p:sp>
        <p:nvSpPr>
          <p:cNvPr id="3" name="Footer Placeholder 2">
            <a:extLst>
              <a:ext uri="{FF2B5EF4-FFF2-40B4-BE49-F238E27FC236}">
                <a16:creationId xmlns:a16="http://schemas.microsoft.com/office/drawing/2014/main" id="{4BB4D653-1862-C9DD-1C2B-57241256A401}"/>
              </a:ext>
            </a:extLst>
          </p:cNvPr>
          <p:cNvSpPr>
            <a:spLocks noGrp="1"/>
          </p:cNvSpPr>
          <p:nvPr>
            <p:ph type="ftr" sz="quarter" idx="10"/>
          </p:nvPr>
        </p:nvSpPr>
        <p:spPr/>
        <p:txBody>
          <a:bodyPr/>
          <a:lstStyle/>
          <a:p>
            <a:endParaRPr lang="en-US" dirty="0"/>
          </a:p>
        </p:txBody>
      </p:sp>
      <p:pic>
        <p:nvPicPr>
          <p:cNvPr id="4" name="Picture Placeholder 3" descr="A picture containing text&#10;&#10;Description automatically generated">
            <a:extLst>
              <a:ext uri="{FF2B5EF4-FFF2-40B4-BE49-F238E27FC236}">
                <a16:creationId xmlns:a16="http://schemas.microsoft.com/office/drawing/2014/main" id="{EF458367-55E4-3CFD-CF47-45A4427A4F4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649" r="19649"/>
          <a:stretch>
            <a:fillRect/>
          </a:stretch>
        </p:blipFill>
        <p:spPr/>
      </p:pic>
      <p:sp>
        <p:nvSpPr>
          <p:cNvPr id="8" name="Text Placeholder 7">
            <a:extLst>
              <a:ext uri="{FF2B5EF4-FFF2-40B4-BE49-F238E27FC236}">
                <a16:creationId xmlns:a16="http://schemas.microsoft.com/office/drawing/2014/main" id="{7C893B0A-7895-5894-BDF7-D3716C4216A6}"/>
              </a:ext>
            </a:extLst>
          </p:cNvPr>
          <p:cNvSpPr>
            <a:spLocks noGrp="1"/>
          </p:cNvSpPr>
          <p:nvPr>
            <p:ph type="body" sz="quarter" idx="13"/>
          </p:nvPr>
        </p:nvSpPr>
        <p:spPr/>
        <p:txBody>
          <a:bodyPr/>
          <a:lstStyle/>
          <a:p>
            <a:r>
              <a:rPr lang="en-US" dirty="0"/>
              <a:t>You can automate the process of building X++ code and creating deployable packages on any build agent that run on Microsoft Windows.</a:t>
            </a:r>
          </a:p>
        </p:txBody>
      </p:sp>
      <p:sp>
        <p:nvSpPr>
          <p:cNvPr id="5" name="Slide Number Placeholder 4">
            <a:extLst>
              <a:ext uri="{FF2B5EF4-FFF2-40B4-BE49-F238E27FC236}">
                <a16:creationId xmlns:a16="http://schemas.microsoft.com/office/drawing/2014/main" id="{804920DC-4D98-03A1-14F0-6FE4D6DDB36A}"/>
              </a:ext>
            </a:extLst>
          </p:cNvPr>
          <p:cNvSpPr>
            <a:spLocks noGrp="1"/>
          </p:cNvSpPr>
          <p:nvPr>
            <p:ph type="sldNum" sz="quarter" idx="14"/>
          </p:nvPr>
        </p:nvSpPr>
        <p:spPr/>
        <p:txBody>
          <a:bodyPr/>
          <a:lstStyle/>
          <a:p>
            <a:r>
              <a:rPr lang="en-US">
                <a:solidFill>
                  <a:schemeClr val="accent2"/>
                </a:solidFill>
              </a:rPr>
              <a:t>PAGE </a:t>
            </a:r>
            <a:fld id="{7B599B52-27C3-4436-AA39-9CC12F310512}" type="slidenum">
              <a:rPr lang="en-US" smtClean="0">
                <a:solidFill>
                  <a:schemeClr val="tx1"/>
                </a:solidFill>
              </a:rPr>
              <a:pPr/>
              <a:t>108</a:t>
            </a:fld>
            <a:endParaRPr lang="en-US" dirty="0">
              <a:solidFill>
                <a:schemeClr val="tx1"/>
              </a:solidFill>
            </a:endParaRPr>
          </a:p>
        </p:txBody>
      </p:sp>
    </p:spTree>
    <p:extLst>
      <p:ext uri="{BB962C8B-B14F-4D97-AF65-F5344CB8AC3E}">
        <p14:creationId xmlns:p14="http://schemas.microsoft.com/office/powerpoint/2010/main" val="3306733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DEA314-BCE9-9915-4F74-75F71D6A917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917F1EE6-7DFF-A712-6782-978B389A8077}"/>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F27C6CE6-8A44-DA3F-2F67-9430D2DE095B}"/>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21330440-58C9-B5B5-5409-3EDEA5512D4B}"/>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109</a:t>
            </a:fld>
            <a:endParaRPr lang="en-US" dirty="0">
              <a:solidFill>
                <a:schemeClr val="tx1"/>
              </a:solidFill>
            </a:endParaRPr>
          </a:p>
        </p:txBody>
      </p:sp>
      <p:pic>
        <p:nvPicPr>
          <p:cNvPr id="10" name="Picture 9">
            <a:extLst>
              <a:ext uri="{FF2B5EF4-FFF2-40B4-BE49-F238E27FC236}">
                <a16:creationId xmlns:a16="http://schemas.microsoft.com/office/drawing/2014/main" id="{85DE1D9E-09AF-F6BC-FFB1-07963F839FEF}"/>
              </a:ext>
            </a:extLst>
          </p:cNvPr>
          <p:cNvPicPr>
            <a:picLocks noChangeAspect="1"/>
          </p:cNvPicPr>
          <p:nvPr/>
        </p:nvPicPr>
        <p:blipFill>
          <a:blip r:embed="rId3">
            <a:alphaModFix amt="50000"/>
          </a:blip>
          <a:stretch>
            <a:fillRect/>
          </a:stretch>
        </p:blipFill>
        <p:spPr>
          <a:xfrm>
            <a:off x="1219809" y="867095"/>
            <a:ext cx="9752381" cy="5123809"/>
          </a:xfrm>
          <a:prstGeom prst="rect">
            <a:avLst/>
          </a:prstGeom>
        </p:spPr>
      </p:pic>
    </p:spTree>
    <p:extLst>
      <p:ext uri="{BB962C8B-B14F-4D97-AF65-F5344CB8AC3E}">
        <p14:creationId xmlns:p14="http://schemas.microsoft.com/office/powerpoint/2010/main" val="2327611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B5A10369-7094-6931-13E8-02678A36BAEF}"/>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11</a:t>
            </a:fld>
            <a:endParaRPr lang="en-US" dirty="0">
              <a:solidFill>
                <a:schemeClr val="tx1"/>
              </a:solidFill>
            </a:endParaRPr>
          </a:p>
        </p:txBody>
      </p:sp>
      <p:pic>
        <p:nvPicPr>
          <p:cNvPr id="1026" name="Picture 2" descr="Conceptual image, Agile process work item types.">
            <a:extLst>
              <a:ext uri="{FF2B5EF4-FFF2-40B4-BE49-F238E27FC236}">
                <a16:creationId xmlns:a16="http://schemas.microsoft.com/office/drawing/2014/main" id="{E8A9872A-98F7-910F-F42A-693DADD9AA85}"/>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92200" y="59354"/>
            <a:ext cx="10553700" cy="673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1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1330440-58C9-B5B5-5409-3EDEA5512D4B}"/>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110</a:t>
            </a:fld>
            <a:endParaRPr lang="en-US" dirty="0">
              <a:solidFill>
                <a:schemeClr val="tx1"/>
              </a:solidFill>
            </a:endParaRPr>
          </a:p>
        </p:txBody>
      </p:sp>
      <p:pic>
        <p:nvPicPr>
          <p:cNvPr id="10" name="Picture 9">
            <a:extLst>
              <a:ext uri="{FF2B5EF4-FFF2-40B4-BE49-F238E27FC236}">
                <a16:creationId xmlns:a16="http://schemas.microsoft.com/office/drawing/2014/main" id="{85DE1D9E-09AF-F6BC-FFB1-07963F839FEF}"/>
              </a:ext>
            </a:extLst>
          </p:cNvPr>
          <p:cNvPicPr>
            <a:picLocks noChangeAspect="1"/>
          </p:cNvPicPr>
          <p:nvPr/>
        </p:nvPicPr>
        <p:blipFill>
          <a:blip r:embed="rId3">
            <a:alphaModFix/>
          </a:blip>
          <a:stretch>
            <a:fillRect/>
          </a:stretch>
        </p:blipFill>
        <p:spPr>
          <a:xfrm>
            <a:off x="457766" y="304801"/>
            <a:ext cx="11584665" cy="6086474"/>
          </a:xfrm>
          <a:prstGeom prst="rect">
            <a:avLst/>
          </a:prstGeom>
        </p:spPr>
      </p:pic>
    </p:spTree>
    <p:extLst>
      <p:ext uri="{BB962C8B-B14F-4D97-AF65-F5344CB8AC3E}">
        <p14:creationId xmlns:p14="http://schemas.microsoft.com/office/powerpoint/2010/main" val="3298590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A0F3F45-FD61-A344-311C-AC658ADE75FD}"/>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111</a:t>
            </a:fld>
            <a:endParaRPr lang="en-US" dirty="0">
              <a:solidFill>
                <a:schemeClr val="tx1"/>
              </a:solidFill>
            </a:endParaRPr>
          </a:p>
        </p:txBody>
      </p:sp>
      <p:pic>
        <p:nvPicPr>
          <p:cNvPr id="9" name="Picture 8">
            <a:extLst>
              <a:ext uri="{FF2B5EF4-FFF2-40B4-BE49-F238E27FC236}">
                <a16:creationId xmlns:a16="http://schemas.microsoft.com/office/drawing/2014/main" id="{637E033A-B366-107E-086D-6A586E6C8C6D}"/>
              </a:ext>
            </a:extLst>
          </p:cNvPr>
          <p:cNvPicPr>
            <a:picLocks noChangeAspect="1"/>
          </p:cNvPicPr>
          <p:nvPr/>
        </p:nvPicPr>
        <p:blipFill>
          <a:blip r:embed="rId3"/>
          <a:stretch>
            <a:fillRect/>
          </a:stretch>
        </p:blipFill>
        <p:spPr>
          <a:xfrm>
            <a:off x="1217824" y="344166"/>
            <a:ext cx="9958176" cy="6047109"/>
          </a:xfrm>
          <a:prstGeom prst="rect">
            <a:avLst/>
          </a:prstGeom>
        </p:spPr>
      </p:pic>
    </p:spTree>
    <p:extLst>
      <p:ext uri="{BB962C8B-B14F-4D97-AF65-F5344CB8AC3E}">
        <p14:creationId xmlns:p14="http://schemas.microsoft.com/office/powerpoint/2010/main" val="3881104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06E222-4727-0756-59C1-E7174391275C}"/>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112</a:t>
            </a:fld>
            <a:endParaRPr lang="en-US" dirty="0">
              <a:solidFill>
                <a:schemeClr val="tx1"/>
              </a:solidFill>
            </a:endParaRPr>
          </a:p>
        </p:txBody>
      </p:sp>
      <p:pic>
        <p:nvPicPr>
          <p:cNvPr id="7" name="Picture 6">
            <a:extLst>
              <a:ext uri="{FF2B5EF4-FFF2-40B4-BE49-F238E27FC236}">
                <a16:creationId xmlns:a16="http://schemas.microsoft.com/office/drawing/2014/main" id="{361A44C9-BD81-9E96-74CE-32EDD1DFCF40}"/>
              </a:ext>
            </a:extLst>
          </p:cNvPr>
          <p:cNvPicPr>
            <a:picLocks noChangeAspect="1"/>
          </p:cNvPicPr>
          <p:nvPr/>
        </p:nvPicPr>
        <p:blipFill>
          <a:blip r:embed="rId3"/>
          <a:stretch>
            <a:fillRect/>
          </a:stretch>
        </p:blipFill>
        <p:spPr>
          <a:xfrm>
            <a:off x="3479800" y="71827"/>
            <a:ext cx="5346700" cy="6573812"/>
          </a:xfrm>
          <a:prstGeom prst="rect">
            <a:avLst/>
          </a:prstGeom>
        </p:spPr>
      </p:pic>
    </p:spTree>
    <p:extLst>
      <p:ext uri="{BB962C8B-B14F-4D97-AF65-F5344CB8AC3E}">
        <p14:creationId xmlns:p14="http://schemas.microsoft.com/office/powerpoint/2010/main" val="1332458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545A3CD-008C-8186-EA5E-646FE6B7FD09}"/>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113</a:t>
            </a:fld>
            <a:endParaRPr lang="en-US" dirty="0">
              <a:solidFill>
                <a:schemeClr val="tx1"/>
              </a:solidFill>
            </a:endParaRPr>
          </a:p>
        </p:txBody>
      </p:sp>
      <p:pic>
        <p:nvPicPr>
          <p:cNvPr id="7" name="Picture 6">
            <a:extLst>
              <a:ext uri="{FF2B5EF4-FFF2-40B4-BE49-F238E27FC236}">
                <a16:creationId xmlns:a16="http://schemas.microsoft.com/office/drawing/2014/main" id="{7370A1B4-9449-79D6-0812-3ACD9CE2AEB3}"/>
              </a:ext>
            </a:extLst>
          </p:cNvPr>
          <p:cNvPicPr>
            <a:picLocks noChangeAspect="1"/>
          </p:cNvPicPr>
          <p:nvPr/>
        </p:nvPicPr>
        <p:blipFill>
          <a:blip r:embed="rId3"/>
          <a:stretch>
            <a:fillRect/>
          </a:stretch>
        </p:blipFill>
        <p:spPr>
          <a:xfrm>
            <a:off x="2599932" y="1281430"/>
            <a:ext cx="6874268" cy="4370070"/>
          </a:xfrm>
          <a:prstGeom prst="rect">
            <a:avLst/>
          </a:prstGeom>
        </p:spPr>
      </p:pic>
    </p:spTree>
    <p:extLst>
      <p:ext uri="{BB962C8B-B14F-4D97-AF65-F5344CB8AC3E}">
        <p14:creationId xmlns:p14="http://schemas.microsoft.com/office/powerpoint/2010/main" val="1138451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C8BC-EDF8-9041-A32F-2283C7D9B090}"/>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8330706-48B2-948D-F538-6B21ABC23595}"/>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F67671B6-19F6-2C30-C786-84A4D59A187C}"/>
              </a:ext>
            </a:extLst>
          </p:cNvPr>
          <p:cNvSpPr>
            <a:spLocks noGrp="1"/>
          </p:cNvSpPr>
          <p:nvPr>
            <p:ph type="body"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6545A3CD-008C-8186-EA5E-646FE6B7FD09}"/>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114</a:t>
            </a:fld>
            <a:endParaRPr lang="en-US" dirty="0">
              <a:solidFill>
                <a:schemeClr val="tx1"/>
              </a:solidFill>
            </a:endParaRPr>
          </a:p>
        </p:txBody>
      </p:sp>
      <p:pic>
        <p:nvPicPr>
          <p:cNvPr id="7" name="Picture 6">
            <a:extLst>
              <a:ext uri="{FF2B5EF4-FFF2-40B4-BE49-F238E27FC236}">
                <a16:creationId xmlns:a16="http://schemas.microsoft.com/office/drawing/2014/main" id="{7370A1B4-9449-79D6-0812-3ACD9CE2AEB3}"/>
              </a:ext>
            </a:extLst>
          </p:cNvPr>
          <p:cNvPicPr>
            <a:picLocks noChangeAspect="1"/>
          </p:cNvPicPr>
          <p:nvPr/>
        </p:nvPicPr>
        <p:blipFill>
          <a:blip r:embed="rId3">
            <a:alphaModFix amt="50000"/>
          </a:blip>
          <a:stretch>
            <a:fillRect/>
          </a:stretch>
        </p:blipFill>
        <p:spPr>
          <a:xfrm>
            <a:off x="4762666" y="2581381"/>
            <a:ext cx="2666667" cy="1695238"/>
          </a:xfrm>
          <a:prstGeom prst="rect">
            <a:avLst/>
          </a:prstGeom>
        </p:spPr>
      </p:pic>
    </p:spTree>
    <p:extLst>
      <p:ext uri="{BB962C8B-B14F-4D97-AF65-F5344CB8AC3E}">
        <p14:creationId xmlns:p14="http://schemas.microsoft.com/office/powerpoint/2010/main" val="4000083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E6BDEA-2988-03C4-427E-1F90FAFF5FF5}"/>
              </a:ext>
            </a:extLst>
          </p:cNvPr>
          <p:cNvSpPr>
            <a:spLocks noGrp="1"/>
          </p:cNvSpPr>
          <p:nvPr>
            <p:ph type="title"/>
          </p:nvPr>
        </p:nvSpPr>
        <p:spPr/>
        <p:txBody>
          <a:bodyPr/>
          <a:lstStyle/>
          <a:p>
            <a:pPr algn="ctr"/>
            <a:r>
              <a:rPr lang="en-US" sz="11500" dirty="0"/>
              <a:t>Build Pipelines</a:t>
            </a:r>
          </a:p>
        </p:txBody>
      </p:sp>
      <p:sp>
        <p:nvSpPr>
          <p:cNvPr id="5" name="Slide Number Placeholder 4">
            <a:extLst>
              <a:ext uri="{FF2B5EF4-FFF2-40B4-BE49-F238E27FC236}">
                <a16:creationId xmlns:a16="http://schemas.microsoft.com/office/drawing/2014/main" id="{FBB71F5D-070B-C7A6-DA37-5E8D817AFD3C}"/>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115</a:t>
            </a:fld>
            <a:endParaRPr lang="en-US" dirty="0">
              <a:solidFill>
                <a:schemeClr val="tx1"/>
              </a:solidFill>
            </a:endParaRPr>
          </a:p>
        </p:txBody>
      </p:sp>
    </p:spTree>
    <p:extLst>
      <p:ext uri="{BB962C8B-B14F-4D97-AF65-F5344CB8AC3E}">
        <p14:creationId xmlns:p14="http://schemas.microsoft.com/office/powerpoint/2010/main" val="3159788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1DFAED-ED06-97C6-8EB1-DD8ED8FC314C}"/>
              </a:ext>
            </a:extLst>
          </p:cNvPr>
          <p:cNvSpPr>
            <a:spLocks noGrp="1"/>
          </p:cNvSpPr>
          <p:nvPr>
            <p:ph type="title"/>
          </p:nvPr>
        </p:nvSpPr>
        <p:spPr/>
        <p:txBody>
          <a:bodyPr/>
          <a:lstStyle/>
          <a:p>
            <a:r>
              <a:rPr lang="en-US" dirty="0"/>
              <a:t>Build Pipeline - Definition</a:t>
            </a:r>
          </a:p>
        </p:txBody>
      </p:sp>
      <p:sp>
        <p:nvSpPr>
          <p:cNvPr id="8" name="Text Placeholder 7">
            <a:extLst>
              <a:ext uri="{FF2B5EF4-FFF2-40B4-BE49-F238E27FC236}">
                <a16:creationId xmlns:a16="http://schemas.microsoft.com/office/drawing/2014/main" id="{F289F444-647C-31AD-091C-E2D613C5135D}"/>
              </a:ext>
            </a:extLst>
          </p:cNvPr>
          <p:cNvSpPr>
            <a:spLocks noGrp="1"/>
          </p:cNvSpPr>
          <p:nvPr>
            <p:ph type="body" sz="quarter" idx="13"/>
          </p:nvPr>
        </p:nvSpPr>
        <p:spPr/>
        <p:txBody>
          <a:bodyPr/>
          <a:lstStyle/>
          <a:p>
            <a:r>
              <a:rPr lang="en-US" dirty="0"/>
              <a:t>Build pipelines are defined using YAML or a visual editor in Azure DevOps. You can define the steps required to compile, build, and test your code, as well as configure the environment and tools required to perform these steps.</a:t>
            </a:r>
          </a:p>
        </p:txBody>
      </p:sp>
      <p:sp>
        <p:nvSpPr>
          <p:cNvPr id="9" name="Text Placeholder 8">
            <a:extLst>
              <a:ext uri="{FF2B5EF4-FFF2-40B4-BE49-F238E27FC236}">
                <a16:creationId xmlns:a16="http://schemas.microsoft.com/office/drawing/2014/main" id="{CF486056-C909-4C31-7161-F26F440F7397}"/>
              </a:ext>
            </a:extLst>
          </p:cNvPr>
          <p:cNvSpPr>
            <a:spLocks noGrp="1"/>
          </p:cNvSpPr>
          <p:nvPr>
            <p:ph type="body" sz="quarter" idx="16"/>
          </p:nvPr>
        </p:nvSpPr>
        <p:spPr/>
        <p:txBody>
          <a:bodyPr/>
          <a:lstStyle/>
          <a:p>
            <a:r>
              <a:rPr lang="en-US" dirty="0"/>
              <a:t>On AZ-204, AZ-400</a:t>
            </a:r>
          </a:p>
        </p:txBody>
      </p:sp>
      <p:pic>
        <p:nvPicPr>
          <p:cNvPr id="3" name="Picture Placeholder 2" descr="A picture containing stone&#10;&#10;Description automatically generated">
            <a:extLst>
              <a:ext uri="{FF2B5EF4-FFF2-40B4-BE49-F238E27FC236}">
                <a16:creationId xmlns:a16="http://schemas.microsoft.com/office/drawing/2014/main" id="{A118A1F2-FA1A-65D2-0799-2CE5CFE2B9B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39" r="25039"/>
          <a:stretch>
            <a:fillRect/>
          </a:stretch>
        </p:blipFill>
        <p:spPr/>
      </p:pic>
    </p:spTree>
    <p:extLst>
      <p:ext uri="{BB962C8B-B14F-4D97-AF65-F5344CB8AC3E}">
        <p14:creationId xmlns:p14="http://schemas.microsoft.com/office/powerpoint/2010/main" val="466099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FA4EC4-A14A-6875-C6CB-DD141E62BADF}"/>
              </a:ext>
            </a:extLst>
          </p:cNvPr>
          <p:cNvSpPr>
            <a:spLocks noGrp="1"/>
          </p:cNvSpPr>
          <p:nvPr>
            <p:ph type="title"/>
          </p:nvPr>
        </p:nvSpPr>
        <p:spPr/>
        <p:txBody>
          <a:bodyPr/>
          <a:lstStyle/>
          <a:p>
            <a:r>
              <a:rPr lang="en-US" dirty="0"/>
              <a:t>Build Pipeline - Trigger</a:t>
            </a:r>
          </a:p>
        </p:txBody>
      </p:sp>
      <p:sp>
        <p:nvSpPr>
          <p:cNvPr id="3" name="Footer Placeholder 2">
            <a:extLst>
              <a:ext uri="{FF2B5EF4-FFF2-40B4-BE49-F238E27FC236}">
                <a16:creationId xmlns:a16="http://schemas.microsoft.com/office/drawing/2014/main" id="{615FF00A-E42A-E8F3-5EC7-83AFB22BE6A6}"/>
              </a:ext>
            </a:extLst>
          </p:cNvPr>
          <p:cNvSpPr>
            <a:spLocks noGrp="1"/>
          </p:cNvSpPr>
          <p:nvPr>
            <p:ph type="ftr" sz="quarter" idx="10"/>
          </p:nvPr>
        </p:nvSpPr>
        <p:spPr/>
        <p:txBody>
          <a:bodyPr/>
          <a:lstStyle/>
          <a:p>
            <a:endParaRPr lang="en-US" dirty="0"/>
          </a:p>
        </p:txBody>
      </p:sp>
      <p:sp>
        <p:nvSpPr>
          <p:cNvPr id="10" name="Text Placeholder 9">
            <a:extLst>
              <a:ext uri="{FF2B5EF4-FFF2-40B4-BE49-F238E27FC236}">
                <a16:creationId xmlns:a16="http://schemas.microsoft.com/office/drawing/2014/main" id="{E76D8A17-8BC7-A5BB-0DED-9F35944B96BE}"/>
              </a:ext>
            </a:extLst>
          </p:cNvPr>
          <p:cNvSpPr>
            <a:spLocks noGrp="1"/>
          </p:cNvSpPr>
          <p:nvPr>
            <p:ph type="body" sz="quarter" idx="13"/>
          </p:nvPr>
        </p:nvSpPr>
        <p:spPr/>
        <p:txBody>
          <a:bodyPr/>
          <a:lstStyle/>
          <a:p>
            <a:r>
              <a:rPr lang="en-US" dirty="0"/>
              <a:t>Build pipelines can be triggered automatically in response to code changes or on a schedule. You can also trigger a build pipeline manually</a:t>
            </a:r>
          </a:p>
        </p:txBody>
      </p:sp>
      <p:pic>
        <p:nvPicPr>
          <p:cNvPr id="4" name="Picture Placeholder 3">
            <a:extLst>
              <a:ext uri="{FF2B5EF4-FFF2-40B4-BE49-F238E27FC236}">
                <a16:creationId xmlns:a16="http://schemas.microsoft.com/office/drawing/2014/main" id="{EBB3509B-0655-1181-0B25-7471E3869EB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1321" r="31321"/>
          <a:stretch>
            <a:fillRect/>
          </a:stretch>
        </p:blipFill>
        <p:spPr/>
      </p:pic>
      <p:sp>
        <p:nvSpPr>
          <p:cNvPr id="11" name="Text Placeholder 10">
            <a:extLst>
              <a:ext uri="{FF2B5EF4-FFF2-40B4-BE49-F238E27FC236}">
                <a16:creationId xmlns:a16="http://schemas.microsoft.com/office/drawing/2014/main" id="{2FF55305-EF10-54E2-B64B-10F0A61CEF4F}"/>
              </a:ext>
            </a:extLst>
          </p:cNvPr>
          <p:cNvSpPr>
            <a:spLocks noGrp="1"/>
          </p:cNvSpPr>
          <p:nvPr>
            <p:ph type="body" sz="quarter" idx="14"/>
          </p:nvPr>
        </p:nvSpPr>
        <p:spPr/>
        <p:txBody>
          <a:bodyPr/>
          <a:lstStyle/>
          <a:p>
            <a:r>
              <a:rPr lang="en-US" dirty="0"/>
              <a:t>On AZ-204, AZ-400</a:t>
            </a:r>
          </a:p>
          <a:p>
            <a:endParaRPr lang="en-US" dirty="0"/>
          </a:p>
        </p:txBody>
      </p:sp>
      <p:sp>
        <p:nvSpPr>
          <p:cNvPr id="6" name="Slide Number Placeholder 5">
            <a:extLst>
              <a:ext uri="{FF2B5EF4-FFF2-40B4-BE49-F238E27FC236}">
                <a16:creationId xmlns:a16="http://schemas.microsoft.com/office/drawing/2014/main" id="{E7C576B7-E795-E874-229F-501FED72D435}"/>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117</a:t>
            </a:fld>
            <a:endParaRPr lang="en-US" dirty="0">
              <a:solidFill>
                <a:schemeClr val="tx1"/>
              </a:solidFill>
            </a:endParaRPr>
          </a:p>
        </p:txBody>
      </p:sp>
    </p:spTree>
    <p:extLst>
      <p:ext uri="{BB962C8B-B14F-4D97-AF65-F5344CB8AC3E}">
        <p14:creationId xmlns:p14="http://schemas.microsoft.com/office/powerpoint/2010/main" val="914257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81659-CD83-9CCF-AA0D-619768955535}"/>
              </a:ext>
            </a:extLst>
          </p:cNvPr>
          <p:cNvSpPr>
            <a:spLocks noGrp="1"/>
          </p:cNvSpPr>
          <p:nvPr>
            <p:ph type="title"/>
          </p:nvPr>
        </p:nvSpPr>
        <p:spPr/>
        <p:txBody>
          <a:bodyPr/>
          <a:lstStyle/>
          <a:p>
            <a:r>
              <a:rPr lang="en-US" dirty="0"/>
              <a:t>Build Pipeline - Stages</a:t>
            </a:r>
          </a:p>
        </p:txBody>
      </p:sp>
      <p:sp>
        <p:nvSpPr>
          <p:cNvPr id="3" name="Footer Placeholder 2">
            <a:extLst>
              <a:ext uri="{FF2B5EF4-FFF2-40B4-BE49-F238E27FC236}">
                <a16:creationId xmlns:a16="http://schemas.microsoft.com/office/drawing/2014/main" id="{309B17B1-DCBD-BB6C-5CBB-7B2B39021EA8}"/>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C1500639-5D94-4693-9491-51DD99A3372C}"/>
              </a:ext>
            </a:extLst>
          </p:cNvPr>
          <p:cNvSpPr>
            <a:spLocks noGrp="1"/>
          </p:cNvSpPr>
          <p:nvPr>
            <p:ph type="body" sz="quarter" idx="13"/>
          </p:nvPr>
        </p:nvSpPr>
        <p:spPr/>
        <p:txBody>
          <a:bodyPr/>
          <a:lstStyle/>
          <a:p>
            <a:r>
              <a:rPr lang="en-US" dirty="0"/>
              <a:t>Build pipelines consist of one or more stages, each of which performs a specific task, such as compiling code, running tests, or deploying code.</a:t>
            </a:r>
          </a:p>
        </p:txBody>
      </p:sp>
      <p:sp>
        <p:nvSpPr>
          <p:cNvPr id="5" name="Text Placeholder 4">
            <a:extLst>
              <a:ext uri="{FF2B5EF4-FFF2-40B4-BE49-F238E27FC236}">
                <a16:creationId xmlns:a16="http://schemas.microsoft.com/office/drawing/2014/main" id="{43BC5F48-070B-A077-DE04-6BA43FCBCC1E}"/>
              </a:ext>
            </a:extLst>
          </p:cNvPr>
          <p:cNvSpPr>
            <a:spLocks noGrp="1"/>
          </p:cNvSpPr>
          <p:nvPr>
            <p:ph type="body" sz="quarter" idx="16"/>
          </p:nvPr>
        </p:nvSpPr>
        <p:spPr/>
        <p:txBody>
          <a:bodyPr/>
          <a:lstStyle/>
          <a:p>
            <a:r>
              <a:rPr lang="en-US" dirty="0"/>
              <a:t>On AZ-204, AZ-400</a:t>
            </a:r>
          </a:p>
          <a:p>
            <a:endParaRPr lang="en-US" dirty="0"/>
          </a:p>
        </p:txBody>
      </p:sp>
      <p:sp>
        <p:nvSpPr>
          <p:cNvPr id="6" name="Slide Number Placeholder 5">
            <a:extLst>
              <a:ext uri="{FF2B5EF4-FFF2-40B4-BE49-F238E27FC236}">
                <a16:creationId xmlns:a16="http://schemas.microsoft.com/office/drawing/2014/main" id="{A2E47A31-C5FF-E0D9-CCC8-D0F705663720}"/>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118</a:t>
            </a:fld>
            <a:endParaRPr lang="en-US" dirty="0">
              <a:solidFill>
                <a:schemeClr val="tx1"/>
              </a:solidFill>
            </a:endParaRPr>
          </a:p>
        </p:txBody>
      </p:sp>
      <p:pic>
        <p:nvPicPr>
          <p:cNvPr id="9" name="Picture Placeholder 8" descr="A screenshot of a video game&#10;&#10;Description automatically generated">
            <a:extLst>
              <a:ext uri="{FF2B5EF4-FFF2-40B4-BE49-F238E27FC236}">
                <a16:creationId xmlns:a16="http://schemas.microsoft.com/office/drawing/2014/main" id="{0B92221C-D6E9-C89C-E566-392C8554ECF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39" r="25039"/>
          <a:stretch>
            <a:fillRect/>
          </a:stretch>
        </p:blipFill>
        <p:spPr/>
      </p:pic>
    </p:spTree>
    <p:extLst>
      <p:ext uri="{BB962C8B-B14F-4D97-AF65-F5344CB8AC3E}">
        <p14:creationId xmlns:p14="http://schemas.microsoft.com/office/powerpoint/2010/main" val="1264018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A88A519-1E6E-E97F-CE88-11CF7B19762E}"/>
              </a:ext>
            </a:extLst>
          </p:cNvPr>
          <p:cNvSpPr>
            <a:spLocks noGrp="1"/>
          </p:cNvSpPr>
          <p:nvPr>
            <p:ph type="title"/>
          </p:nvPr>
        </p:nvSpPr>
        <p:spPr/>
        <p:txBody>
          <a:bodyPr/>
          <a:lstStyle/>
          <a:p>
            <a:r>
              <a:rPr lang="en-US" dirty="0"/>
              <a:t>Build Pipeline - Tasks</a:t>
            </a:r>
          </a:p>
        </p:txBody>
      </p:sp>
      <p:sp>
        <p:nvSpPr>
          <p:cNvPr id="3" name="Footer Placeholder 2">
            <a:extLst>
              <a:ext uri="{FF2B5EF4-FFF2-40B4-BE49-F238E27FC236}">
                <a16:creationId xmlns:a16="http://schemas.microsoft.com/office/drawing/2014/main" id="{F874346B-B65A-08AE-4902-40EED7A66BC7}"/>
              </a:ext>
            </a:extLst>
          </p:cNvPr>
          <p:cNvSpPr>
            <a:spLocks noGrp="1"/>
          </p:cNvSpPr>
          <p:nvPr>
            <p:ph type="ftr" sz="quarter" idx="10"/>
          </p:nvPr>
        </p:nvSpPr>
        <p:spPr/>
        <p:txBody>
          <a:bodyPr/>
          <a:lstStyle/>
          <a:p>
            <a:endParaRPr lang="en-US" dirty="0"/>
          </a:p>
        </p:txBody>
      </p:sp>
      <p:sp>
        <p:nvSpPr>
          <p:cNvPr id="18" name="Text Placeholder 17">
            <a:extLst>
              <a:ext uri="{FF2B5EF4-FFF2-40B4-BE49-F238E27FC236}">
                <a16:creationId xmlns:a16="http://schemas.microsoft.com/office/drawing/2014/main" id="{F84A3DB7-E9E2-FAF1-EDCB-4C5A0CC7D28B}"/>
              </a:ext>
            </a:extLst>
          </p:cNvPr>
          <p:cNvSpPr>
            <a:spLocks noGrp="1"/>
          </p:cNvSpPr>
          <p:nvPr>
            <p:ph type="body" sz="quarter" idx="13"/>
          </p:nvPr>
        </p:nvSpPr>
        <p:spPr/>
        <p:txBody>
          <a:bodyPr>
            <a:normAutofit fontScale="92500"/>
          </a:bodyPr>
          <a:lstStyle/>
          <a:p>
            <a:r>
              <a:rPr lang="en-US" dirty="0"/>
              <a:t>Stages consist of one or more tasks, which are the individual steps that perform the actions required to build, test, and deploy code. There are many built-in tasks in Azure DevOps, such as tasks for building code, running tests, and deploying code, and you can also create custom tasks.</a:t>
            </a:r>
          </a:p>
        </p:txBody>
      </p:sp>
      <p:pic>
        <p:nvPicPr>
          <p:cNvPr id="4" name="Picture Placeholder 3" descr="A picture containing text, old&#10;&#10;Description automatically generated">
            <a:extLst>
              <a:ext uri="{FF2B5EF4-FFF2-40B4-BE49-F238E27FC236}">
                <a16:creationId xmlns:a16="http://schemas.microsoft.com/office/drawing/2014/main" id="{FCB51D19-7F97-246F-BE6A-C217A948E9D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1332" r="31332"/>
          <a:stretch>
            <a:fillRect/>
          </a:stretch>
        </p:blipFill>
        <p:spPr/>
      </p:pic>
      <p:sp>
        <p:nvSpPr>
          <p:cNvPr id="19" name="Text Placeholder 18">
            <a:extLst>
              <a:ext uri="{FF2B5EF4-FFF2-40B4-BE49-F238E27FC236}">
                <a16:creationId xmlns:a16="http://schemas.microsoft.com/office/drawing/2014/main" id="{616D3F0F-3B21-5370-A283-A18A79E0232F}"/>
              </a:ext>
            </a:extLst>
          </p:cNvPr>
          <p:cNvSpPr>
            <a:spLocks noGrp="1"/>
          </p:cNvSpPr>
          <p:nvPr>
            <p:ph type="body" sz="quarter" idx="14"/>
          </p:nvPr>
        </p:nvSpPr>
        <p:spPr/>
        <p:txBody>
          <a:bodyPr/>
          <a:lstStyle/>
          <a:p>
            <a:r>
              <a:rPr lang="en-US" dirty="0"/>
              <a:t>On AZ-204, AZ-400</a:t>
            </a:r>
          </a:p>
          <a:p>
            <a:endParaRPr lang="en-US" dirty="0"/>
          </a:p>
        </p:txBody>
      </p:sp>
      <p:sp>
        <p:nvSpPr>
          <p:cNvPr id="6" name="Slide Number Placeholder 5">
            <a:extLst>
              <a:ext uri="{FF2B5EF4-FFF2-40B4-BE49-F238E27FC236}">
                <a16:creationId xmlns:a16="http://schemas.microsoft.com/office/drawing/2014/main" id="{AC88145C-B5D5-5858-E1AB-3193A79C0755}"/>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119</a:t>
            </a:fld>
            <a:endParaRPr lang="en-US" dirty="0">
              <a:solidFill>
                <a:schemeClr val="tx1"/>
              </a:solidFill>
            </a:endParaRPr>
          </a:p>
        </p:txBody>
      </p:sp>
    </p:spTree>
    <p:extLst>
      <p:ext uri="{BB962C8B-B14F-4D97-AF65-F5344CB8AC3E}">
        <p14:creationId xmlns:p14="http://schemas.microsoft.com/office/powerpoint/2010/main" val="945416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F5B8AF-BA07-47EF-0544-C4698F4CA867}"/>
              </a:ext>
            </a:extLst>
          </p:cNvPr>
          <p:cNvSpPr>
            <a:spLocks noGrp="1"/>
          </p:cNvSpPr>
          <p:nvPr>
            <p:ph type="title"/>
          </p:nvPr>
        </p:nvSpPr>
        <p:spPr/>
        <p:txBody>
          <a:bodyPr/>
          <a:lstStyle/>
          <a:p>
            <a:endParaRPr lang="en-US"/>
          </a:p>
        </p:txBody>
      </p:sp>
      <p:sp>
        <p:nvSpPr>
          <p:cNvPr id="2" name="Footer Placeholder 1">
            <a:extLst>
              <a:ext uri="{FF2B5EF4-FFF2-40B4-BE49-F238E27FC236}">
                <a16:creationId xmlns:a16="http://schemas.microsoft.com/office/drawing/2014/main" id="{9C41D7FF-8B4F-45CF-56F1-9C8F9221A89E}"/>
              </a:ext>
            </a:extLst>
          </p:cNvPr>
          <p:cNvSpPr>
            <a:spLocks noGrp="1"/>
          </p:cNvSpPr>
          <p:nvPr>
            <p:ph type="ftr" sz="quarter" idx="10"/>
          </p:nvPr>
        </p:nvSpPr>
        <p:spPr/>
        <p:txBody>
          <a:bodyPr/>
          <a:lstStyle/>
          <a:p>
            <a:endParaRPr lang="en-US" dirty="0"/>
          </a:p>
        </p:txBody>
      </p:sp>
      <p:sp>
        <p:nvSpPr>
          <p:cNvPr id="12" name="Text Placeholder 11">
            <a:extLst>
              <a:ext uri="{FF2B5EF4-FFF2-40B4-BE49-F238E27FC236}">
                <a16:creationId xmlns:a16="http://schemas.microsoft.com/office/drawing/2014/main" id="{15C6394F-4476-7A97-228E-526C83E524BB}"/>
              </a:ext>
            </a:extLst>
          </p:cNvPr>
          <p:cNvSpPr>
            <a:spLocks noGrp="1"/>
          </p:cNvSpPr>
          <p:nvPr>
            <p:ph type="body" sz="quarter" idx="12"/>
          </p:nvPr>
        </p:nvSpPr>
        <p:spPr/>
        <p:txBody>
          <a:bodyPr/>
          <a:lstStyle/>
          <a:p>
            <a:endParaRPr lang="en-US" dirty="0"/>
          </a:p>
        </p:txBody>
      </p:sp>
      <p:sp>
        <p:nvSpPr>
          <p:cNvPr id="10" name="Slide Number Placeholder 9">
            <a:extLst>
              <a:ext uri="{FF2B5EF4-FFF2-40B4-BE49-F238E27FC236}">
                <a16:creationId xmlns:a16="http://schemas.microsoft.com/office/drawing/2014/main" id="{B5A10369-7094-6931-13E8-02678A36BAEF}"/>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12</a:t>
            </a:fld>
            <a:endParaRPr lang="en-US" dirty="0">
              <a:solidFill>
                <a:schemeClr val="tx1"/>
              </a:solidFill>
            </a:endParaRPr>
          </a:p>
        </p:txBody>
      </p:sp>
      <p:pic>
        <p:nvPicPr>
          <p:cNvPr id="1026" name="Picture 2" descr="Conceptual image, Agile process work item types.">
            <a:extLst>
              <a:ext uri="{FF2B5EF4-FFF2-40B4-BE49-F238E27FC236}">
                <a16:creationId xmlns:a16="http://schemas.microsoft.com/office/drawing/2014/main" id="{E8A9872A-98F7-910F-F42A-693DADD9AA8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2760664" y="1440129"/>
            <a:ext cx="66675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47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3D73-3222-47BD-1E63-40652C4C1797}"/>
              </a:ext>
            </a:extLst>
          </p:cNvPr>
          <p:cNvSpPr>
            <a:spLocks noGrp="1"/>
          </p:cNvSpPr>
          <p:nvPr>
            <p:ph type="title"/>
          </p:nvPr>
        </p:nvSpPr>
        <p:spPr/>
        <p:txBody>
          <a:bodyPr/>
          <a:lstStyle/>
          <a:p>
            <a:r>
              <a:rPr lang="en-US" dirty="0"/>
              <a:t>Build Pipeline - Artifacts</a:t>
            </a:r>
          </a:p>
        </p:txBody>
      </p:sp>
      <p:sp>
        <p:nvSpPr>
          <p:cNvPr id="3" name="Footer Placeholder 2">
            <a:extLst>
              <a:ext uri="{FF2B5EF4-FFF2-40B4-BE49-F238E27FC236}">
                <a16:creationId xmlns:a16="http://schemas.microsoft.com/office/drawing/2014/main" id="{F8CA8603-1789-6EE2-9B0D-C51A4D8B3808}"/>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6EA64806-FDE2-DFA2-DC78-E571335F8AE1}"/>
              </a:ext>
            </a:extLst>
          </p:cNvPr>
          <p:cNvSpPr>
            <a:spLocks noGrp="1"/>
          </p:cNvSpPr>
          <p:nvPr>
            <p:ph type="body" sz="quarter" idx="13"/>
          </p:nvPr>
        </p:nvSpPr>
        <p:spPr/>
        <p:txBody>
          <a:bodyPr/>
          <a:lstStyle/>
          <a:p>
            <a:r>
              <a:rPr lang="en-US" dirty="0"/>
              <a:t>Build pipelines can produce artifacts, such as compiled code, test results, and documentation, which can be used by other stages in the pipeline or by release pipelines.</a:t>
            </a:r>
          </a:p>
        </p:txBody>
      </p:sp>
      <p:sp>
        <p:nvSpPr>
          <p:cNvPr id="5" name="Text Placeholder 4">
            <a:extLst>
              <a:ext uri="{FF2B5EF4-FFF2-40B4-BE49-F238E27FC236}">
                <a16:creationId xmlns:a16="http://schemas.microsoft.com/office/drawing/2014/main" id="{B2CA065D-8D2E-2C10-4D81-DAB83118C483}"/>
              </a:ext>
            </a:extLst>
          </p:cNvPr>
          <p:cNvSpPr>
            <a:spLocks noGrp="1"/>
          </p:cNvSpPr>
          <p:nvPr>
            <p:ph type="body" sz="quarter" idx="16"/>
          </p:nvPr>
        </p:nvSpPr>
        <p:spPr/>
        <p:txBody>
          <a:bodyPr/>
          <a:lstStyle/>
          <a:p>
            <a:r>
              <a:rPr lang="en-US" dirty="0"/>
              <a:t>On AZ-204, AZ-400</a:t>
            </a:r>
          </a:p>
          <a:p>
            <a:endParaRPr lang="en-US" dirty="0"/>
          </a:p>
          <a:p>
            <a:endParaRPr lang="en-US" dirty="0"/>
          </a:p>
        </p:txBody>
      </p:sp>
      <p:sp>
        <p:nvSpPr>
          <p:cNvPr id="6" name="Slide Number Placeholder 5">
            <a:extLst>
              <a:ext uri="{FF2B5EF4-FFF2-40B4-BE49-F238E27FC236}">
                <a16:creationId xmlns:a16="http://schemas.microsoft.com/office/drawing/2014/main" id="{CEC3119B-EF41-C1EC-9E8A-63747C117213}"/>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120</a:t>
            </a:fld>
            <a:endParaRPr lang="en-US" dirty="0">
              <a:solidFill>
                <a:schemeClr val="tx1"/>
              </a:solidFill>
            </a:endParaRPr>
          </a:p>
        </p:txBody>
      </p:sp>
      <p:pic>
        <p:nvPicPr>
          <p:cNvPr id="9" name="Picture Placeholder 8" descr="A picture containing fire, nature, outdoor, dark&#10;&#10;Description automatically generated">
            <a:extLst>
              <a:ext uri="{FF2B5EF4-FFF2-40B4-BE49-F238E27FC236}">
                <a16:creationId xmlns:a16="http://schemas.microsoft.com/office/drawing/2014/main" id="{437EE301-3921-1C8A-B4CB-7F750D94A10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1412" r="21412"/>
          <a:stretch>
            <a:fillRect/>
          </a:stretch>
        </p:blipFill>
        <p:spPr/>
      </p:pic>
    </p:spTree>
    <p:extLst>
      <p:ext uri="{BB962C8B-B14F-4D97-AF65-F5344CB8AC3E}">
        <p14:creationId xmlns:p14="http://schemas.microsoft.com/office/powerpoint/2010/main" val="15474142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26F8D6D-A0EE-ABE2-409D-4942A03A3195}"/>
              </a:ext>
            </a:extLst>
          </p:cNvPr>
          <p:cNvSpPr>
            <a:spLocks noGrp="1"/>
          </p:cNvSpPr>
          <p:nvPr>
            <p:ph type="title"/>
          </p:nvPr>
        </p:nvSpPr>
        <p:spPr/>
        <p:txBody>
          <a:bodyPr/>
          <a:lstStyle/>
          <a:p>
            <a:r>
              <a:rPr lang="en-US" dirty="0"/>
              <a:t>Build Pipeline - Integration</a:t>
            </a:r>
          </a:p>
        </p:txBody>
      </p:sp>
      <p:sp>
        <p:nvSpPr>
          <p:cNvPr id="3" name="Footer Placeholder 2">
            <a:extLst>
              <a:ext uri="{FF2B5EF4-FFF2-40B4-BE49-F238E27FC236}">
                <a16:creationId xmlns:a16="http://schemas.microsoft.com/office/drawing/2014/main" id="{D5C6CF46-7A71-C212-8A5B-CA9F85DE9ABE}"/>
              </a:ext>
            </a:extLst>
          </p:cNvPr>
          <p:cNvSpPr>
            <a:spLocks noGrp="1"/>
          </p:cNvSpPr>
          <p:nvPr>
            <p:ph type="ftr" sz="quarter" idx="10"/>
          </p:nvPr>
        </p:nvSpPr>
        <p:spPr/>
        <p:txBody>
          <a:bodyPr/>
          <a:lstStyle/>
          <a:p>
            <a:endParaRPr lang="en-US" dirty="0"/>
          </a:p>
        </p:txBody>
      </p:sp>
      <p:sp>
        <p:nvSpPr>
          <p:cNvPr id="14" name="Text Placeholder 13">
            <a:extLst>
              <a:ext uri="{FF2B5EF4-FFF2-40B4-BE49-F238E27FC236}">
                <a16:creationId xmlns:a16="http://schemas.microsoft.com/office/drawing/2014/main" id="{2FAFDE0F-3B27-618F-7D70-182E15C9F2F3}"/>
              </a:ext>
            </a:extLst>
          </p:cNvPr>
          <p:cNvSpPr>
            <a:spLocks noGrp="1"/>
          </p:cNvSpPr>
          <p:nvPr>
            <p:ph type="body" sz="quarter" idx="13"/>
          </p:nvPr>
        </p:nvSpPr>
        <p:spPr/>
        <p:txBody>
          <a:bodyPr/>
          <a:lstStyle/>
          <a:p>
            <a:r>
              <a:rPr lang="en-US" dirty="0"/>
              <a:t>Build pipelines can be integrated with other parts of the development process, such as source control, testing, and deployment.</a:t>
            </a:r>
          </a:p>
        </p:txBody>
      </p:sp>
      <p:pic>
        <p:nvPicPr>
          <p:cNvPr id="4" name="Picture Placeholder 3">
            <a:extLst>
              <a:ext uri="{FF2B5EF4-FFF2-40B4-BE49-F238E27FC236}">
                <a16:creationId xmlns:a16="http://schemas.microsoft.com/office/drawing/2014/main" id="{69763318-EB7A-97A4-9AF0-54A519C3230D}"/>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1369" r="31369"/>
          <a:stretch>
            <a:fillRect/>
          </a:stretch>
        </p:blipFill>
        <p:spPr/>
      </p:pic>
      <p:sp>
        <p:nvSpPr>
          <p:cNvPr id="15" name="Text Placeholder 14">
            <a:extLst>
              <a:ext uri="{FF2B5EF4-FFF2-40B4-BE49-F238E27FC236}">
                <a16:creationId xmlns:a16="http://schemas.microsoft.com/office/drawing/2014/main" id="{CAFE9086-74AF-676C-EF06-D31AF30CCDF4}"/>
              </a:ext>
            </a:extLst>
          </p:cNvPr>
          <p:cNvSpPr>
            <a:spLocks noGrp="1"/>
          </p:cNvSpPr>
          <p:nvPr>
            <p:ph type="body" sz="quarter" idx="14"/>
          </p:nvPr>
        </p:nvSpPr>
        <p:spPr/>
        <p:txBody>
          <a:bodyPr/>
          <a:lstStyle/>
          <a:p>
            <a:r>
              <a:rPr lang="en-US" dirty="0"/>
              <a:t>On AZ-204, AZ-400</a:t>
            </a:r>
          </a:p>
          <a:p>
            <a:endParaRPr lang="en-US" dirty="0"/>
          </a:p>
          <a:p>
            <a:endParaRPr lang="en-US" dirty="0"/>
          </a:p>
        </p:txBody>
      </p:sp>
      <p:sp>
        <p:nvSpPr>
          <p:cNvPr id="6" name="Slide Number Placeholder 5">
            <a:extLst>
              <a:ext uri="{FF2B5EF4-FFF2-40B4-BE49-F238E27FC236}">
                <a16:creationId xmlns:a16="http://schemas.microsoft.com/office/drawing/2014/main" id="{469C1C7B-0648-ACDB-3E81-69E01E159AE5}"/>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121</a:t>
            </a:fld>
            <a:endParaRPr lang="en-US" dirty="0">
              <a:solidFill>
                <a:schemeClr val="tx1"/>
              </a:solidFill>
            </a:endParaRPr>
          </a:p>
        </p:txBody>
      </p:sp>
    </p:spTree>
    <p:extLst>
      <p:ext uri="{BB962C8B-B14F-4D97-AF65-F5344CB8AC3E}">
        <p14:creationId xmlns:p14="http://schemas.microsoft.com/office/powerpoint/2010/main" val="36382746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2F0362-F127-DFD1-778F-93631CC993CE}"/>
              </a:ext>
            </a:extLst>
          </p:cNvPr>
          <p:cNvSpPr>
            <a:spLocks noGrp="1"/>
          </p:cNvSpPr>
          <p:nvPr>
            <p:ph type="ftr" sz="quarter" idx="10"/>
          </p:nvPr>
        </p:nvSpPr>
        <p:spPr/>
        <p:txBody>
          <a:bodyPr/>
          <a:lstStyle/>
          <a:p>
            <a:endParaRPr lang="en-US" dirty="0"/>
          </a:p>
        </p:txBody>
      </p:sp>
      <p:sp>
        <p:nvSpPr>
          <p:cNvPr id="8" name="Title 7">
            <a:extLst>
              <a:ext uri="{FF2B5EF4-FFF2-40B4-BE49-F238E27FC236}">
                <a16:creationId xmlns:a16="http://schemas.microsoft.com/office/drawing/2014/main" id="{A4AD4C9E-D1A3-A67E-1506-28709FB91B4A}"/>
              </a:ext>
            </a:extLst>
          </p:cNvPr>
          <p:cNvSpPr>
            <a:spLocks noGrp="1"/>
          </p:cNvSpPr>
          <p:nvPr>
            <p:ph type="title"/>
          </p:nvPr>
        </p:nvSpPr>
        <p:spPr/>
        <p:txBody>
          <a:bodyPr/>
          <a:lstStyle/>
          <a:p>
            <a:r>
              <a:rPr lang="en-US" dirty="0"/>
              <a:t>Setting Up a Build Pipeline</a:t>
            </a:r>
          </a:p>
        </p:txBody>
      </p:sp>
      <p:sp>
        <p:nvSpPr>
          <p:cNvPr id="9" name="Text Placeholder 8">
            <a:extLst>
              <a:ext uri="{FF2B5EF4-FFF2-40B4-BE49-F238E27FC236}">
                <a16:creationId xmlns:a16="http://schemas.microsoft.com/office/drawing/2014/main" id="{8513F8C1-791A-AEAF-6969-6F93ADDD53A6}"/>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Use templates from Microsoft or community</a:t>
            </a:r>
          </a:p>
          <a:p>
            <a:pPr marL="285750" indent="-285750">
              <a:buFont typeface="Arial" panose="020B0604020202020204" pitchFamily="34" charset="0"/>
              <a:buChar char="•"/>
            </a:pPr>
            <a:r>
              <a:rPr lang="en-US" dirty="0"/>
              <a:t>https://github.com/microsoft/Dynamics365-Xpp-Samples-Tools/tree/master/CI-CD/Pipeline-Samples</a:t>
            </a:r>
          </a:p>
        </p:txBody>
      </p:sp>
      <p:sp>
        <p:nvSpPr>
          <p:cNvPr id="10" name="Text Placeholder 9">
            <a:extLst>
              <a:ext uri="{FF2B5EF4-FFF2-40B4-BE49-F238E27FC236}">
                <a16:creationId xmlns:a16="http://schemas.microsoft.com/office/drawing/2014/main" id="{9375EA28-DA8D-D407-49A3-5489E8AD9DCE}"/>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Microsoft introduces new build artifacts with every release</a:t>
            </a:r>
          </a:p>
          <a:p>
            <a:pPr marL="285750" indent="-285750">
              <a:buFont typeface="Arial" panose="020B0604020202020204" pitchFamily="34" charset="0"/>
              <a:buChar char="•"/>
            </a:pPr>
            <a:r>
              <a:rPr lang="en-US" dirty="0"/>
              <a:t>Sometimes those contain bugs or issues</a:t>
            </a:r>
          </a:p>
          <a:p>
            <a:pPr marL="285750" indent="-285750">
              <a:buFont typeface="Arial" panose="020B0604020202020204" pitchFamily="34" charset="0"/>
              <a:buChar char="•"/>
            </a:pPr>
            <a:r>
              <a:rPr lang="en-US" dirty="0"/>
              <a:t>Manage build pipelines with your Artifacts</a:t>
            </a:r>
          </a:p>
          <a:p>
            <a:pPr marL="285750" indent="-285750">
              <a:buFont typeface="Arial" panose="020B0604020202020204" pitchFamily="34" charset="0"/>
              <a:buChar char="•"/>
            </a:pPr>
            <a:endParaRPr lang="en-US" dirty="0"/>
          </a:p>
        </p:txBody>
      </p:sp>
      <p:sp>
        <p:nvSpPr>
          <p:cNvPr id="11" name="Text Placeholder 10">
            <a:extLst>
              <a:ext uri="{FF2B5EF4-FFF2-40B4-BE49-F238E27FC236}">
                <a16:creationId xmlns:a16="http://schemas.microsoft.com/office/drawing/2014/main" id="{CF08112A-30A5-280C-A569-E512795A0A9E}"/>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Templates are a good place to start</a:t>
            </a:r>
          </a:p>
          <a:p>
            <a:pPr marL="285750" indent="-285750">
              <a:buFont typeface="Arial" panose="020B0604020202020204" pitchFamily="34" charset="0"/>
              <a:buChar char="•"/>
            </a:pPr>
            <a:r>
              <a:rPr lang="en-US" dirty="0"/>
              <a:t>Modify to do what you need</a:t>
            </a:r>
          </a:p>
          <a:p>
            <a:pPr marL="285750" indent="-285750">
              <a:buFont typeface="Arial" panose="020B0604020202020204" pitchFamily="34" charset="0"/>
              <a:buChar char="•"/>
            </a:pPr>
            <a:r>
              <a:rPr lang="en-US" dirty="0"/>
              <a:t>Create specialize build pipelines for specific scenarios</a:t>
            </a:r>
          </a:p>
          <a:p>
            <a:endParaRPr lang="en-US" dirty="0"/>
          </a:p>
        </p:txBody>
      </p:sp>
      <p:sp>
        <p:nvSpPr>
          <p:cNvPr id="12" name="Text Placeholder 11">
            <a:extLst>
              <a:ext uri="{FF2B5EF4-FFF2-40B4-BE49-F238E27FC236}">
                <a16:creationId xmlns:a16="http://schemas.microsoft.com/office/drawing/2014/main" id="{C5D3CAE6-E916-E46D-A2AC-F1F057B2E30B}"/>
              </a:ext>
            </a:extLst>
          </p:cNvPr>
          <p:cNvSpPr>
            <a:spLocks noGrp="1"/>
          </p:cNvSpPr>
          <p:nvPr>
            <p:ph type="body" sz="quarter" idx="16"/>
          </p:nvPr>
        </p:nvSpPr>
        <p:spPr/>
        <p:txBody>
          <a:bodyPr/>
          <a:lstStyle/>
          <a:p>
            <a:r>
              <a:rPr lang="en-US" dirty="0"/>
              <a:t>Start with Templates</a:t>
            </a:r>
          </a:p>
        </p:txBody>
      </p:sp>
      <p:sp>
        <p:nvSpPr>
          <p:cNvPr id="13" name="Text Placeholder 12">
            <a:extLst>
              <a:ext uri="{FF2B5EF4-FFF2-40B4-BE49-F238E27FC236}">
                <a16:creationId xmlns:a16="http://schemas.microsoft.com/office/drawing/2014/main" id="{08D12434-05BD-9AC4-DE6E-83A109E0F5DF}"/>
              </a:ext>
            </a:extLst>
          </p:cNvPr>
          <p:cNvSpPr>
            <a:spLocks noGrp="1"/>
          </p:cNvSpPr>
          <p:nvPr>
            <p:ph type="body" sz="quarter" idx="17"/>
          </p:nvPr>
        </p:nvSpPr>
        <p:spPr/>
        <p:txBody>
          <a:bodyPr/>
          <a:lstStyle/>
          <a:p>
            <a:r>
              <a:rPr lang="en-US" dirty="0"/>
              <a:t>Update As Needed</a:t>
            </a:r>
          </a:p>
        </p:txBody>
      </p:sp>
      <p:sp>
        <p:nvSpPr>
          <p:cNvPr id="14" name="Text Placeholder 13">
            <a:extLst>
              <a:ext uri="{FF2B5EF4-FFF2-40B4-BE49-F238E27FC236}">
                <a16:creationId xmlns:a16="http://schemas.microsoft.com/office/drawing/2014/main" id="{DD1F1939-58A2-F7F7-170E-7DD136A6D6AE}"/>
              </a:ext>
            </a:extLst>
          </p:cNvPr>
          <p:cNvSpPr>
            <a:spLocks noGrp="1"/>
          </p:cNvSpPr>
          <p:nvPr>
            <p:ph type="body" sz="quarter" idx="18"/>
          </p:nvPr>
        </p:nvSpPr>
        <p:spPr/>
        <p:txBody>
          <a:bodyPr/>
          <a:lstStyle/>
          <a:p>
            <a:r>
              <a:rPr lang="en-US" dirty="0"/>
              <a:t>Templates Are a Good Starting Point</a:t>
            </a:r>
          </a:p>
        </p:txBody>
      </p:sp>
      <p:sp>
        <p:nvSpPr>
          <p:cNvPr id="7" name="Slide Number Placeholder 6">
            <a:extLst>
              <a:ext uri="{FF2B5EF4-FFF2-40B4-BE49-F238E27FC236}">
                <a16:creationId xmlns:a16="http://schemas.microsoft.com/office/drawing/2014/main" id="{EC4EB132-18B9-C0C0-8F3A-A20C8782D6EF}"/>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122</a:t>
            </a:fld>
            <a:endParaRPr lang="en-US" dirty="0">
              <a:solidFill>
                <a:schemeClr val="tx1"/>
              </a:solidFill>
            </a:endParaRPr>
          </a:p>
        </p:txBody>
      </p:sp>
    </p:spTree>
    <p:extLst>
      <p:ext uri="{BB962C8B-B14F-4D97-AF65-F5344CB8AC3E}">
        <p14:creationId xmlns:p14="http://schemas.microsoft.com/office/powerpoint/2010/main" val="1992218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C419E1F-7749-2B45-D189-DB8D462A0729}"/>
              </a:ext>
            </a:extLst>
          </p:cNvPr>
          <p:cNvSpPr>
            <a:spLocks noGrp="1"/>
          </p:cNvSpPr>
          <p:nvPr>
            <p:ph type="title"/>
          </p:nvPr>
        </p:nvSpPr>
        <p:spPr/>
        <p:txBody>
          <a:bodyPr/>
          <a:lstStyle/>
          <a:p>
            <a:r>
              <a:rPr lang="en-US" dirty="0"/>
              <a:t>Activity 7 – Create and Configure a Build pipeline</a:t>
            </a:r>
          </a:p>
        </p:txBody>
      </p:sp>
      <p:sp>
        <p:nvSpPr>
          <p:cNvPr id="3" name="Footer Placeholder 2">
            <a:extLst>
              <a:ext uri="{FF2B5EF4-FFF2-40B4-BE49-F238E27FC236}">
                <a16:creationId xmlns:a16="http://schemas.microsoft.com/office/drawing/2014/main" id="{DAAF719C-FE83-79A2-48D1-ABA01FEB7B9B}"/>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5867BECB-32B5-3067-1EE7-A05654922415}"/>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5E8A33C0-19CC-8237-46BF-E33E36BF43AB}"/>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123</a:t>
            </a:fld>
            <a:endParaRPr lang="en-US" dirty="0">
              <a:solidFill>
                <a:schemeClr val="tx1"/>
              </a:solidFill>
            </a:endParaRPr>
          </a:p>
        </p:txBody>
      </p:sp>
    </p:spTree>
    <p:extLst>
      <p:ext uri="{BB962C8B-B14F-4D97-AF65-F5344CB8AC3E}">
        <p14:creationId xmlns:p14="http://schemas.microsoft.com/office/powerpoint/2010/main" val="34095908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2F48558B-5AC7-08B5-28CB-CB554C5FA2E9}"/>
              </a:ext>
            </a:extLst>
          </p:cNvPr>
          <p:cNvSpPr>
            <a:spLocks noGrp="1"/>
          </p:cNvSpPr>
          <p:nvPr>
            <p:ph type="title"/>
          </p:nvPr>
        </p:nvSpPr>
        <p:spPr/>
        <p:txBody>
          <a:bodyPr/>
          <a:lstStyle/>
          <a:p>
            <a:r>
              <a:rPr lang="en-US" dirty="0"/>
              <a:t>Build Pipeline Types</a:t>
            </a:r>
          </a:p>
        </p:txBody>
      </p:sp>
      <p:sp>
        <p:nvSpPr>
          <p:cNvPr id="3" name="Footer Placeholder 2">
            <a:extLst>
              <a:ext uri="{FF2B5EF4-FFF2-40B4-BE49-F238E27FC236}">
                <a16:creationId xmlns:a16="http://schemas.microsoft.com/office/drawing/2014/main" id="{F5E67BED-A45F-36F7-62FA-D6F0999875A2}"/>
              </a:ext>
            </a:extLst>
          </p:cNvPr>
          <p:cNvSpPr>
            <a:spLocks noGrp="1"/>
          </p:cNvSpPr>
          <p:nvPr>
            <p:ph type="ftr" sz="quarter" idx="10"/>
          </p:nvPr>
        </p:nvSpPr>
        <p:spPr/>
        <p:txBody>
          <a:bodyPr/>
          <a:lstStyle/>
          <a:p>
            <a:endParaRPr lang="en-US" dirty="0"/>
          </a:p>
        </p:txBody>
      </p:sp>
      <p:sp>
        <p:nvSpPr>
          <p:cNvPr id="16" name="Text Placeholder 15">
            <a:extLst>
              <a:ext uri="{FF2B5EF4-FFF2-40B4-BE49-F238E27FC236}">
                <a16:creationId xmlns:a16="http://schemas.microsoft.com/office/drawing/2014/main" id="{68CE75E7-6959-F2AB-3613-7A0E805519C5}"/>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DevOps Build Service / Cloud Build Service</a:t>
            </a:r>
          </a:p>
          <a:p>
            <a:pPr marL="342900" indent="-342900">
              <a:buFont typeface="Arial" panose="020B0604020202020204" pitchFamily="34" charset="0"/>
              <a:buChar char="•"/>
            </a:pPr>
            <a:r>
              <a:rPr lang="en-US" dirty="0"/>
              <a:t>Dedicated Build Server</a:t>
            </a:r>
          </a:p>
          <a:p>
            <a:pPr marL="342900" indent="-342900">
              <a:buFont typeface="Arial" panose="020B0604020202020204" pitchFamily="34" charset="0"/>
              <a:buChar char="•"/>
            </a:pPr>
            <a:r>
              <a:rPr lang="en-US" dirty="0"/>
              <a:t>Dynamically Created Build Server</a:t>
            </a:r>
          </a:p>
        </p:txBody>
      </p:sp>
      <p:sp>
        <p:nvSpPr>
          <p:cNvPr id="5" name="Slide Number Placeholder 4">
            <a:extLst>
              <a:ext uri="{FF2B5EF4-FFF2-40B4-BE49-F238E27FC236}">
                <a16:creationId xmlns:a16="http://schemas.microsoft.com/office/drawing/2014/main" id="{FC2C11D3-2FBF-2E71-2103-A3795BBEAC34}"/>
              </a:ext>
            </a:extLst>
          </p:cNvPr>
          <p:cNvSpPr>
            <a:spLocks noGrp="1"/>
          </p:cNvSpPr>
          <p:nvPr>
            <p:ph type="sldNum" sz="quarter" idx="14"/>
          </p:nvPr>
        </p:nvSpPr>
        <p:spPr/>
        <p:txBody>
          <a:bodyPr/>
          <a:lstStyle/>
          <a:p>
            <a:r>
              <a:rPr lang="en-US">
                <a:solidFill>
                  <a:schemeClr val="accent2"/>
                </a:solidFill>
              </a:rPr>
              <a:t>PAGE </a:t>
            </a:r>
            <a:fld id="{7B599B52-27C3-4436-AA39-9CC12F310512}" type="slidenum">
              <a:rPr lang="en-US" smtClean="0">
                <a:solidFill>
                  <a:schemeClr val="tx1"/>
                </a:solidFill>
              </a:rPr>
              <a:pPr/>
              <a:t>124</a:t>
            </a:fld>
            <a:endParaRPr lang="en-US" dirty="0">
              <a:solidFill>
                <a:schemeClr val="tx1"/>
              </a:solidFill>
            </a:endParaRPr>
          </a:p>
        </p:txBody>
      </p:sp>
      <p:pic>
        <p:nvPicPr>
          <p:cNvPr id="4" name="Picture Placeholder 3" descr="A picture containing dark, night, night sky&#10;&#10;Description automatically generated">
            <a:extLst>
              <a:ext uri="{FF2B5EF4-FFF2-40B4-BE49-F238E27FC236}">
                <a16:creationId xmlns:a16="http://schemas.microsoft.com/office/drawing/2014/main" id="{F5F0B1DC-0EC5-0FFC-11EA-65B70356A87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164" r="25164"/>
          <a:stretch>
            <a:fillRect/>
          </a:stretch>
        </p:blipFill>
        <p:spPr/>
      </p:pic>
    </p:spTree>
    <p:extLst>
      <p:ext uri="{BB962C8B-B14F-4D97-AF65-F5344CB8AC3E}">
        <p14:creationId xmlns:p14="http://schemas.microsoft.com/office/powerpoint/2010/main" val="22538408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icture containing indoor, brick, stone&#10;&#10;Description automatically generated">
            <a:extLst>
              <a:ext uri="{FF2B5EF4-FFF2-40B4-BE49-F238E27FC236}">
                <a16:creationId xmlns:a16="http://schemas.microsoft.com/office/drawing/2014/main" id="{9878221F-9FF5-C8E2-01AF-2A0476A4845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6946" r="26946"/>
          <a:stretch>
            <a:fillRect/>
          </a:stretch>
        </p:blipFill>
        <p:spPr/>
      </p:pic>
      <p:sp>
        <p:nvSpPr>
          <p:cNvPr id="7" name="Title 6">
            <a:extLst>
              <a:ext uri="{FF2B5EF4-FFF2-40B4-BE49-F238E27FC236}">
                <a16:creationId xmlns:a16="http://schemas.microsoft.com/office/drawing/2014/main" id="{26600343-21A4-FBB1-F247-BE36ADA573A2}"/>
              </a:ext>
            </a:extLst>
          </p:cNvPr>
          <p:cNvSpPr>
            <a:spLocks noGrp="1"/>
          </p:cNvSpPr>
          <p:nvPr>
            <p:ph type="title"/>
          </p:nvPr>
        </p:nvSpPr>
        <p:spPr/>
        <p:txBody>
          <a:bodyPr/>
          <a:lstStyle/>
          <a:p>
            <a:r>
              <a:rPr lang="en-US" dirty="0"/>
              <a:t>DevOps Build Service</a:t>
            </a:r>
          </a:p>
        </p:txBody>
      </p:sp>
      <p:sp>
        <p:nvSpPr>
          <p:cNvPr id="3" name="Footer Placeholder 2">
            <a:extLst>
              <a:ext uri="{FF2B5EF4-FFF2-40B4-BE49-F238E27FC236}">
                <a16:creationId xmlns:a16="http://schemas.microsoft.com/office/drawing/2014/main" id="{EF1657C2-B58C-D346-0A61-DBAFCBF25CF3}"/>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6BDB01CF-25E0-B8FA-CDF3-54C3BE671F28}"/>
              </a:ext>
            </a:extLst>
          </p:cNvPr>
          <p:cNvSpPr>
            <a:spLocks noGrp="1"/>
          </p:cNvSpPr>
          <p:nvPr>
            <p:ph type="body" sz="quarter" idx="13"/>
          </p:nvPr>
        </p:nvSpPr>
        <p:spPr/>
        <p:txBody>
          <a:bodyPr/>
          <a:lstStyle/>
          <a:p>
            <a:r>
              <a:rPr lang="en-US" dirty="0"/>
              <a:t>Microsoft Hosted</a:t>
            </a:r>
          </a:p>
        </p:txBody>
      </p:sp>
      <p:sp>
        <p:nvSpPr>
          <p:cNvPr id="10" name="Text Placeholder 9">
            <a:extLst>
              <a:ext uri="{FF2B5EF4-FFF2-40B4-BE49-F238E27FC236}">
                <a16:creationId xmlns:a16="http://schemas.microsoft.com/office/drawing/2014/main" id="{A2BD6342-10FB-01C1-597D-05559E1CB48B}"/>
              </a:ext>
            </a:extLst>
          </p:cNvPr>
          <p:cNvSpPr>
            <a:spLocks noGrp="1"/>
          </p:cNvSpPr>
          <p:nvPr>
            <p:ph type="body" sz="quarter" idx="14"/>
          </p:nvPr>
        </p:nvSpPr>
        <p:spPr/>
        <p:txBody>
          <a:bodyPr/>
          <a:lstStyle/>
          <a:p>
            <a:r>
              <a:rPr lang="en-US" dirty="0"/>
              <a:t>No Database (or other AOS components)</a:t>
            </a:r>
          </a:p>
        </p:txBody>
      </p:sp>
      <p:sp>
        <p:nvSpPr>
          <p:cNvPr id="11" name="Text Placeholder 10">
            <a:extLst>
              <a:ext uri="{FF2B5EF4-FFF2-40B4-BE49-F238E27FC236}">
                <a16:creationId xmlns:a16="http://schemas.microsoft.com/office/drawing/2014/main" id="{36DEF42C-3E43-60F6-748D-81CA8A5924E2}"/>
              </a:ext>
            </a:extLst>
          </p:cNvPr>
          <p:cNvSpPr>
            <a:spLocks noGrp="1"/>
          </p:cNvSpPr>
          <p:nvPr>
            <p:ph type="body" sz="quarter" idx="15"/>
          </p:nvPr>
        </p:nvSpPr>
        <p:spPr/>
        <p:txBody>
          <a:bodyPr/>
          <a:lstStyle/>
          <a:p>
            <a:r>
              <a:rPr lang="en-US" dirty="0"/>
              <a:t>Just a Compile</a:t>
            </a:r>
          </a:p>
        </p:txBody>
      </p:sp>
      <p:sp>
        <p:nvSpPr>
          <p:cNvPr id="12" name="Text Placeholder 11">
            <a:extLst>
              <a:ext uri="{FF2B5EF4-FFF2-40B4-BE49-F238E27FC236}">
                <a16:creationId xmlns:a16="http://schemas.microsoft.com/office/drawing/2014/main" id="{04CEA9B5-C993-F1E1-7396-B0ABE358AF79}"/>
              </a:ext>
            </a:extLst>
          </p:cNvPr>
          <p:cNvSpPr>
            <a:spLocks noGrp="1"/>
          </p:cNvSpPr>
          <p:nvPr>
            <p:ph type="body" sz="quarter" idx="16"/>
          </p:nvPr>
        </p:nvSpPr>
        <p:spPr/>
        <p:txBody>
          <a:bodyPr/>
          <a:lstStyle/>
          <a:p>
            <a:r>
              <a:rPr lang="en-US" dirty="0"/>
              <a:t>Can Create a deployable Package</a:t>
            </a:r>
          </a:p>
        </p:txBody>
      </p:sp>
      <p:sp>
        <p:nvSpPr>
          <p:cNvPr id="13" name="Text Placeholder 12">
            <a:extLst>
              <a:ext uri="{FF2B5EF4-FFF2-40B4-BE49-F238E27FC236}">
                <a16:creationId xmlns:a16="http://schemas.microsoft.com/office/drawing/2014/main" id="{927FD586-B5BA-630A-4077-995FB50C1F48}"/>
              </a:ext>
            </a:extLst>
          </p:cNvPr>
          <p:cNvSpPr>
            <a:spLocks noGrp="1"/>
          </p:cNvSpPr>
          <p:nvPr>
            <p:ph type="body" sz="quarter" idx="17"/>
          </p:nvPr>
        </p:nvSpPr>
        <p:spPr/>
        <p:txBody>
          <a:bodyPr/>
          <a:lstStyle/>
          <a:p>
            <a:r>
              <a:rPr lang="en-US" dirty="0"/>
              <a:t>No Tests</a:t>
            </a:r>
          </a:p>
        </p:txBody>
      </p:sp>
      <p:sp>
        <p:nvSpPr>
          <p:cNvPr id="14" name="Text Placeholder 13">
            <a:extLst>
              <a:ext uri="{FF2B5EF4-FFF2-40B4-BE49-F238E27FC236}">
                <a16:creationId xmlns:a16="http://schemas.microsoft.com/office/drawing/2014/main" id="{441202D5-ED21-40D8-2586-7E22947C5A18}"/>
              </a:ext>
            </a:extLst>
          </p:cNvPr>
          <p:cNvSpPr>
            <a:spLocks noGrp="1"/>
          </p:cNvSpPr>
          <p:nvPr>
            <p:ph type="body" sz="quarter" idx="18"/>
          </p:nvPr>
        </p:nvSpPr>
        <p:spPr/>
        <p:txBody>
          <a:bodyPr/>
          <a:lstStyle/>
          <a:p>
            <a:r>
              <a:rPr lang="en-US" dirty="0"/>
              <a:t>Good For: Standard Package Builds</a:t>
            </a:r>
          </a:p>
        </p:txBody>
      </p:sp>
      <p:sp>
        <p:nvSpPr>
          <p:cNvPr id="15" name="Text Placeholder 14">
            <a:extLst>
              <a:ext uri="{FF2B5EF4-FFF2-40B4-BE49-F238E27FC236}">
                <a16:creationId xmlns:a16="http://schemas.microsoft.com/office/drawing/2014/main" id="{EC0B6616-0C8A-AD2B-224A-EF41AB81BBAB}"/>
              </a:ext>
            </a:extLst>
          </p:cNvPr>
          <p:cNvSpPr>
            <a:spLocks noGrp="1"/>
          </p:cNvSpPr>
          <p:nvPr>
            <p:ph type="body" sz="quarter" idx="19"/>
          </p:nvPr>
        </p:nvSpPr>
        <p:spPr/>
        <p:txBody>
          <a:bodyPr/>
          <a:lstStyle/>
          <a:p>
            <a:r>
              <a:rPr lang="en-US" dirty="0"/>
              <a:t>Good For: Builds after each commit, before/after PR</a:t>
            </a:r>
          </a:p>
        </p:txBody>
      </p:sp>
      <p:sp>
        <p:nvSpPr>
          <p:cNvPr id="5" name="Slide Number Placeholder 4">
            <a:extLst>
              <a:ext uri="{FF2B5EF4-FFF2-40B4-BE49-F238E27FC236}">
                <a16:creationId xmlns:a16="http://schemas.microsoft.com/office/drawing/2014/main" id="{74AD6B84-7943-E8E6-923A-317BE5280D47}"/>
              </a:ext>
            </a:extLst>
          </p:cNvPr>
          <p:cNvSpPr>
            <a:spLocks noGrp="1"/>
          </p:cNvSpPr>
          <p:nvPr>
            <p:ph type="sldNum" sz="quarter" idx="20"/>
          </p:nvPr>
        </p:nvSpPr>
        <p:spPr/>
        <p:txBody>
          <a:bodyPr/>
          <a:lstStyle/>
          <a:p>
            <a:r>
              <a:rPr lang="en-US">
                <a:solidFill>
                  <a:schemeClr val="accent2"/>
                </a:solidFill>
              </a:rPr>
              <a:t>PAGE </a:t>
            </a:r>
            <a:fld id="{7B599B52-27C3-4436-AA39-9CC12F310512}" type="slidenum">
              <a:rPr lang="en-US" smtClean="0">
                <a:solidFill>
                  <a:schemeClr val="tx1"/>
                </a:solidFill>
              </a:rPr>
              <a:pPr/>
              <a:t>125</a:t>
            </a:fld>
            <a:endParaRPr lang="en-US" dirty="0">
              <a:solidFill>
                <a:schemeClr val="tx1"/>
              </a:solidFill>
            </a:endParaRPr>
          </a:p>
        </p:txBody>
      </p:sp>
    </p:spTree>
    <p:extLst>
      <p:ext uri="{BB962C8B-B14F-4D97-AF65-F5344CB8AC3E}">
        <p14:creationId xmlns:p14="http://schemas.microsoft.com/office/powerpoint/2010/main" val="5001168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2163E58-4970-8008-6D91-2CDCC82F84E5}"/>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D57B3BE-8DC4-CFD1-E226-9D3FC19D8ABF}"/>
              </a:ext>
            </a:extLst>
          </p:cNvPr>
          <p:cNvSpPr>
            <a:spLocks noGrp="1"/>
          </p:cNvSpPr>
          <p:nvPr>
            <p:ph type="ftr" sz="quarter" idx="10"/>
          </p:nvPr>
        </p:nvSpPr>
        <p:spPr/>
        <p:txBody>
          <a:bodyPr/>
          <a:lstStyle/>
          <a:p>
            <a:endParaRPr lang="en-US" dirty="0"/>
          </a:p>
        </p:txBody>
      </p:sp>
      <p:sp>
        <p:nvSpPr>
          <p:cNvPr id="14" name="Text Placeholder 13">
            <a:extLst>
              <a:ext uri="{FF2B5EF4-FFF2-40B4-BE49-F238E27FC236}">
                <a16:creationId xmlns:a16="http://schemas.microsoft.com/office/drawing/2014/main" id="{B7AA7C02-A01E-516D-9EA0-14DCC267A9E4}"/>
              </a:ext>
            </a:extLst>
          </p:cNvPr>
          <p:cNvSpPr>
            <a:spLocks noGrp="1"/>
          </p:cNvSpPr>
          <p:nvPr>
            <p:ph type="body" sz="quarter" idx="12"/>
          </p:nvPr>
        </p:nvSpPr>
        <p:spPr/>
        <p:txBody>
          <a:bodyPr/>
          <a:lstStyle/>
          <a:p>
            <a:endParaRPr lang="en-US"/>
          </a:p>
        </p:txBody>
      </p:sp>
      <p:sp>
        <p:nvSpPr>
          <p:cNvPr id="12" name="Slide Number Placeholder 11">
            <a:extLst>
              <a:ext uri="{FF2B5EF4-FFF2-40B4-BE49-F238E27FC236}">
                <a16:creationId xmlns:a16="http://schemas.microsoft.com/office/drawing/2014/main" id="{870E43B5-D42F-9BF8-283A-825C16DF25A6}"/>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126</a:t>
            </a:fld>
            <a:endParaRPr lang="en-US" dirty="0">
              <a:solidFill>
                <a:schemeClr val="tx1"/>
              </a:solidFill>
            </a:endParaRPr>
          </a:p>
        </p:txBody>
      </p:sp>
      <p:pic>
        <p:nvPicPr>
          <p:cNvPr id="3" name="Picture 2">
            <a:extLst>
              <a:ext uri="{FF2B5EF4-FFF2-40B4-BE49-F238E27FC236}">
                <a16:creationId xmlns:a16="http://schemas.microsoft.com/office/drawing/2014/main" id="{603D1806-82A8-9BEA-5167-AC5D125BC3AB}"/>
              </a:ext>
            </a:extLst>
          </p:cNvPr>
          <p:cNvPicPr>
            <a:picLocks noChangeAspect="1"/>
          </p:cNvPicPr>
          <p:nvPr/>
        </p:nvPicPr>
        <p:blipFill>
          <a:blip r:embed="rId2">
            <a:alphaModFix amt="50000"/>
          </a:blip>
          <a:stretch>
            <a:fillRect/>
          </a:stretch>
        </p:blipFill>
        <p:spPr>
          <a:xfrm>
            <a:off x="5524" y="743285"/>
            <a:ext cx="12180952" cy="5371429"/>
          </a:xfrm>
          <a:prstGeom prst="rect">
            <a:avLst/>
          </a:prstGeom>
        </p:spPr>
      </p:pic>
    </p:spTree>
    <p:extLst>
      <p:ext uri="{BB962C8B-B14F-4D97-AF65-F5344CB8AC3E}">
        <p14:creationId xmlns:p14="http://schemas.microsoft.com/office/powerpoint/2010/main" val="34554749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870E43B5-D42F-9BF8-283A-825C16DF25A6}"/>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127</a:t>
            </a:fld>
            <a:endParaRPr lang="en-US" dirty="0">
              <a:solidFill>
                <a:schemeClr val="tx1"/>
              </a:solidFill>
            </a:endParaRPr>
          </a:p>
        </p:txBody>
      </p:sp>
      <p:pic>
        <p:nvPicPr>
          <p:cNvPr id="3" name="Picture 2">
            <a:extLst>
              <a:ext uri="{FF2B5EF4-FFF2-40B4-BE49-F238E27FC236}">
                <a16:creationId xmlns:a16="http://schemas.microsoft.com/office/drawing/2014/main" id="{603D1806-82A8-9BEA-5167-AC5D125BC3AB}"/>
              </a:ext>
            </a:extLst>
          </p:cNvPr>
          <p:cNvPicPr>
            <a:picLocks noChangeAspect="1"/>
          </p:cNvPicPr>
          <p:nvPr/>
        </p:nvPicPr>
        <p:blipFill>
          <a:blip r:embed="rId2">
            <a:alphaModFix/>
          </a:blip>
          <a:stretch>
            <a:fillRect/>
          </a:stretch>
        </p:blipFill>
        <p:spPr>
          <a:xfrm>
            <a:off x="-88899" y="673101"/>
            <a:ext cx="12434536" cy="5483252"/>
          </a:xfrm>
          <a:prstGeom prst="rect">
            <a:avLst/>
          </a:prstGeom>
        </p:spPr>
      </p:pic>
    </p:spTree>
    <p:extLst>
      <p:ext uri="{BB962C8B-B14F-4D97-AF65-F5344CB8AC3E}">
        <p14:creationId xmlns:p14="http://schemas.microsoft.com/office/powerpoint/2010/main" val="13776706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2163E58-4970-8008-6D91-2CDCC82F84E5}"/>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D57B3BE-8DC4-CFD1-E226-9D3FC19D8ABF}"/>
              </a:ext>
            </a:extLst>
          </p:cNvPr>
          <p:cNvSpPr>
            <a:spLocks noGrp="1"/>
          </p:cNvSpPr>
          <p:nvPr>
            <p:ph type="ftr" sz="quarter" idx="10"/>
          </p:nvPr>
        </p:nvSpPr>
        <p:spPr/>
        <p:txBody>
          <a:bodyPr/>
          <a:lstStyle/>
          <a:p>
            <a:endParaRPr lang="en-US" dirty="0"/>
          </a:p>
        </p:txBody>
      </p:sp>
      <p:sp>
        <p:nvSpPr>
          <p:cNvPr id="14" name="Text Placeholder 13">
            <a:extLst>
              <a:ext uri="{FF2B5EF4-FFF2-40B4-BE49-F238E27FC236}">
                <a16:creationId xmlns:a16="http://schemas.microsoft.com/office/drawing/2014/main" id="{B7AA7C02-A01E-516D-9EA0-14DCC267A9E4}"/>
              </a:ext>
            </a:extLst>
          </p:cNvPr>
          <p:cNvSpPr>
            <a:spLocks noGrp="1"/>
          </p:cNvSpPr>
          <p:nvPr>
            <p:ph type="body" sz="quarter" idx="12"/>
          </p:nvPr>
        </p:nvSpPr>
        <p:spPr/>
        <p:txBody>
          <a:bodyPr/>
          <a:lstStyle/>
          <a:p>
            <a:endParaRPr lang="en-US"/>
          </a:p>
        </p:txBody>
      </p:sp>
      <p:sp>
        <p:nvSpPr>
          <p:cNvPr id="12" name="Slide Number Placeholder 11">
            <a:extLst>
              <a:ext uri="{FF2B5EF4-FFF2-40B4-BE49-F238E27FC236}">
                <a16:creationId xmlns:a16="http://schemas.microsoft.com/office/drawing/2014/main" id="{870E43B5-D42F-9BF8-283A-825C16DF25A6}"/>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128</a:t>
            </a:fld>
            <a:endParaRPr lang="en-US" dirty="0">
              <a:solidFill>
                <a:schemeClr val="tx1"/>
              </a:solidFill>
            </a:endParaRPr>
          </a:p>
        </p:txBody>
      </p:sp>
      <p:pic>
        <p:nvPicPr>
          <p:cNvPr id="3" name="Picture 2">
            <a:extLst>
              <a:ext uri="{FF2B5EF4-FFF2-40B4-BE49-F238E27FC236}">
                <a16:creationId xmlns:a16="http://schemas.microsoft.com/office/drawing/2014/main" id="{603D1806-82A8-9BEA-5167-AC5D125BC3AB}"/>
              </a:ext>
            </a:extLst>
          </p:cNvPr>
          <p:cNvPicPr>
            <a:picLocks noChangeAspect="1"/>
          </p:cNvPicPr>
          <p:nvPr/>
        </p:nvPicPr>
        <p:blipFill>
          <a:blip r:embed="rId2">
            <a:alphaModFix amt="50000"/>
          </a:blip>
          <a:stretch>
            <a:fillRect/>
          </a:stretch>
        </p:blipFill>
        <p:spPr>
          <a:xfrm>
            <a:off x="5524" y="743285"/>
            <a:ext cx="12180952" cy="5371429"/>
          </a:xfrm>
          <a:prstGeom prst="rect">
            <a:avLst/>
          </a:prstGeom>
        </p:spPr>
      </p:pic>
    </p:spTree>
    <p:extLst>
      <p:ext uri="{BB962C8B-B14F-4D97-AF65-F5344CB8AC3E}">
        <p14:creationId xmlns:p14="http://schemas.microsoft.com/office/powerpoint/2010/main" val="11510700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 fire, nature, fireplace&#10;&#10;Description automatically generated">
            <a:extLst>
              <a:ext uri="{FF2B5EF4-FFF2-40B4-BE49-F238E27FC236}">
                <a16:creationId xmlns:a16="http://schemas.microsoft.com/office/drawing/2014/main" id="{B3B5ED59-ADE8-EB8E-93B4-EDBF0206D5F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6946" r="26946"/>
          <a:stretch>
            <a:fillRect/>
          </a:stretch>
        </p:blipFill>
        <p:spPr/>
      </p:pic>
      <p:sp>
        <p:nvSpPr>
          <p:cNvPr id="6" name="Title 5">
            <a:extLst>
              <a:ext uri="{FF2B5EF4-FFF2-40B4-BE49-F238E27FC236}">
                <a16:creationId xmlns:a16="http://schemas.microsoft.com/office/drawing/2014/main" id="{242A6BA1-7437-E868-FA47-422CF631E383}"/>
              </a:ext>
            </a:extLst>
          </p:cNvPr>
          <p:cNvSpPr>
            <a:spLocks noGrp="1"/>
          </p:cNvSpPr>
          <p:nvPr>
            <p:ph type="title"/>
          </p:nvPr>
        </p:nvSpPr>
        <p:spPr/>
        <p:txBody>
          <a:bodyPr/>
          <a:lstStyle/>
          <a:p>
            <a:r>
              <a:rPr lang="en-US" dirty="0"/>
              <a:t>Dedicated Build Server (On Prem or In Cloud)</a:t>
            </a:r>
          </a:p>
        </p:txBody>
      </p:sp>
      <p:sp>
        <p:nvSpPr>
          <p:cNvPr id="3" name="Footer Placeholder 2">
            <a:extLst>
              <a:ext uri="{FF2B5EF4-FFF2-40B4-BE49-F238E27FC236}">
                <a16:creationId xmlns:a16="http://schemas.microsoft.com/office/drawing/2014/main" id="{669E80EE-BE38-7CE0-491A-322601D656C9}"/>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07D2D8E4-0DA9-4D41-C534-5D9B49E94C7D}"/>
              </a:ext>
            </a:extLst>
          </p:cNvPr>
          <p:cNvSpPr>
            <a:spLocks noGrp="1"/>
          </p:cNvSpPr>
          <p:nvPr>
            <p:ph type="body" sz="quarter" idx="13"/>
          </p:nvPr>
        </p:nvSpPr>
        <p:spPr/>
        <p:txBody>
          <a:bodyPr/>
          <a:lstStyle/>
          <a:p>
            <a:r>
              <a:rPr lang="en-US" dirty="0"/>
              <a:t>Self Hosted</a:t>
            </a:r>
          </a:p>
        </p:txBody>
      </p:sp>
      <p:sp>
        <p:nvSpPr>
          <p:cNvPr id="9" name="Text Placeholder 8">
            <a:extLst>
              <a:ext uri="{FF2B5EF4-FFF2-40B4-BE49-F238E27FC236}">
                <a16:creationId xmlns:a16="http://schemas.microsoft.com/office/drawing/2014/main" id="{9F3AAFAB-4F8A-7C24-D603-DC4F64267DB1}"/>
              </a:ext>
            </a:extLst>
          </p:cNvPr>
          <p:cNvSpPr>
            <a:spLocks noGrp="1"/>
          </p:cNvSpPr>
          <p:nvPr>
            <p:ph type="body" sz="quarter" idx="14"/>
          </p:nvPr>
        </p:nvSpPr>
        <p:spPr/>
        <p:txBody>
          <a:bodyPr/>
          <a:lstStyle/>
          <a:p>
            <a:r>
              <a:rPr lang="en-US" dirty="0"/>
              <a:t>Has a Database and all AOS components</a:t>
            </a:r>
          </a:p>
        </p:txBody>
      </p:sp>
      <p:sp>
        <p:nvSpPr>
          <p:cNvPr id="10" name="Text Placeholder 9">
            <a:extLst>
              <a:ext uri="{FF2B5EF4-FFF2-40B4-BE49-F238E27FC236}">
                <a16:creationId xmlns:a16="http://schemas.microsoft.com/office/drawing/2014/main" id="{9619DA3C-09F2-5FEC-1DBE-7CB5FF725522}"/>
              </a:ext>
            </a:extLst>
          </p:cNvPr>
          <p:cNvSpPr>
            <a:spLocks noGrp="1"/>
          </p:cNvSpPr>
          <p:nvPr>
            <p:ph type="body" sz="quarter" idx="15"/>
          </p:nvPr>
        </p:nvSpPr>
        <p:spPr/>
        <p:txBody>
          <a:bodyPr/>
          <a:lstStyle/>
          <a:p>
            <a:r>
              <a:rPr lang="en-US" dirty="0"/>
              <a:t>Compile, Create Package, Tests, RSAT, all Features</a:t>
            </a:r>
          </a:p>
        </p:txBody>
      </p:sp>
      <p:sp>
        <p:nvSpPr>
          <p:cNvPr id="11" name="Text Placeholder 10">
            <a:extLst>
              <a:ext uri="{FF2B5EF4-FFF2-40B4-BE49-F238E27FC236}">
                <a16:creationId xmlns:a16="http://schemas.microsoft.com/office/drawing/2014/main" id="{C253E13F-E058-4217-4399-8FE5472FB4ED}"/>
              </a:ext>
            </a:extLst>
          </p:cNvPr>
          <p:cNvSpPr>
            <a:spLocks noGrp="1"/>
          </p:cNvSpPr>
          <p:nvPr>
            <p:ph type="body" sz="quarter" idx="16"/>
          </p:nvPr>
        </p:nvSpPr>
        <p:spPr/>
        <p:txBody>
          <a:bodyPr>
            <a:normAutofit fontScale="77500" lnSpcReduction="20000"/>
          </a:bodyPr>
          <a:lstStyle/>
          <a:p>
            <a:r>
              <a:rPr lang="en-US" dirty="0"/>
              <a:t>VM on Azure Sub, On Prem Dev VM managed like any other build VM in LCS/Azure</a:t>
            </a:r>
          </a:p>
        </p:txBody>
      </p:sp>
      <p:sp>
        <p:nvSpPr>
          <p:cNvPr id="12" name="Text Placeholder 11">
            <a:extLst>
              <a:ext uri="{FF2B5EF4-FFF2-40B4-BE49-F238E27FC236}">
                <a16:creationId xmlns:a16="http://schemas.microsoft.com/office/drawing/2014/main" id="{130ECB72-54B9-E848-F9CC-11E220AEB2E0}"/>
              </a:ext>
            </a:extLst>
          </p:cNvPr>
          <p:cNvSpPr>
            <a:spLocks noGrp="1"/>
          </p:cNvSpPr>
          <p:nvPr>
            <p:ph type="body" sz="quarter" idx="17"/>
          </p:nvPr>
        </p:nvSpPr>
        <p:spPr/>
        <p:txBody>
          <a:bodyPr/>
          <a:lstStyle/>
          <a:p>
            <a:r>
              <a:rPr lang="en-US" dirty="0"/>
              <a:t>Good For: Build, Sync, test</a:t>
            </a:r>
          </a:p>
        </p:txBody>
      </p:sp>
      <p:sp>
        <p:nvSpPr>
          <p:cNvPr id="13" name="Text Placeholder 12">
            <a:extLst>
              <a:ext uri="{FF2B5EF4-FFF2-40B4-BE49-F238E27FC236}">
                <a16:creationId xmlns:a16="http://schemas.microsoft.com/office/drawing/2014/main" id="{FF6B84AF-873C-711D-65F8-C612FB150CA7}"/>
              </a:ext>
            </a:extLst>
          </p:cNvPr>
          <p:cNvSpPr>
            <a:spLocks noGrp="1"/>
          </p:cNvSpPr>
          <p:nvPr>
            <p:ph type="body" sz="quarter" idx="18"/>
          </p:nvPr>
        </p:nvSpPr>
        <p:spPr/>
        <p:txBody>
          <a:bodyPr>
            <a:normAutofit fontScale="77500" lnSpcReduction="20000"/>
          </a:bodyPr>
          <a:lstStyle/>
          <a:p>
            <a:r>
              <a:rPr lang="en-US" dirty="0"/>
              <a:t>Should only be used for activities that require the full app, like testing</a:t>
            </a:r>
          </a:p>
        </p:txBody>
      </p:sp>
      <p:sp>
        <p:nvSpPr>
          <p:cNvPr id="14" name="Text Placeholder 13">
            <a:extLst>
              <a:ext uri="{FF2B5EF4-FFF2-40B4-BE49-F238E27FC236}">
                <a16:creationId xmlns:a16="http://schemas.microsoft.com/office/drawing/2014/main" id="{0EEFEE07-F223-2933-5C18-264B2D062671}"/>
              </a:ext>
            </a:extLst>
          </p:cNvPr>
          <p:cNvSpPr>
            <a:spLocks noGrp="1"/>
          </p:cNvSpPr>
          <p:nvPr>
            <p:ph type="body" sz="quarter" idx="19"/>
          </p:nvPr>
        </p:nvSpPr>
        <p:spPr/>
        <p:txBody>
          <a:bodyPr>
            <a:normAutofit fontScale="85000" lnSpcReduction="10000"/>
          </a:bodyPr>
          <a:lstStyle/>
          <a:p>
            <a:r>
              <a:rPr lang="en-US" dirty="0"/>
              <a:t>... or if you run out of minutes with MSFT on the free pipeline. </a:t>
            </a:r>
          </a:p>
        </p:txBody>
      </p:sp>
      <p:sp>
        <p:nvSpPr>
          <p:cNvPr id="5" name="Slide Number Placeholder 4">
            <a:extLst>
              <a:ext uri="{FF2B5EF4-FFF2-40B4-BE49-F238E27FC236}">
                <a16:creationId xmlns:a16="http://schemas.microsoft.com/office/drawing/2014/main" id="{D5122688-C2E1-0EE2-B7FC-5A200F5B7753}"/>
              </a:ext>
            </a:extLst>
          </p:cNvPr>
          <p:cNvSpPr>
            <a:spLocks noGrp="1"/>
          </p:cNvSpPr>
          <p:nvPr>
            <p:ph type="sldNum" sz="quarter" idx="20"/>
          </p:nvPr>
        </p:nvSpPr>
        <p:spPr/>
        <p:txBody>
          <a:bodyPr/>
          <a:lstStyle/>
          <a:p>
            <a:r>
              <a:rPr lang="en-US">
                <a:solidFill>
                  <a:schemeClr val="accent2"/>
                </a:solidFill>
              </a:rPr>
              <a:t>PAGE </a:t>
            </a:r>
            <a:fld id="{7B599B52-27C3-4436-AA39-9CC12F310512}" type="slidenum">
              <a:rPr lang="en-US" smtClean="0">
                <a:solidFill>
                  <a:schemeClr val="tx1"/>
                </a:solidFill>
              </a:rPr>
              <a:pPr/>
              <a:t>129</a:t>
            </a:fld>
            <a:endParaRPr lang="en-US" dirty="0">
              <a:solidFill>
                <a:schemeClr val="tx1"/>
              </a:solidFill>
            </a:endParaRPr>
          </a:p>
        </p:txBody>
      </p:sp>
    </p:spTree>
    <p:extLst>
      <p:ext uri="{BB962C8B-B14F-4D97-AF65-F5344CB8AC3E}">
        <p14:creationId xmlns:p14="http://schemas.microsoft.com/office/powerpoint/2010/main" val="125929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F471F38-BC9E-1027-5B76-FBFD95CED619}"/>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13</a:t>
            </a:fld>
            <a:endParaRPr lang="en-US" dirty="0">
              <a:solidFill>
                <a:schemeClr val="tx1"/>
              </a:solidFill>
            </a:endParaRPr>
          </a:p>
        </p:txBody>
      </p:sp>
      <p:pic>
        <p:nvPicPr>
          <p:cNvPr id="2050" name="Picture 2" descr="Conceptual image, Scrum process work item types.">
            <a:extLst>
              <a:ext uri="{FF2B5EF4-FFF2-40B4-BE49-F238E27FC236}">
                <a16:creationId xmlns:a16="http://schemas.microsoft.com/office/drawing/2014/main" id="{A00D6A24-6B9A-8F9D-47FF-80A8F30764EB}"/>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82600" y="85489"/>
            <a:ext cx="11239500" cy="667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919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499467E-1636-8A58-2C44-07398EA91FD2}"/>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0608EC49-FF67-BAC2-DDF8-5E0A845160F8}"/>
              </a:ext>
            </a:extLst>
          </p:cNvPr>
          <p:cNvSpPr>
            <a:spLocks noGrp="1"/>
          </p:cNvSpPr>
          <p:nvPr>
            <p:ph type="ftr" sz="quarter" idx="10"/>
          </p:nvPr>
        </p:nvSpPr>
        <p:spPr/>
        <p:txBody>
          <a:bodyPr/>
          <a:lstStyle/>
          <a:p>
            <a:endParaRPr lang="en-US" dirty="0"/>
          </a:p>
        </p:txBody>
      </p:sp>
      <p:sp>
        <p:nvSpPr>
          <p:cNvPr id="14" name="Text Placeholder 13">
            <a:extLst>
              <a:ext uri="{FF2B5EF4-FFF2-40B4-BE49-F238E27FC236}">
                <a16:creationId xmlns:a16="http://schemas.microsoft.com/office/drawing/2014/main" id="{1A4FFDC2-E974-1E58-3A47-8D9013AAA05D}"/>
              </a:ext>
            </a:extLst>
          </p:cNvPr>
          <p:cNvSpPr>
            <a:spLocks noGrp="1"/>
          </p:cNvSpPr>
          <p:nvPr>
            <p:ph type="body" sz="quarter" idx="12"/>
          </p:nvPr>
        </p:nvSpPr>
        <p:spPr/>
        <p:txBody>
          <a:bodyPr/>
          <a:lstStyle/>
          <a:p>
            <a:endParaRPr lang="en-US"/>
          </a:p>
        </p:txBody>
      </p:sp>
      <p:sp>
        <p:nvSpPr>
          <p:cNvPr id="12" name="Slide Number Placeholder 11">
            <a:extLst>
              <a:ext uri="{FF2B5EF4-FFF2-40B4-BE49-F238E27FC236}">
                <a16:creationId xmlns:a16="http://schemas.microsoft.com/office/drawing/2014/main" id="{DD4803D0-5764-DC38-307D-2E0EC18A17AD}"/>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130</a:t>
            </a:fld>
            <a:endParaRPr lang="en-US" dirty="0">
              <a:solidFill>
                <a:schemeClr val="tx1"/>
              </a:solidFill>
            </a:endParaRPr>
          </a:p>
        </p:txBody>
      </p:sp>
      <p:pic>
        <p:nvPicPr>
          <p:cNvPr id="3" name="Picture 2">
            <a:extLst>
              <a:ext uri="{FF2B5EF4-FFF2-40B4-BE49-F238E27FC236}">
                <a16:creationId xmlns:a16="http://schemas.microsoft.com/office/drawing/2014/main" id="{C5EDDF46-1C4C-5D58-655B-5A4AE84F7013}"/>
              </a:ext>
            </a:extLst>
          </p:cNvPr>
          <p:cNvPicPr>
            <a:picLocks noChangeAspect="1"/>
          </p:cNvPicPr>
          <p:nvPr/>
        </p:nvPicPr>
        <p:blipFill>
          <a:blip r:embed="rId2">
            <a:alphaModFix amt="50000"/>
          </a:blip>
          <a:stretch>
            <a:fillRect/>
          </a:stretch>
        </p:blipFill>
        <p:spPr>
          <a:xfrm>
            <a:off x="891121" y="0"/>
            <a:ext cx="10409757" cy="6858000"/>
          </a:xfrm>
          <a:prstGeom prst="rect">
            <a:avLst/>
          </a:prstGeom>
        </p:spPr>
      </p:pic>
    </p:spTree>
    <p:extLst>
      <p:ext uri="{BB962C8B-B14F-4D97-AF65-F5344CB8AC3E}">
        <p14:creationId xmlns:p14="http://schemas.microsoft.com/office/powerpoint/2010/main" val="915621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D4803D0-5764-DC38-307D-2E0EC18A17AD}"/>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131</a:t>
            </a:fld>
            <a:endParaRPr lang="en-US" dirty="0">
              <a:solidFill>
                <a:schemeClr val="tx1"/>
              </a:solidFill>
            </a:endParaRPr>
          </a:p>
        </p:txBody>
      </p:sp>
      <p:pic>
        <p:nvPicPr>
          <p:cNvPr id="3" name="Picture 2">
            <a:extLst>
              <a:ext uri="{FF2B5EF4-FFF2-40B4-BE49-F238E27FC236}">
                <a16:creationId xmlns:a16="http://schemas.microsoft.com/office/drawing/2014/main" id="{C5EDDF46-1C4C-5D58-655B-5A4AE84F7013}"/>
              </a:ext>
            </a:extLst>
          </p:cNvPr>
          <p:cNvPicPr>
            <a:picLocks noChangeAspect="1"/>
          </p:cNvPicPr>
          <p:nvPr/>
        </p:nvPicPr>
        <p:blipFill>
          <a:blip r:embed="rId2">
            <a:alphaModFix/>
          </a:blip>
          <a:stretch>
            <a:fillRect/>
          </a:stretch>
        </p:blipFill>
        <p:spPr>
          <a:xfrm>
            <a:off x="596900" y="-126899"/>
            <a:ext cx="10896599" cy="7178733"/>
          </a:xfrm>
          <a:prstGeom prst="rect">
            <a:avLst/>
          </a:prstGeom>
        </p:spPr>
      </p:pic>
    </p:spTree>
    <p:extLst>
      <p:ext uri="{BB962C8B-B14F-4D97-AF65-F5344CB8AC3E}">
        <p14:creationId xmlns:p14="http://schemas.microsoft.com/office/powerpoint/2010/main" val="4184714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499467E-1636-8A58-2C44-07398EA91FD2}"/>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0608EC49-FF67-BAC2-DDF8-5E0A845160F8}"/>
              </a:ext>
            </a:extLst>
          </p:cNvPr>
          <p:cNvSpPr>
            <a:spLocks noGrp="1"/>
          </p:cNvSpPr>
          <p:nvPr>
            <p:ph type="ftr" sz="quarter" idx="10"/>
          </p:nvPr>
        </p:nvSpPr>
        <p:spPr/>
        <p:txBody>
          <a:bodyPr/>
          <a:lstStyle/>
          <a:p>
            <a:endParaRPr lang="en-US" dirty="0"/>
          </a:p>
        </p:txBody>
      </p:sp>
      <p:sp>
        <p:nvSpPr>
          <p:cNvPr id="14" name="Text Placeholder 13">
            <a:extLst>
              <a:ext uri="{FF2B5EF4-FFF2-40B4-BE49-F238E27FC236}">
                <a16:creationId xmlns:a16="http://schemas.microsoft.com/office/drawing/2014/main" id="{1A4FFDC2-E974-1E58-3A47-8D9013AAA05D}"/>
              </a:ext>
            </a:extLst>
          </p:cNvPr>
          <p:cNvSpPr>
            <a:spLocks noGrp="1"/>
          </p:cNvSpPr>
          <p:nvPr>
            <p:ph type="body" sz="quarter" idx="12"/>
          </p:nvPr>
        </p:nvSpPr>
        <p:spPr/>
        <p:txBody>
          <a:bodyPr/>
          <a:lstStyle/>
          <a:p>
            <a:endParaRPr lang="en-US"/>
          </a:p>
        </p:txBody>
      </p:sp>
      <p:sp>
        <p:nvSpPr>
          <p:cNvPr id="12" name="Slide Number Placeholder 11">
            <a:extLst>
              <a:ext uri="{FF2B5EF4-FFF2-40B4-BE49-F238E27FC236}">
                <a16:creationId xmlns:a16="http://schemas.microsoft.com/office/drawing/2014/main" id="{DD4803D0-5764-DC38-307D-2E0EC18A17AD}"/>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132</a:t>
            </a:fld>
            <a:endParaRPr lang="en-US" dirty="0">
              <a:solidFill>
                <a:schemeClr val="tx1"/>
              </a:solidFill>
            </a:endParaRPr>
          </a:p>
        </p:txBody>
      </p:sp>
      <p:pic>
        <p:nvPicPr>
          <p:cNvPr id="3" name="Picture 2">
            <a:extLst>
              <a:ext uri="{FF2B5EF4-FFF2-40B4-BE49-F238E27FC236}">
                <a16:creationId xmlns:a16="http://schemas.microsoft.com/office/drawing/2014/main" id="{C5EDDF46-1C4C-5D58-655B-5A4AE84F7013}"/>
              </a:ext>
            </a:extLst>
          </p:cNvPr>
          <p:cNvPicPr>
            <a:picLocks noChangeAspect="1"/>
          </p:cNvPicPr>
          <p:nvPr/>
        </p:nvPicPr>
        <p:blipFill>
          <a:blip r:embed="rId2">
            <a:alphaModFix amt="50000"/>
          </a:blip>
          <a:stretch>
            <a:fillRect/>
          </a:stretch>
        </p:blipFill>
        <p:spPr>
          <a:xfrm>
            <a:off x="891121" y="0"/>
            <a:ext cx="10409757" cy="6858000"/>
          </a:xfrm>
          <a:prstGeom prst="rect">
            <a:avLst/>
          </a:prstGeom>
        </p:spPr>
      </p:pic>
    </p:spTree>
    <p:extLst>
      <p:ext uri="{BB962C8B-B14F-4D97-AF65-F5344CB8AC3E}">
        <p14:creationId xmlns:p14="http://schemas.microsoft.com/office/powerpoint/2010/main" val="17410284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text&#10;&#10;Description automatically generated">
            <a:extLst>
              <a:ext uri="{FF2B5EF4-FFF2-40B4-BE49-F238E27FC236}">
                <a16:creationId xmlns:a16="http://schemas.microsoft.com/office/drawing/2014/main" id="{EFC2C491-9F5A-EB01-FED7-4851C02F443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6946" r="26946"/>
          <a:stretch>
            <a:fillRect/>
          </a:stretch>
        </p:blipFill>
        <p:spPr/>
      </p:pic>
      <p:sp>
        <p:nvSpPr>
          <p:cNvPr id="3" name="Title 2">
            <a:extLst>
              <a:ext uri="{FF2B5EF4-FFF2-40B4-BE49-F238E27FC236}">
                <a16:creationId xmlns:a16="http://schemas.microsoft.com/office/drawing/2014/main" id="{E2052B91-B74E-991D-145D-C8D833B5D948}"/>
              </a:ext>
            </a:extLst>
          </p:cNvPr>
          <p:cNvSpPr>
            <a:spLocks noGrp="1"/>
          </p:cNvSpPr>
          <p:nvPr>
            <p:ph type="title"/>
          </p:nvPr>
        </p:nvSpPr>
        <p:spPr/>
        <p:txBody>
          <a:bodyPr/>
          <a:lstStyle/>
          <a:p>
            <a:r>
              <a:rPr lang="en-US" dirty="0"/>
              <a:t>Dynamically created build machine</a:t>
            </a:r>
          </a:p>
        </p:txBody>
      </p:sp>
      <p:sp>
        <p:nvSpPr>
          <p:cNvPr id="4" name="Footer Placeholder 3">
            <a:extLst>
              <a:ext uri="{FF2B5EF4-FFF2-40B4-BE49-F238E27FC236}">
                <a16:creationId xmlns:a16="http://schemas.microsoft.com/office/drawing/2014/main" id="{8A45FFED-5B3A-582F-4002-DD226CB89BA6}"/>
              </a:ext>
            </a:extLst>
          </p:cNvPr>
          <p:cNvSpPr>
            <a:spLocks noGrp="1"/>
          </p:cNvSpPr>
          <p:nvPr>
            <p:ph type="ftr" sz="quarter" idx="10"/>
          </p:nvPr>
        </p:nvSpPr>
        <p:spPr/>
        <p:txBody>
          <a:bodyPr/>
          <a:lstStyle/>
          <a:p>
            <a:endParaRPr lang="en-US" dirty="0"/>
          </a:p>
        </p:txBody>
      </p:sp>
      <p:sp>
        <p:nvSpPr>
          <p:cNvPr id="5" name="Text Placeholder 4">
            <a:extLst>
              <a:ext uri="{FF2B5EF4-FFF2-40B4-BE49-F238E27FC236}">
                <a16:creationId xmlns:a16="http://schemas.microsoft.com/office/drawing/2014/main" id="{54057D96-551A-4F50-8B5C-A572349D57A9}"/>
              </a:ext>
            </a:extLst>
          </p:cNvPr>
          <p:cNvSpPr>
            <a:spLocks noGrp="1"/>
          </p:cNvSpPr>
          <p:nvPr>
            <p:ph type="body" sz="quarter" idx="13"/>
          </p:nvPr>
        </p:nvSpPr>
        <p:spPr/>
        <p:txBody>
          <a:bodyPr/>
          <a:lstStyle/>
          <a:p>
            <a:r>
              <a:rPr lang="en-US" dirty="0"/>
              <a:t>Build on request</a:t>
            </a:r>
          </a:p>
        </p:txBody>
      </p:sp>
      <p:sp>
        <p:nvSpPr>
          <p:cNvPr id="6" name="Text Placeholder 5">
            <a:extLst>
              <a:ext uri="{FF2B5EF4-FFF2-40B4-BE49-F238E27FC236}">
                <a16:creationId xmlns:a16="http://schemas.microsoft.com/office/drawing/2014/main" id="{043C33F0-233C-C806-F903-6CE07BB7D587}"/>
              </a:ext>
            </a:extLst>
          </p:cNvPr>
          <p:cNvSpPr>
            <a:spLocks noGrp="1"/>
          </p:cNvSpPr>
          <p:nvPr>
            <p:ph type="body" sz="quarter" idx="14"/>
          </p:nvPr>
        </p:nvSpPr>
        <p:spPr/>
        <p:txBody>
          <a:bodyPr/>
          <a:lstStyle/>
          <a:p>
            <a:r>
              <a:rPr lang="en-US" dirty="0"/>
              <a:t>Has a Database and all AOS components</a:t>
            </a:r>
          </a:p>
          <a:p>
            <a:endParaRPr lang="en-US" dirty="0"/>
          </a:p>
        </p:txBody>
      </p:sp>
      <p:sp>
        <p:nvSpPr>
          <p:cNvPr id="7" name="Text Placeholder 6">
            <a:extLst>
              <a:ext uri="{FF2B5EF4-FFF2-40B4-BE49-F238E27FC236}">
                <a16:creationId xmlns:a16="http://schemas.microsoft.com/office/drawing/2014/main" id="{AEA92F73-824C-C4ED-9CA3-90452B1DC468}"/>
              </a:ext>
            </a:extLst>
          </p:cNvPr>
          <p:cNvSpPr>
            <a:spLocks noGrp="1"/>
          </p:cNvSpPr>
          <p:nvPr>
            <p:ph type="body" sz="quarter" idx="15"/>
          </p:nvPr>
        </p:nvSpPr>
        <p:spPr/>
        <p:txBody>
          <a:bodyPr/>
          <a:lstStyle/>
          <a:p>
            <a:r>
              <a:rPr lang="en-US" dirty="0"/>
              <a:t>Compile, Create Package, Tests, RSAT, all Features</a:t>
            </a:r>
          </a:p>
          <a:p>
            <a:endParaRPr lang="en-US" dirty="0"/>
          </a:p>
        </p:txBody>
      </p:sp>
      <p:sp>
        <p:nvSpPr>
          <p:cNvPr id="8" name="Text Placeholder 7">
            <a:extLst>
              <a:ext uri="{FF2B5EF4-FFF2-40B4-BE49-F238E27FC236}">
                <a16:creationId xmlns:a16="http://schemas.microsoft.com/office/drawing/2014/main" id="{50C9BC65-95F8-B847-5BD7-92717BB607AF}"/>
              </a:ext>
            </a:extLst>
          </p:cNvPr>
          <p:cNvSpPr>
            <a:spLocks noGrp="1"/>
          </p:cNvSpPr>
          <p:nvPr>
            <p:ph type="body" sz="quarter" idx="16"/>
          </p:nvPr>
        </p:nvSpPr>
        <p:spPr/>
        <p:txBody>
          <a:bodyPr>
            <a:normAutofit fontScale="77500" lnSpcReduction="20000"/>
          </a:bodyPr>
          <a:lstStyle/>
          <a:p>
            <a:r>
              <a:rPr lang="en-US" dirty="0"/>
              <a:t>VM on Azure Dev/Test Sub, not connected to LCS, created from VHD Template</a:t>
            </a:r>
          </a:p>
        </p:txBody>
      </p:sp>
      <p:sp>
        <p:nvSpPr>
          <p:cNvPr id="9" name="Text Placeholder 8">
            <a:extLst>
              <a:ext uri="{FF2B5EF4-FFF2-40B4-BE49-F238E27FC236}">
                <a16:creationId xmlns:a16="http://schemas.microsoft.com/office/drawing/2014/main" id="{E8A63E01-FDE9-E856-BCBC-5B9F7C2453D3}"/>
              </a:ext>
            </a:extLst>
          </p:cNvPr>
          <p:cNvSpPr>
            <a:spLocks noGrp="1"/>
          </p:cNvSpPr>
          <p:nvPr>
            <p:ph type="body" sz="quarter" idx="17"/>
          </p:nvPr>
        </p:nvSpPr>
        <p:spPr/>
        <p:txBody>
          <a:bodyPr>
            <a:normAutofit fontScale="77500" lnSpcReduction="20000"/>
          </a:bodyPr>
          <a:lstStyle/>
          <a:p>
            <a:r>
              <a:rPr lang="en-US" dirty="0"/>
              <a:t>Template needs to be updated periodically so builds are on semi current version</a:t>
            </a:r>
          </a:p>
        </p:txBody>
      </p:sp>
      <p:sp>
        <p:nvSpPr>
          <p:cNvPr id="10" name="Text Placeholder 9">
            <a:extLst>
              <a:ext uri="{FF2B5EF4-FFF2-40B4-BE49-F238E27FC236}">
                <a16:creationId xmlns:a16="http://schemas.microsoft.com/office/drawing/2014/main" id="{F1CACA86-6554-7EBA-D291-788CC49FBD12}"/>
              </a:ext>
            </a:extLst>
          </p:cNvPr>
          <p:cNvSpPr>
            <a:spLocks noGrp="1"/>
          </p:cNvSpPr>
          <p:nvPr>
            <p:ph type="body" sz="quarter" idx="18"/>
          </p:nvPr>
        </p:nvSpPr>
        <p:spPr/>
        <p:txBody>
          <a:bodyPr/>
          <a:lstStyle/>
          <a:p>
            <a:r>
              <a:rPr lang="en-US" dirty="0"/>
              <a:t>Good For Build, Sync, test</a:t>
            </a:r>
          </a:p>
          <a:p>
            <a:endParaRPr lang="en-US" dirty="0"/>
          </a:p>
        </p:txBody>
      </p:sp>
      <p:sp>
        <p:nvSpPr>
          <p:cNvPr id="11" name="Text Placeholder 10">
            <a:extLst>
              <a:ext uri="{FF2B5EF4-FFF2-40B4-BE49-F238E27FC236}">
                <a16:creationId xmlns:a16="http://schemas.microsoft.com/office/drawing/2014/main" id="{ABB447E5-689D-677F-5103-F53A39E37EC3}"/>
              </a:ext>
            </a:extLst>
          </p:cNvPr>
          <p:cNvSpPr>
            <a:spLocks noGrp="1"/>
          </p:cNvSpPr>
          <p:nvPr>
            <p:ph type="body" sz="quarter" idx="19"/>
          </p:nvPr>
        </p:nvSpPr>
        <p:spPr/>
        <p:txBody>
          <a:bodyPr>
            <a:normAutofit fontScale="77500" lnSpcReduction="20000"/>
          </a:bodyPr>
          <a:lstStyle/>
          <a:p>
            <a:r>
              <a:rPr lang="en-US" dirty="0"/>
              <a:t>Complicated. Ideal for complex implementations so multiple pipeline instances can be running</a:t>
            </a:r>
          </a:p>
        </p:txBody>
      </p:sp>
      <p:sp>
        <p:nvSpPr>
          <p:cNvPr id="12" name="Slide Number Placeholder 11">
            <a:extLst>
              <a:ext uri="{FF2B5EF4-FFF2-40B4-BE49-F238E27FC236}">
                <a16:creationId xmlns:a16="http://schemas.microsoft.com/office/drawing/2014/main" id="{A1D79554-9F6C-270F-4330-FE0C5A418934}"/>
              </a:ext>
            </a:extLst>
          </p:cNvPr>
          <p:cNvSpPr>
            <a:spLocks noGrp="1"/>
          </p:cNvSpPr>
          <p:nvPr>
            <p:ph type="sldNum" sz="quarter" idx="20"/>
          </p:nvPr>
        </p:nvSpPr>
        <p:spPr/>
        <p:txBody>
          <a:bodyPr/>
          <a:lstStyle/>
          <a:p>
            <a:r>
              <a:rPr lang="en-US">
                <a:solidFill>
                  <a:schemeClr val="accent2"/>
                </a:solidFill>
              </a:rPr>
              <a:t>PAGE </a:t>
            </a:r>
            <a:fld id="{7B599B52-27C3-4436-AA39-9CC12F310512}" type="slidenum">
              <a:rPr lang="en-US" smtClean="0">
                <a:solidFill>
                  <a:schemeClr val="tx1"/>
                </a:solidFill>
              </a:rPr>
              <a:pPr/>
              <a:t>133</a:t>
            </a:fld>
            <a:endParaRPr lang="en-US" dirty="0">
              <a:solidFill>
                <a:schemeClr val="tx1"/>
              </a:solidFill>
            </a:endParaRPr>
          </a:p>
        </p:txBody>
      </p:sp>
    </p:spTree>
    <p:extLst>
      <p:ext uri="{BB962C8B-B14F-4D97-AF65-F5344CB8AC3E}">
        <p14:creationId xmlns:p14="http://schemas.microsoft.com/office/powerpoint/2010/main" val="23887617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A8ED-0507-5A68-7286-63CD71C0A960}"/>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5F73470A-8A23-4987-3C22-F980D021BC08}"/>
              </a:ext>
            </a:extLst>
          </p:cNvPr>
          <p:cNvSpPr>
            <a:spLocks noGrp="1"/>
          </p:cNvSpPr>
          <p:nvPr>
            <p:ph type="ftr" sz="quarter" idx="10"/>
          </p:nvPr>
        </p:nvSpPr>
        <p:spPr/>
        <p:txBody>
          <a:bodyPr/>
          <a:lstStyle/>
          <a:p>
            <a:endParaRPr lang="en-US" dirty="0"/>
          </a:p>
        </p:txBody>
      </p:sp>
      <p:sp>
        <p:nvSpPr>
          <p:cNvPr id="3" name="Text Placeholder 2">
            <a:extLst>
              <a:ext uri="{FF2B5EF4-FFF2-40B4-BE49-F238E27FC236}">
                <a16:creationId xmlns:a16="http://schemas.microsoft.com/office/drawing/2014/main" id="{D6E7F6FF-0148-EE8E-5709-581FA3A6E317}"/>
              </a:ext>
            </a:extLst>
          </p:cNvPr>
          <p:cNvSpPr>
            <a:spLocks noGrp="1"/>
          </p:cNvSpPr>
          <p:nvPr>
            <p:ph type="body" sz="quarter" idx="12"/>
          </p:nvPr>
        </p:nvSpPr>
        <p:spPr/>
        <p:txBody>
          <a:bodyPr/>
          <a:lstStyle/>
          <a:p>
            <a:endParaRPr lang="en-US"/>
          </a:p>
        </p:txBody>
      </p:sp>
      <p:sp>
        <p:nvSpPr>
          <p:cNvPr id="12" name="Slide Number Placeholder 11">
            <a:extLst>
              <a:ext uri="{FF2B5EF4-FFF2-40B4-BE49-F238E27FC236}">
                <a16:creationId xmlns:a16="http://schemas.microsoft.com/office/drawing/2014/main" id="{5D4C2ABD-6464-C837-7E8D-28F85D5076F0}"/>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134</a:t>
            </a:fld>
            <a:endParaRPr lang="en-US" dirty="0">
              <a:solidFill>
                <a:schemeClr val="tx1"/>
              </a:solidFill>
            </a:endParaRPr>
          </a:p>
        </p:txBody>
      </p:sp>
      <p:pic>
        <p:nvPicPr>
          <p:cNvPr id="6" name="Picture 5">
            <a:extLst>
              <a:ext uri="{FF2B5EF4-FFF2-40B4-BE49-F238E27FC236}">
                <a16:creationId xmlns:a16="http://schemas.microsoft.com/office/drawing/2014/main" id="{8F6AB9E8-7408-B0D6-2676-EB386591ADB8}"/>
              </a:ext>
            </a:extLst>
          </p:cNvPr>
          <p:cNvPicPr>
            <a:picLocks noChangeAspect="1"/>
          </p:cNvPicPr>
          <p:nvPr/>
        </p:nvPicPr>
        <p:blipFill>
          <a:blip r:embed="rId2">
            <a:alphaModFix amt="50000"/>
          </a:blip>
          <a:stretch>
            <a:fillRect/>
          </a:stretch>
        </p:blipFill>
        <p:spPr>
          <a:xfrm>
            <a:off x="1789887" y="0"/>
            <a:ext cx="8612225" cy="6858000"/>
          </a:xfrm>
          <a:prstGeom prst="rect">
            <a:avLst/>
          </a:prstGeom>
        </p:spPr>
      </p:pic>
    </p:spTree>
    <p:extLst>
      <p:ext uri="{BB962C8B-B14F-4D97-AF65-F5344CB8AC3E}">
        <p14:creationId xmlns:p14="http://schemas.microsoft.com/office/powerpoint/2010/main" val="287820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5D4C2ABD-6464-C837-7E8D-28F85D5076F0}"/>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135</a:t>
            </a:fld>
            <a:endParaRPr lang="en-US" dirty="0">
              <a:solidFill>
                <a:schemeClr val="tx1"/>
              </a:solidFill>
            </a:endParaRPr>
          </a:p>
        </p:txBody>
      </p:sp>
      <p:pic>
        <p:nvPicPr>
          <p:cNvPr id="6" name="Picture 5">
            <a:extLst>
              <a:ext uri="{FF2B5EF4-FFF2-40B4-BE49-F238E27FC236}">
                <a16:creationId xmlns:a16="http://schemas.microsoft.com/office/drawing/2014/main" id="{8F6AB9E8-7408-B0D6-2676-EB386591ADB8}"/>
              </a:ext>
            </a:extLst>
          </p:cNvPr>
          <p:cNvPicPr>
            <a:picLocks noChangeAspect="1"/>
          </p:cNvPicPr>
          <p:nvPr/>
        </p:nvPicPr>
        <p:blipFill>
          <a:blip r:embed="rId2">
            <a:alphaModFix/>
          </a:blip>
          <a:stretch>
            <a:fillRect/>
          </a:stretch>
        </p:blipFill>
        <p:spPr>
          <a:xfrm>
            <a:off x="1789887" y="0"/>
            <a:ext cx="8612225" cy="6858000"/>
          </a:xfrm>
          <a:prstGeom prst="rect">
            <a:avLst/>
          </a:prstGeom>
        </p:spPr>
      </p:pic>
    </p:spTree>
    <p:extLst>
      <p:ext uri="{BB962C8B-B14F-4D97-AF65-F5344CB8AC3E}">
        <p14:creationId xmlns:p14="http://schemas.microsoft.com/office/powerpoint/2010/main" val="307450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5D4C2ABD-6464-C837-7E8D-28F85D5076F0}"/>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136</a:t>
            </a:fld>
            <a:endParaRPr lang="en-US" dirty="0">
              <a:solidFill>
                <a:schemeClr val="tx1"/>
              </a:solidFill>
            </a:endParaRPr>
          </a:p>
        </p:txBody>
      </p:sp>
      <p:pic>
        <p:nvPicPr>
          <p:cNvPr id="6" name="Picture 5">
            <a:extLst>
              <a:ext uri="{FF2B5EF4-FFF2-40B4-BE49-F238E27FC236}">
                <a16:creationId xmlns:a16="http://schemas.microsoft.com/office/drawing/2014/main" id="{8F6AB9E8-7408-B0D6-2676-EB386591ADB8}"/>
              </a:ext>
            </a:extLst>
          </p:cNvPr>
          <p:cNvPicPr>
            <a:picLocks noChangeAspect="1"/>
          </p:cNvPicPr>
          <p:nvPr/>
        </p:nvPicPr>
        <p:blipFill>
          <a:blip r:embed="rId2">
            <a:alphaModFix/>
          </a:blip>
          <a:stretch>
            <a:fillRect/>
          </a:stretch>
        </p:blipFill>
        <p:spPr>
          <a:xfrm>
            <a:off x="1891487" y="0"/>
            <a:ext cx="13462813" cy="10720571"/>
          </a:xfrm>
          <a:prstGeom prst="rect">
            <a:avLst/>
          </a:prstGeom>
        </p:spPr>
      </p:pic>
    </p:spTree>
    <p:extLst>
      <p:ext uri="{BB962C8B-B14F-4D97-AF65-F5344CB8AC3E}">
        <p14:creationId xmlns:p14="http://schemas.microsoft.com/office/powerpoint/2010/main" val="2619517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5D4C2ABD-6464-C837-7E8D-28F85D5076F0}"/>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137</a:t>
            </a:fld>
            <a:endParaRPr lang="en-US" dirty="0">
              <a:solidFill>
                <a:schemeClr val="tx1"/>
              </a:solidFill>
            </a:endParaRPr>
          </a:p>
        </p:txBody>
      </p:sp>
      <p:pic>
        <p:nvPicPr>
          <p:cNvPr id="6" name="Picture 5">
            <a:extLst>
              <a:ext uri="{FF2B5EF4-FFF2-40B4-BE49-F238E27FC236}">
                <a16:creationId xmlns:a16="http://schemas.microsoft.com/office/drawing/2014/main" id="{8F6AB9E8-7408-B0D6-2676-EB386591ADB8}"/>
              </a:ext>
            </a:extLst>
          </p:cNvPr>
          <p:cNvPicPr>
            <a:picLocks noChangeAspect="1"/>
          </p:cNvPicPr>
          <p:nvPr/>
        </p:nvPicPr>
        <p:blipFill>
          <a:blip r:embed="rId2">
            <a:alphaModFix/>
          </a:blip>
          <a:stretch>
            <a:fillRect/>
          </a:stretch>
        </p:blipFill>
        <p:spPr>
          <a:xfrm>
            <a:off x="1789887" y="-3862571"/>
            <a:ext cx="13462813" cy="10720571"/>
          </a:xfrm>
          <a:prstGeom prst="rect">
            <a:avLst/>
          </a:prstGeom>
        </p:spPr>
      </p:pic>
    </p:spTree>
    <p:extLst>
      <p:ext uri="{BB962C8B-B14F-4D97-AF65-F5344CB8AC3E}">
        <p14:creationId xmlns:p14="http://schemas.microsoft.com/office/powerpoint/2010/main" val="1069364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5D4C2ABD-6464-C837-7E8D-28F85D5076F0}"/>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138</a:t>
            </a:fld>
            <a:endParaRPr lang="en-US" dirty="0">
              <a:solidFill>
                <a:schemeClr val="tx1"/>
              </a:solidFill>
            </a:endParaRPr>
          </a:p>
        </p:txBody>
      </p:sp>
      <p:pic>
        <p:nvPicPr>
          <p:cNvPr id="6" name="Picture 5">
            <a:extLst>
              <a:ext uri="{FF2B5EF4-FFF2-40B4-BE49-F238E27FC236}">
                <a16:creationId xmlns:a16="http://schemas.microsoft.com/office/drawing/2014/main" id="{8F6AB9E8-7408-B0D6-2676-EB386591ADB8}"/>
              </a:ext>
            </a:extLst>
          </p:cNvPr>
          <p:cNvPicPr>
            <a:picLocks noChangeAspect="1"/>
          </p:cNvPicPr>
          <p:nvPr/>
        </p:nvPicPr>
        <p:blipFill>
          <a:blip r:embed="rId2">
            <a:alphaModFix/>
          </a:blip>
          <a:stretch>
            <a:fillRect/>
          </a:stretch>
        </p:blipFill>
        <p:spPr>
          <a:xfrm>
            <a:off x="1548587" y="0"/>
            <a:ext cx="13462813" cy="10720571"/>
          </a:xfrm>
          <a:prstGeom prst="rect">
            <a:avLst/>
          </a:prstGeom>
        </p:spPr>
      </p:pic>
    </p:spTree>
    <p:extLst>
      <p:ext uri="{BB962C8B-B14F-4D97-AF65-F5344CB8AC3E}">
        <p14:creationId xmlns:p14="http://schemas.microsoft.com/office/powerpoint/2010/main" val="3494372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5D4C2ABD-6464-C837-7E8D-28F85D5076F0}"/>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139</a:t>
            </a:fld>
            <a:endParaRPr lang="en-US" dirty="0">
              <a:solidFill>
                <a:schemeClr val="tx1"/>
              </a:solidFill>
            </a:endParaRPr>
          </a:p>
        </p:txBody>
      </p:sp>
      <p:pic>
        <p:nvPicPr>
          <p:cNvPr id="6" name="Picture 5">
            <a:extLst>
              <a:ext uri="{FF2B5EF4-FFF2-40B4-BE49-F238E27FC236}">
                <a16:creationId xmlns:a16="http://schemas.microsoft.com/office/drawing/2014/main" id="{8F6AB9E8-7408-B0D6-2676-EB386591ADB8}"/>
              </a:ext>
            </a:extLst>
          </p:cNvPr>
          <p:cNvPicPr>
            <a:picLocks noChangeAspect="1"/>
          </p:cNvPicPr>
          <p:nvPr/>
        </p:nvPicPr>
        <p:blipFill>
          <a:blip r:embed="rId2">
            <a:alphaModFix/>
          </a:blip>
          <a:stretch>
            <a:fillRect/>
          </a:stretch>
        </p:blipFill>
        <p:spPr>
          <a:xfrm>
            <a:off x="-1601013" y="0"/>
            <a:ext cx="13462813" cy="10720571"/>
          </a:xfrm>
          <a:prstGeom prst="rect">
            <a:avLst/>
          </a:prstGeom>
        </p:spPr>
      </p:pic>
    </p:spTree>
    <p:extLst>
      <p:ext uri="{BB962C8B-B14F-4D97-AF65-F5344CB8AC3E}">
        <p14:creationId xmlns:p14="http://schemas.microsoft.com/office/powerpoint/2010/main" val="1344802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FC9C194-5907-F782-1A3D-0C3E01300AD2}"/>
              </a:ext>
            </a:extLst>
          </p:cNvPr>
          <p:cNvSpPr>
            <a:spLocks noGrp="1"/>
          </p:cNvSpPr>
          <p:nvPr>
            <p:ph type="title"/>
          </p:nvPr>
        </p:nvSpPr>
        <p:spPr/>
        <p:txBody>
          <a:bodyPr/>
          <a:lstStyle/>
          <a:p>
            <a:endParaRPr lang="en-US"/>
          </a:p>
        </p:txBody>
      </p:sp>
      <p:sp>
        <p:nvSpPr>
          <p:cNvPr id="2" name="Footer Placeholder 1">
            <a:extLst>
              <a:ext uri="{FF2B5EF4-FFF2-40B4-BE49-F238E27FC236}">
                <a16:creationId xmlns:a16="http://schemas.microsoft.com/office/drawing/2014/main" id="{F84497AB-CFEB-8679-A7B3-B86C16E62653}"/>
              </a:ext>
            </a:extLst>
          </p:cNvPr>
          <p:cNvSpPr>
            <a:spLocks noGrp="1"/>
          </p:cNvSpPr>
          <p:nvPr>
            <p:ph type="ftr" sz="quarter" idx="10"/>
          </p:nvPr>
        </p:nvSpPr>
        <p:spPr/>
        <p:txBody>
          <a:bodyPr/>
          <a:lstStyle/>
          <a:p>
            <a:endParaRPr lang="en-US" dirty="0"/>
          </a:p>
        </p:txBody>
      </p:sp>
      <p:sp>
        <p:nvSpPr>
          <p:cNvPr id="12" name="Text Placeholder 11">
            <a:extLst>
              <a:ext uri="{FF2B5EF4-FFF2-40B4-BE49-F238E27FC236}">
                <a16:creationId xmlns:a16="http://schemas.microsoft.com/office/drawing/2014/main" id="{6FA6D250-C5F4-CD6C-0C7D-6056A9FE0559}"/>
              </a:ext>
            </a:extLst>
          </p:cNvPr>
          <p:cNvSpPr>
            <a:spLocks noGrp="1"/>
          </p:cNvSpPr>
          <p:nvPr>
            <p:ph type="body" sz="quarter" idx="12"/>
          </p:nvPr>
        </p:nvSpPr>
        <p:spPr/>
        <p:txBody>
          <a:bodyPr/>
          <a:lstStyle/>
          <a:p>
            <a:endParaRPr lang="en-US" dirty="0"/>
          </a:p>
        </p:txBody>
      </p:sp>
      <p:sp>
        <p:nvSpPr>
          <p:cNvPr id="10" name="Slide Number Placeholder 9">
            <a:extLst>
              <a:ext uri="{FF2B5EF4-FFF2-40B4-BE49-F238E27FC236}">
                <a16:creationId xmlns:a16="http://schemas.microsoft.com/office/drawing/2014/main" id="{7F471F38-BC9E-1027-5B76-FBFD95CED619}"/>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14</a:t>
            </a:fld>
            <a:endParaRPr lang="en-US" dirty="0">
              <a:solidFill>
                <a:schemeClr val="tx1"/>
              </a:solidFill>
            </a:endParaRPr>
          </a:p>
        </p:txBody>
      </p:sp>
      <p:pic>
        <p:nvPicPr>
          <p:cNvPr id="2050" name="Picture 2" descr="Conceptual image, Scrum process work item types.">
            <a:extLst>
              <a:ext uri="{FF2B5EF4-FFF2-40B4-BE49-F238E27FC236}">
                <a16:creationId xmlns:a16="http://schemas.microsoft.com/office/drawing/2014/main" id="{A00D6A24-6B9A-8F9D-47FF-80A8F30764EB}"/>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2762250" y="1447800"/>
            <a:ext cx="66675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685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5D4C2ABD-6464-C837-7E8D-28F85D5076F0}"/>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140</a:t>
            </a:fld>
            <a:endParaRPr lang="en-US" dirty="0">
              <a:solidFill>
                <a:schemeClr val="tx1"/>
              </a:solidFill>
            </a:endParaRPr>
          </a:p>
        </p:txBody>
      </p:sp>
      <p:pic>
        <p:nvPicPr>
          <p:cNvPr id="6" name="Picture 5">
            <a:extLst>
              <a:ext uri="{FF2B5EF4-FFF2-40B4-BE49-F238E27FC236}">
                <a16:creationId xmlns:a16="http://schemas.microsoft.com/office/drawing/2014/main" id="{8F6AB9E8-7408-B0D6-2676-EB386591ADB8}"/>
              </a:ext>
            </a:extLst>
          </p:cNvPr>
          <p:cNvPicPr>
            <a:picLocks noChangeAspect="1"/>
          </p:cNvPicPr>
          <p:nvPr/>
        </p:nvPicPr>
        <p:blipFill>
          <a:blip r:embed="rId2">
            <a:alphaModFix/>
          </a:blip>
          <a:stretch>
            <a:fillRect/>
          </a:stretch>
        </p:blipFill>
        <p:spPr>
          <a:xfrm>
            <a:off x="1789887" y="0"/>
            <a:ext cx="8612225" cy="6858000"/>
          </a:xfrm>
          <a:prstGeom prst="rect">
            <a:avLst/>
          </a:prstGeom>
        </p:spPr>
      </p:pic>
    </p:spTree>
    <p:extLst>
      <p:ext uri="{BB962C8B-B14F-4D97-AF65-F5344CB8AC3E}">
        <p14:creationId xmlns:p14="http://schemas.microsoft.com/office/powerpoint/2010/main" val="2108219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A8ED-0507-5A68-7286-63CD71C0A960}"/>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5F73470A-8A23-4987-3C22-F980D021BC08}"/>
              </a:ext>
            </a:extLst>
          </p:cNvPr>
          <p:cNvSpPr>
            <a:spLocks noGrp="1"/>
          </p:cNvSpPr>
          <p:nvPr>
            <p:ph type="ftr" sz="quarter" idx="10"/>
          </p:nvPr>
        </p:nvSpPr>
        <p:spPr/>
        <p:txBody>
          <a:bodyPr/>
          <a:lstStyle/>
          <a:p>
            <a:endParaRPr lang="en-US" dirty="0"/>
          </a:p>
        </p:txBody>
      </p:sp>
      <p:sp>
        <p:nvSpPr>
          <p:cNvPr id="3" name="Text Placeholder 2">
            <a:extLst>
              <a:ext uri="{FF2B5EF4-FFF2-40B4-BE49-F238E27FC236}">
                <a16:creationId xmlns:a16="http://schemas.microsoft.com/office/drawing/2014/main" id="{D6E7F6FF-0148-EE8E-5709-581FA3A6E317}"/>
              </a:ext>
            </a:extLst>
          </p:cNvPr>
          <p:cNvSpPr>
            <a:spLocks noGrp="1"/>
          </p:cNvSpPr>
          <p:nvPr>
            <p:ph type="body" sz="quarter" idx="12"/>
          </p:nvPr>
        </p:nvSpPr>
        <p:spPr/>
        <p:txBody>
          <a:bodyPr/>
          <a:lstStyle/>
          <a:p>
            <a:endParaRPr lang="en-US"/>
          </a:p>
        </p:txBody>
      </p:sp>
      <p:sp>
        <p:nvSpPr>
          <p:cNvPr id="12" name="Slide Number Placeholder 11">
            <a:extLst>
              <a:ext uri="{FF2B5EF4-FFF2-40B4-BE49-F238E27FC236}">
                <a16:creationId xmlns:a16="http://schemas.microsoft.com/office/drawing/2014/main" id="{5D4C2ABD-6464-C837-7E8D-28F85D5076F0}"/>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141</a:t>
            </a:fld>
            <a:endParaRPr lang="en-US" dirty="0">
              <a:solidFill>
                <a:schemeClr val="tx1"/>
              </a:solidFill>
            </a:endParaRPr>
          </a:p>
        </p:txBody>
      </p:sp>
      <p:pic>
        <p:nvPicPr>
          <p:cNvPr id="6" name="Picture 5">
            <a:extLst>
              <a:ext uri="{FF2B5EF4-FFF2-40B4-BE49-F238E27FC236}">
                <a16:creationId xmlns:a16="http://schemas.microsoft.com/office/drawing/2014/main" id="{8F6AB9E8-7408-B0D6-2676-EB386591ADB8}"/>
              </a:ext>
            </a:extLst>
          </p:cNvPr>
          <p:cNvPicPr>
            <a:picLocks noChangeAspect="1"/>
          </p:cNvPicPr>
          <p:nvPr/>
        </p:nvPicPr>
        <p:blipFill>
          <a:blip r:embed="rId2">
            <a:alphaModFix amt="50000"/>
          </a:blip>
          <a:stretch>
            <a:fillRect/>
          </a:stretch>
        </p:blipFill>
        <p:spPr>
          <a:xfrm>
            <a:off x="1789887" y="0"/>
            <a:ext cx="8612225" cy="6858000"/>
          </a:xfrm>
          <a:prstGeom prst="rect">
            <a:avLst/>
          </a:prstGeom>
        </p:spPr>
      </p:pic>
    </p:spTree>
    <p:extLst>
      <p:ext uri="{BB962C8B-B14F-4D97-AF65-F5344CB8AC3E}">
        <p14:creationId xmlns:p14="http://schemas.microsoft.com/office/powerpoint/2010/main" val="3482460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0B356D-5ABF-4396-C654-B48ED4FC24FF}"/>
              </a:ext>
            </a:extLst>
          </p:cNvPr>
          <p:cNvSpPr>
            <a:spLocks noGrp="1"/>
          </p:cNvSpPr>
          <p:nvPr>
            <p:ph type="title"/>
          </p:nvPr>
        </p:nvSpPr>
        <p:spPr/>
        <p:txBody>
          <a:bodyPr/>
          <a:lstStyle/>
          <a:p>
            <a:r>
              <a:rPr lang="en-US" dirty="0"/>
              <a:t>Pipelines Best Practices</a:t>
            </a:r>
          </a:p>
        </p:txBody>
      </p:sp>
      <p:sp>
        <p:nvSpPr>
          <p:cNvPr id="3" name="Footer Placeholder 2">
            <a:extLst>
              <a:ext uri="{FF2B5EF4-FFF2-40B4-BE49-F238E27FC236}">
                <a16:creationId xmlns:a16="http://schemas.microsoft.com/office/drawing/2014/main" id="{FBE9A5A5-6762-D97F-B9E3-C96F173D4E3E}"/>
              </a:ext>
            </a:extLst>
          </p:cNvPr>
          <p:cNvSpPr>
            <a:spLocks noGrp="1"/>
          </p:cNvSpPr>
          <p:nvPr>
            <p:ph type="ftr" sz="quarter" idx="10"/>
          </p:nvPr>
        </p:nvSpPr>
        <p:spPr/>
        <p:txBody>
          <a:bodyPr/>
          <a:lstStyle/>
          <a:p>
            <a:endParaRPr lang="en-US" dirty="0"/>
          </a:p>
        </p:txBody>
      </p:sp>
      <p:sp>
        <p:nvSpPr>
          <p:cNvPr id="6" name="Text Placeholder 5">
            <a:extLst>
              <a:ext uri="{FF2B5EF4-FFF2-40B4-BE49-F238E27FC236}">
                <a16:creationId xmlns:a16="http://schemas.microsoft.com/office/drawing/2014/main" id="{9BDA53D7-A73B-17A0-2978-7071B9434088}"/>
              </a:ext>
            </a:extLst>
          </p:cNvPr>
          <p:cNvSpPr>
            <a:spLocks noGrp="1"/>
          </p:cNvSpPr>
          <p:nvPr>
            <p:ph type="body" sz="quarter" idx="12"/>
          </p:nvPr>
        </p:nvSpPr>
        <p:spPr/>
        <p:txBody>
          <a:bodyPr/>
          <a:lstStyle/>
          <a:p>
            <a:r>
              <a:rPr lang="en-US" dirty="0"/>
              <a:t>01</a:t>
            </a:r>
          </a:p>
        </p:txBody>
      </p:sp>
      <p:sp>
        <p:nvSpPr>
          <p:cNvPr id="7" name="Text Placeholder 6">
            <a:extLst>
              <a:ext uri="{FF2B5EF4-FFF2-40B4-BE49-F238E27FC236}">
                <a16:creationId xmlns:a16="http://schemas.microsoft.com/office/drawing/2014/main" id="{2AF63813-4BC7-0FF2-5452-8F927F03E0B2}"/>
              </a:ext>
            </a:extLst>
          </p:cNvPr>
          <p:cNvSpPr>
            <a:spLocks noGrp="1"/>
          </p:cNvSpPr>
          <p:nvPr>
            <p:ph type="body" sz="quarter" idx="13"/>
          </p:nvPr>
        </p:nvSpPr>
        <p:spPr/>
        <p:txBody>
          <a:bodyPr/>
          <a:lstStyle/>
          <a:p>
            <a:r>
              <a:rPr lang="en-US" dirty="0"/>
              <a:t>03</a:t>
            </a:r>
          </a:p>
        </p:txBody>
      </p:sp>
      <p:sp>
        <p:nvSpPr>
          <p:cNvPr id="8" name="Text Placeholder 7">
            <a:extLst>
              <a:ext uri="{FF2B5EF4-FFF2-40B4-BE49-F238E27FC236}">
                <a16:creationId xmlns:a16="http://schemas.microsoft.com/office/drawing/2014/main" id="{58D7AE3A-425D-FF72-B282-930FBB41D92C}"/>
              </a:ext>
            </a:extLst>
          </p:cNvPr>
          <p:cNvSpPr>
            <a:spLocks noGrp="1"/>
          </p:cNvSpPr>
          <p:nvPr>
            <p:ph type="body" sz="quarter" idx="14"/>
          </p:nvPr>
        </p:nvSpPr>
        <p:spPr/>
        <p:txBody>
          <a:bodyPr/>
          <a:lstStyle/>
          <a:p>
            <a:r>
              <a:rPr lang="en-US" dirty="0"/>
              <a:t>02</a:t>
            </a:r>
          </a:p>
        </p:txBody>
      </p:sp>
      <p:sp>
        <p:nvSpPr>
          <p:cNvPr id="9" name="Text Placeholder 8">
            <a:extLst>
              <a:ext uri="{FF2B5EF4-FFF2-40B4-BE49-F238E27FC236}">
                <a16:creationId xmlns:a16="http://schemas.microsoft.com/office/drawing/2014/main" id="{4BE2746F-A25D-70A2-E52A-F8962D4A79FB}"/>
              </a:ext>
            </a:extLst>
          </p:cNvPr>
          <p:cNvSpPr>
            <a:spLocks noGrp="1"/>
          </p:cNvSpPr>
          <p:nvPr>
            <p:ph type="body" sz="quarter" idx="15"/>
          </p:nvPr>
        </p:nvSpPr>
        <p:spPr/>
        <p:txBody>
          <a:bodyPr/>
          <a:lstStyle/>
          <a:p>
            <a:r>
              <a:rPr lang="en-US" dirty="0"/>
              <a:t>04</a:t>
            </a:r>
          </a:p>
        </p:txBody>
      </p:sp>
      <p:sp>
        <p:nvSpPr>
          <p:cNvPr id="10" name="Text Placeholder 9">
            <a:extLst>
              <a:ext uri="{FF2B5EF4-FFF2-40B4-BE49-F238E27FC236}">
                <a16:creationId xmlns:a16="http://schemas.microsoft.com/office/drawing/2014/main" id="{B99645C9-3D9B-2B3B-D214-2197D9BF8A77}"/>
              </a:ext>
            </a:extLst>
          </p:cNvPr>
          <p:cNvSpPr>
            <a:spLocks noGrp="1"/>
          </p:cNvSpPr>
          <p:nvPr>
            <p:ph type="body" sz="quarter" idx="16"/>
          </p:nvPr>
        </p:nvSpPr>
        <p:spPr/>
        <p:txBody>
          <a:bodyPr>
            <a:normAutofit fontScale="85000" lnSpcReduction="10000"/>
          </a:bodyPr>
          <a:lstStyle/>
          <a:p>
            <a:r>
              <a:rPr lang="en-US" dirty="0"/>
              <a:t>Use version control for pipeline definitions</a:t>
            </a:r>
          </a:p>
        </p:txBody>
      </p:sp>
      <p:sp>
        <p:nvSpPr>
          <p:cNvPr id="11" name="Text Placeholder 10">
            <a:extLst>
              <a:ext uri="{FF2B5EF4-FFF2-40B4-BE49-F238E27FC236}">
                <a16:creationId xmlns:a16="http://schemas.microsoft.com/office/drawing/2014/main" id="{86011B8B-5551-9B13-9527-8831462378BA}"/>
              </a:ext>
            </a:extLst>
          </p:cNvPr>
          <p:cNvSpPr>
            <a:spLocks noGrp="1"/>
          </p:cNvSpPr>
          <p:nvPr>
            <p:ph type="body" sz="quarter" idx="18"/>
          </p:nvPr>
        </p:nvSpPr>
        <p:spPr/>
        <p:txBody>
          <a:bodyPr>
            <a:normAutofit fontScale="70000" lnSpcReduction="20000"/>
          </a:bodyPr>
          <a:lstStyle/>
          <a:p>
            <a:r>
              <a:rPr lang="en-US" dirty="0"/>
              <a:t>Store your pipeline definitions in version control, such as Azure Repos, to enable collaboration, track changes, and revert to previous versions if needed.</a:t>
            </a:r>
          </a:p>
        </p:txBody>
      </p:sp>
      <p:sp>
        <p:nvSpPr>
          <p:cNvPr id="12" name="Text Placeholder 11">
            <a:extLst>
              <a:ext uri="{FF2B5EF4-FFF2-40B4-BE49-F238E27FC236}">
                <a16:creationId xmlns:a16="http://schemas.microsoft.com/office/drawing/2014/main" id="{8B94632C-D366-C45E-7102-06C041EA3F2D}"/>
              </a:ext>
            </a:extLst>
          </p:cNvPr>
          <p:cNvSpPr>
            <a:spLocks noGrp="1"/>
          </p:cNvSpPr>
          <p:nvPr>
            <p:ph type="body" sz="quarter" idx="19"/>
          </p:nvPr>
        </p:nvSpPr>
        <p:spPr/>
        <p:txBody>
          <a:bodyPr/>
          <a:lstStyle/>
          <a:p>
            <a:r>
              <a:rPr lang="en-US" dirty="0"/>
              <a:t>Keep pipelines simple</a:t>
            </a:r>
          </a:p>
        </p:txBody>
      </p:sp>
      <p:sp>
        <p:nvSpPr>
          <p:cNvPr id="13" name="Text Placeholder 12">
            <a:extLst>
              <a:ext uri="{FF2B5EF4-FFF2-40B4-BE49-F238E27FC236}">
                <a16:creationId xmlns:a16="http://schemas.microsoft.com/office/drawing/2014/main" id="{C2DF2672-9C2F-A375-7BCF-6AD225339D8F}"/>
              </a:ext>
            </a:extLst>
          </p:cNvPr>
          <p:cNvSpPr>
            <a:spLocks noGrp="1"/>
          </p:cNvSpPr>
          <p:nvPr>
            <p:ph type="body" sz="quarter" idx="20"/>
          </p:nvPr>
        </p:nvSpPr>
        <p:spPr/>
        <p:txBody>
          <a:bodyPr>
            <a:normAutofit fontScale="70000" lnSpcReduction="20000"/>
          </a:bodyPr>
          <a:lstStyle/>
          <a:p>
            <a:r>
              <a:rPr lang="en-US" dirty="0"/>
              <a:t>Keep your pipelines simple and focused on a specific goal. Avoid creating overly complex pipelines that are difficult to understand and maintain.</a:t>
            </a:r>
          </a:p>
        </p:txBody>
      </p:sp>
      <p:sp>
        <p:nvSpPr>
          <p:cNvPr id="14" name="Text Placeholder 13">
            <a:extLst>
              <a:ext uri="{FF2B5EF4-FFF2-40B4-BE49-F238E27FC236}">
                <a16:creationId xmlns:a16="http://schemas.microsoft.com/office/drawing/2014/main" id="{4F6C0E2E-0D6A-77DE-E994-49965F1349EA}"/>
              </a:ext>
            </a:extLst>
          </p:cNvPr>
          <p:cNvSpPr>
            <a:spLocks noGrp="1"/>
          </p:cNvSpPr>
          <p:nvPr>
            <p:ph type="body" sz="quarter" idx="21"/>
          </p:nvPr>
        </p:nvSpPr>
        <p:spPr/>
        <p:txBody>
          <a:bodyPr/>
          <a:lstStyle/>
          <a:p>
            <a:r>
              <a:rPr lang="en-US" dirty="0"/>
              <a:t>Use templates</a:t>
            </a:r>
          </a:p>
        </p:txBody>
      </p:sp>
      <p:sp>
        <p:nvSpPr>
          <p:cNvPr id="15" name="Text Placeholder 14">
            <a:extLst>
              <a:ext uri="{FF2B5EF4-FFF2-40B4-BE49-F238E27FC236}">
                <a16:creationId xmlns:a16="http://schemas.microsoft.com/office/drawing/2014/main" id="{81044786-6B96-AA93-8056-E09835C76057}"/>
              </a:ext>
            </a:extLst>
          </p:cNvPr>
          <p:cNvSpPr>
            <a:spLocks noGrp="1"/>
          </p:cNvSpPr>
          <p:nvPr>
            <p:ph type="body" sz="quarter" idx="22"/>
          </p:nvPr>
        </p:nvSpPr>
        <p:spPr/>
        <p:txBody>
          <a:bodyPr>
            <a:normAutofit fontScale="55000" lnSpcReduction="20000"/>
          </a:bodyPr>
          <a:lstStyle/>
          <a:p>
            <a:r>
              <a:rPr lang="en-US" dirty="0"/>
              <a:t>Use templates to reuse common pipeline components, such as environment definitions, across multiple pipelines.</a:t>
            </a:r>
            <a:br>
              <a:rPr lang="en-US" dirty="0"/>
            </a:br>
            <a:r>
              <a:rPr lang="en-US" dirty="0">
                <a:hlinkClick r:id="rId3"/>
              </a:rPr>
              <a:t>https://github.com/microsoft/Dynamics365-Xpp-Samples-Tools/tree/master/CI-CD/Pipeline-Samples</a:t>
            </a:r>
            <a:endParaRPr lang="en-US" dirty="0"/>
          </a:p>
        </p:txBody>
      </p:sp>
      <p:sp>
        <p:nvSpPr>
          <p:cNvPr id="16" name="Text Placeholder 15">
            <a:extLst>
              <a:ext uri="{FF2B5EF4-FFF2-40B4-BE49-F238E27FC236}">
                <a16:creationId xmlns:a16="http://schemas.microsoft.com/office/drawing/2014/main" id="{3E97065E-51AD-AF31-49DD-3B37A29F3E1E}"/>
              </a:ext>
            </a:extLst>
          </p:cNvPr>
          <p:cNvSpPr>
            <a:spLocks noGrp="1"/>
          </p:cNvSpPr>
          <p:nvPr>
            <p:ph type="body" sz="quarter" idx="23"/>
          </p:nvPr>
        </p:nvSpPr>
        <p:spPr/>
        <p:txBody>
          <a:bodyPr/>
          <a:lstStyle/>
          <a:p>
            <a:r>
              <a:rPr lang="en-US" dirty="0"/>
              <a:t>Use multi-stage pipelines</a:t>
            </a:r>
          </a:p>
        </p:txBody>
      </p:sp>
      <p:sp>
        <p:nvSpPr>
          <p:cNvPr id="17" name="Text Placeholder 16">
            <a:extLst>
              <a:ext uri="{FF2B5EF4-FFF2-40B4-BE49-F238E27FC236}">
                <a16:creationId xmlns:a16="http://schemas.microsoft.com/office/drawing/2014/main" id="{F4DE1ED3-3A0C-A9DD-FE1E-C95006682B8E}"/>
              </a:ext>
            </a:extLst>
          </p:cNvPr>
          <p:cNvSpPr>
            <a:spLocks noGrp="1"/>
          </p:cNvSpPr>
          <p:nvPr>
            <p:ph type="body" sz="quarter" idx="24"/>
          </p:nvPr>
        </p:nvSpPr>
        <p:spPr/>
        <p:txBody>
          <a:bodyPr>
            <a:normAutofit fontScale="70000" lnSpcReduction="20000"/>
          </a:bodyPr>
          <a:lstStyle/>
          <a:p>
            <a:r>
              <a:rPr lang="en-US" dirty="0"/>
              <a:t>Use multi-stage pipelines to divide your build process into multiple stages, such as build, test, and deploy, making it easier to manage and visualize your pipeline.</a:t>
            </a:r>
          </a:p>
        </p:txBody>
      </p:sp>
      <p:sp>
        <p:nvSpPr>
          <p:cNvPr id="4" name="Slide Number Placeholder 3">
            <a:extLst>
              <a:ext uri="{FF2B5EF4-FFF2-40B4-BE49-F238E27FC236}">
                <a16:creationId xmlns:a16="http://schemas.microsoft.com/office/drawing/2014/main" id="{537CB066-724A-EB04-9747-4FD4AB7562E2}"/>
              </a:ext>
            </a:extLst>
          </p:cNvPr>
          <p:cNvSpPr>
            <a:spLocks noGrp="1"/>
          </p:cNvSpPr>
          <p:nvPr>
            <p:ph type="sldNum" sz="quarter" idx="25"/>
          </p:nvPr>
        </p:nvSpPr>
        <p:spPr/>
        <p:txBody>
          <a:bodyPr/>
          <a:lstStyle/>
          <a:p>
            <a:r>
              <a:rPr lang="en-US">
                <a:solidFill>
                  <a:schemeClr val="accent2"/>
                </a:solidFill>
              </a:rPr>
              <a:t>PAGE </a:t>
            </a:r>
            <a:fld id="{7B599B52-27C3-4436-AA39-9CC12F310512}" type="slidenum">
              <a:rPr lang="en-US" smtClean="0">
                <a:solidFill>
                  <a:schemeClr val="tx1"/>
                </a:solidFill>
              </a:rPr>
              <a:pPr/>
              <a:t>142</a:t>
            </a:fld>
            <a:endParaRPr lang="en-US" dirty="0">
              <a:solidFill>
                <a:schemeClr val="tx1"/>
              </a:solidFill>
            </a:endParaRPr>
          </a:p>
        </p:txBody>
      </p:sp>
    </p:spTree>
    <p:extLst>
      <p:ext uri="{BB962C8B-B14F-4D97-AF65-F5344CB8AC3E}">
        <p14:creationId xmlns:p14="http://schemas.microsoft.com/office/powerpoint/2010/main" val="3028836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17BC-2DA2-BBE4-70FD-AE94279E5564}"/>
              </a:ext>
            </a:extLst>
          </p:cNvPr>
          <p:cNvSpPr>
            <a:spLocks noGrp="1"/>
          </p:cNvSpPr>
          <p:nvPr>
            <p:ph type="title"/>
          </p:nvPr>
        </p:nvSpPr>
        <p:spPr/>
        <p:txBody>
          <a:bodyPr/>
          <a:lstStyle/>
          <a:p>
            <a:r>
              <a:rPr lang="en-US" dirty="0"/>
              <a:t>Pipelines Best Practices</a:t>
            </a:r>
          </a:p>
        </p:txBody>
      </p:sp>
      <p:sp>
        <p:nvSpPr>
          <p:cNvPr id="3" name="Footer Placeholder 2">
            <a:extLst>
              <a:ext uri="{FF2B5EF4-FFF2-40B4-BE49-F238E27FC236}">
                <a16:creationId xmlns:a16="http://schemas.microsoft.com/office/drawing/2014/main" id="{37E429DE-7C82-AAA9-8EF3-C59E9BB07D70}"/>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17CF90BF-BE7E-A786-67C8-631399AE0D22}"/>
              </a:ext>
            </a:extLst>
          </p:cNvPr>
          <p:cNvSpPr>
            <a:spLocks noGrp="1"/>
          </p:cNvSpPr>
          <p:nvPr>
            <p:ph type="body" sz="quarter" idx="12"/>
          </p:nvPr>
        </p:nvSpPr>
        <p:spPr/>
        <p:txBody>
          <a:bodyPr/>
          <a:lstStyle/>
          <a:p>
            <a:r>
              <a:rPr lang="en-US" dirty="0"/>
              <a:t>05</a:t>
            </a:r>
          </a:p>
        </p:txBody>
      </p:sp>
      <p:sp>
        <p:nvSpPr>
          <p:cNvPr id="5" name="Text Placeholder 4">
            <a:extLst>
              <a:ext uri="{FF2B5EF4-FFF2-40B4-BE49-F238E27FC236}">
                <a16:creationId xmlns:a16="http://schemas.microsoft.com/office/drawing/2014/main" id="{2D49A8DA-51FE-3F3D-FBAA-804EAFB62574}"/>
              </a:ext>
            </a:extLst>
          </p:cNvPr>
          <p:cNvSpPr>
            <a:spLocks noGrp="1"/>
          </p:cNvSpPr>
          <p:nvPr>
            <p:ph type="body" sz="quarter" idx="13"/>
          </p:nvPr>
        </p:nvSpPr>
        <p:spPr/>
        <p:txBody>
          <a:bodyPr/>
          <a:lstStyle/>
          <a:p>
            <a:r>
              <a:rPr lang="en-US" dirty="0"/>
              <a:t>07</a:t>
            </a:r>
          </a:p>
        </p:txBody>
      </p:sp>
      <p:sp>
        <p:nvSpPr>
          <p:cNvPr id="6" name="Text Placeholder 5">
            <a:extLst>
              <a:ext uri="{FF2B5EF4-FFF2-40B4-BE49-F238E27FC236}">
                <a16:creationId xmlns:a16="http://schemas.microsoft.com/office/drawing/2014/main" id="{A80E2549-7A87-3802-9EEA-DDF40284CC3F}"/>
              </a:ext>
            </a:extLst>
          </p:cNvPr>
          <p:cNvSpPr>
            <a:spLocks noGrp="1"/>
          </p:cNvSpPr>
          <p:nvPr>
            <p:ph type="body" sz="quarter" idx="14"/>
          </p:nvPr>
        </p:nvSpPr>
        <p:spPr/>
        <p:txBody>
          <a:bodyPr/>
          <a:lstStyle/>
          <a:p>
            <a:r>
              <a:rPr lang="en-US" dirty="0"/>
              <a:t>06</a:t>
            </a:r>
          </a:p>
        </p:txBody>
      </p:sp>
      <p:sp>
        <p:nvSpPr>
          <p:cNvPr id="7" name="Text Placeholder 6">
            <a:extLst>
              <a:ext uri="{FF2B5EF4-FFF2-40B4-BE49-F238E27FC236}">
                <a16:creationId xmlns:a16="http://schemas.microsoft.com/office/drawing/2014/main" id="{EF5E9E63-E6C8-7F3F-82CD-2233D677F679}"/>
              </a:ext>
            </a:extLst>
          </p:cNvPr>
          <p:cNvSpPr>
            <a:spLocks noGrp="1"/>
          </p:cNvSpPr>
          <p:nvPr>
            <p:ph type="body" sz="quarter" idx="15"/>
          </p:nvPr>
        </p:nvSpPr>
        <p:spPr/>
        <p:txBody>
          <a:bodyPr/>
          <a:lstStyle/>
          <a:p>
            <a:r>
              <a:rPr lang="en-US" dirty="0"/>
              <a:t>08</a:t>
            </a:r>
          </a:p>
        </p:txBody>
      </p:sp>
      <p:sp>
        <p:nvSpPr>
          <p:cNvPr id="8" name="Text Placeholder 7">
            <a:extLst>
              <a:ext uri="{FF2B5EF4-FFF2-40B4-BE49-F238E27FC236}">
                <a16:creationId xmlns:a16="http://schemas.microsoft.com/office/drawing/2014/main" id="{839EF0B1-1A48-D6AB-DC3B-0A1A42AB9D3F}"/>
              </a:ext>
            </a:extLst>
          </p:cNvPr>
          <p:cNvSpPr>
            <a:spLocks noGrp="1"/>
          </p:cNvSpPr>
          <p:nvPr>
            <p:ph type="body" sz="quarter" idx="16"/>
          </p:nvPr>
        </p:nvSpPr>
        <p:spPr/>
        <p:txBody>
          <a:bodyPr/>
          <a:lstStyle/>
          <a:p>
            <a:r>
              <a:rPr lang="en-US" dirty="0"/>
              <a:t>Automate testing</a:t>
            </a:r>
          </a:p>
        </p:txBody>
      </p:sp>
      <p:sp>
        <p:nvSpPr>
          <p:cNvPr id="9" name="Text Placeholder 8">
            <a:extLst>
              <a:ext uri="{FF2B5EF4-FFF2-40B4-BE49-F238E27FC236}">
                <a16:creationId xmlns:a16="http://schemas.microsoft.com/office/drawing/2014/main" id="{26AD204E-0880-4F3F-5A73-E440D6489963}"/>
              </a:ext>
            </a:extLst>
          </p:cNvPr>
          <p:cNvSpPr>
            <a:spLocks noGrp="1"/>
          </p:cNvSpPr>
          <p:nvPr>
            <p:ph type="body" sz="quarter" idx="18"/>
          </p:nvPr>
        </p:nvSpPr>
        <p:spPr/>
        <p:txBody>
          <a:bodyPr>
            <a:normAutofit fontScale="70000" lnSpcReduction="20000"/>
          </a:bodyPr>
          <a:lstStyle/>
          <a:p>
            <a:r>
              <a:rPr lang="en-US" dirty="0"/>
              <a:t>Automate testing as much as possible to catch issues early in the development process. Use tools such as Azure Test Plans to manage your testing efforts. Stuff like ATL, </a:t>
            </a:r>
            <a:r>
              <a:rPr lang="en-US" dirty="0" err="1"/>
              <a:t>SysUnit</a:t>
            </a:r>
            <a:r>
              <a:rPr lang="en-US" dirty="0"/>
              <a:t>, RSAT</a:t>
            </a:r>
          </a:p>
        </p:txBody>
      </p:sp>
      <p:sp>
        <p:nvSpPr>
          <p:cNvPr id="10" name="Text Placeholder 9">
            <a:extLst>
              <a:ext uri="{FF2B5EF4-FFF2-40B4-BE49-F238E27FC236}">
                <a16:creationId xmlns:a16="http://schemas.microsoft.com/office/drawing/2014/main" id="{549488F1-D1BB-1289-1D50-EB9947A52FF0}"/>
              </a:ext>
            </a:extLst>
          </p:cNvPr>
          <p:cNvSpPr>
            <a:spLocks noGrp="1"/>
          </p:cNvSpPr>
          <p:nvPr>
            <p:ph type="body" sz="quarter" idx="19"/>
          </p:nvPr>
        </p:nvSpPr>
        <p:spPr/>
        <p:txBody>
          <a:bodyPr/>
          <a:lstStyle/>
          <a:p>
            <a:r>
              <a:rPr lang="en-US" dirty="0"/>
              <a:t>Use approvals</a:t>
            </a:r>
          </a:p>
        </p:txBody>
      </p:sp>
      <p:sp>
        <p:nvSpPr>
          <p:cNvPr id="11" name="Text Placeholder 10">
            <a:extLst>
              <a:ext uri="{FF2B5EF4-FFF2-40B4-BE49-F238E27FC236}">
                <a16:creationId xmlns:a16="http://schemas.microsoft.com/office/drawing/2014/main" id="{4D0B59BB-42AE-A948-C1E2-CBCF9CF59A0F}"/>
              </a:ext>
            </a:extLst>
          </p:cNvPr>
          <p:cNvSpPr>
            <a:spLocks noGrp="1"/>
          </p:cNvSpPr>
          <p:nvPr>
            <p:ph type="body" sz="quarter" idx="20"/>
          </p:nvPr>
        </p:nvSpPr>
        <p:spPr/>
        <p:txBody>
          <a:bodyPr>
            <a:normAutofit fontScale="70000" lnSpcReduction="20000"/>
          </a:bodyPr>
          <a:lstStyle/>
          <a:p>
            <a:r>
              <a:rPr lang="en-US" dirty="0"/>
              <a:t>Use approvals to require manual approval before proceeding to the next stage, such as deploying to UAT, to enforce compliance and quality standards.</a:t>
            </a:r>
          </a:p>
        </p:txBody>
      </p:sp>
      <p:sp>
        <p:nvSpPr>
          <p:cNvPr id="12" name="Text Placeholder 11">
            <a:extLst>
              <a:ext uri="{FF2B5EF4-FFF2-40B4-BE49-F238E27FC236}">
                <a16:creationId xmlns:a16="http://schemas.microsoft.com/office/drawing/2014/main" id="{4D924CE0-D853-5D62-5845-3C58473B8952}"/>
              </a:ext>
            </a:extLst>
          </p:cNvPr>
          <p:cNvSpPr>
            <a:spLocks noGrp="1"/>
          </p:cNvSpPr>
          <p:nvPr>
            <p:ph type="body" sz="quarter" idx="21"/>
          </p:nvPr>
        </p:nvSpPr>
        <p:spPr/>
        <p:txBody>
          <a:bodyPr>
            <a:normAutofit fontScale="92500"/>
          </a:bodyPr>
          <a:lstStyle/>
          <a:p>
            <a:r>
              <a:rPr lang="en-US" dirty="0"/>
              <a:t>Monitor and improve pipeline performance</a:t>
            </a:r>
          </a:p>
        </p:txBody>
      </p:sp>
      <p:sp>
        <p:nvSpPr>
          <p:cNvPr id="13" name="Text Placeholder 12">
            <a:extLst>
              <a:ext uri="{FF2B5EF4-FFF2-40B4-BE49-F238E27FC236}">
                <a16:creationId xmlns:a16="http://schemas.microsoft.com/office/drawing/2014/main" id="{49943626-5F5D-6D30-1E2F-7F90CF208A84}"/>
              </a:ext>
            </a:extLst>
          </p:cNvPr>
          <p:cNvSpPr>
            <a:spLocks noGrp="1"/>
          </p:cNvSpPr>
          <p:nvPr>
            <p:ph type="body" sz="quarter" idx="22"/>
          </p:nvPr>
        </p:nvSpPr>
        <p:spPr/>
        <p:txBody>
          <a:bodyPr>
            <a:normAutofit fontScale="70000" lnSpcReduction="20000"/>
          </a:bodyPr>
          <a:lstStyle/>
          <a:p>
            <a:r>
              <a:rPr lang="en-US" dirty="0"/>
              <a:t>Monitor the performance of your pipelines and optimize the build process to reduce build time and increase efficiency. *Only for Build Projects*</a:t>
            </a:r>
          </a:p>
        </p:txBody>
      </p:sp>
      <p:sp>
        <p:nvSpPr>
          <p:cNvPr id="14" name="Text Placeholder 13">
            <a:extLst>
              <a:ext uri="{FF2B5EF4-FFF2-40B4-BE49-F238E27FC236}">
                <a16:creationId xmlns:a16="http://schemas.microsoft.com/office/drawing/2014/main" id="{64CF0314-0B3D-F160-8000-D3A588B560CD}"/>
              </a:ext>
            </a:extLst>
          </p:cNvPr>
          <p:cNvSpPr>
            <a:spLocks noGrp="1"/>
          </p:cNvSpPr>
          <p:nvPr>
            <p:ph type="body" sz="quarter" idx="23"/>
          </p:nvPr>
        </p:nvSpPr>
        <p:spPr/>
        <p:txBody>
          <a:bodyPr/>
          <a:lstStyle/>
          <a:p>
            <a:r>
              <a:rPr lang="en-US" dirty="0"/>
              <a:t>Document your pipelines</a:t>
            </a:r>
          </a:p>
        </p:txBody>
      </p:sp>
      <p:sp>
        <p:nvSpPr>
          <p:cNvPr id="15" name="Text Placeholder 14">
            <a:extLst>
              <a:ext uri="{FF2B5EF4-FFF2-40B4-BE49-F238E27FC236}">
                <a16:creationId xmlns:a16="http://schemas.microsoft.com/office/drawing/2014/main" id="{F3017968-9F81-804A-24EF-F5BD009337A6}"/>
              </a:ext>
            </a:extLst>
          </p:cNvPr>
          <p:cNvSpPr>
            <a:spLocks noGrp="1"/>
          </p:cNvSpPr>
          <p:nvPr>
            <p:ph type="body" sz="quarter" idx="24"/>
          </p:nvPr>
        </p:nvSpPr>
        <p:spPr/>
        <p:txBody>
          <a:bodyPr>
            <a:normAutofit fontScale="55000" lnSpcReduction="20000"/>
          </a:bodyPr>
          <a:lstStyle/>
          <a:p>
            <a:r>
              <a:rPr lang="en-US" dirty="0"/>
              <a:t>Document your pipelines, including pipeline definitions and the reasoning behind pipeline design decisions, to ensure that other team members can understand and maintain the pipelines in the future. Use </a:t>
            </a:r>
            <a:r>
              <a:rPr lang="en-US" dirty="0" err="1"/>
              <a:t>ChatGTP</a:t>
            </a:r>
            <a:r>
              <a:rPr lang="en-US" dirty="0"/>
              <a:t>. </a:t>
            </a:r>
          </a:p>
        </p:txBody>
      </p:sp>
      <p:sp>
        <p:nvSpPr>
          <p:cNvPr id="16" name="Slide Number Placeholder 15">
            <a:extLst>
              <a:ext uri="{FF2B5EF4-FFF2-40B4-BE49-F238E27FC236}">
                <a16:creationId xmlns:a16="http://schemas.microsoft.com/office/drawing/2014/main" id="{2EC60FE0-6C83-F727-3F98-B263B0F32AFD}"/>
              </a:ext>
            </a:extLst>
          </p:cNvPr>
          <p:cNvSpPr>
            <a:spLocks noGrp="1"/>
          </p:cNvSpPr>
          <p:nvPr>
            <p:ph type="sldNum" sz="quarter" idx="25"/>
          </p:nvPr>
        </p:nvSpPr>
        <p:spPr/>
        <p:txBody>
          <a:bodyPr/>
          <a:lstStyle/>
          <a:p>
            <a:r>
              <a:rPr lang="en-US">
                <a:solidFill>
                  <a:schemeClr val="accent2"/>
                </a:solidFill>
              </a:rPr>
              <a:t>PAGE </a:t>
            </a:r>
            <a:fld id="{7B599B52-27C3-4436-AA39-9CC12F310512}" type="slidenum">
              <a:rPr lang="en-US" smtClean="0">
                <a:solidFill>
                  <a:schemeClr val="tx1"/>
                </a:solidFill>
              </a:rPr>
              <a:pPr/>
              <a:t>143</a:t>
            </a:fld>
            <a:endParaRPr lang="en-US" dirty="0">
              <a:solidFill>
                <a:schemeClr val="tx1"/>
              </a:solidFill>
            </a:endParaRPr>
          </a:p>
        </p:txBody>
      </p:sp>
    </p:spTree>
    <p:extLst>
      <p:ext uri="{BB962C8B-B14F-4D97-AF65-F5344CB8AC3E}">
        <p14:creationId xmlns:p14="http://schemas.microsoft.com/office/powerpoint/2010/main" val="32859141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05044FC-5EF5-9DEF-1FA7-047C5CF3A470}"/>
              </a:ext>
            </a:extLst>
          </p:cNvPr>
          <p:cNvSpPr>
            <a:spLocks noGrp="1"/>
          </p:cNvSpPr>
          <p:nvPr>
            <p:ph type="title"/>
          </p:nvPr>
        </p:nvSpPr>
        <p:spPr/>
        <p:txBody>
          <a:bodyPr/>
          <a:lstStyle/>
          <a:p>
            <a:r>
              <a:rPr lang="en-US" dirty="0"/>
              <a:t>Code Coverage</a:t>
            </a:r>
          </a:p>
        </p:txBody>
      </p:sp>
      <p:sp>
        <p:nvSpPr>
          <p:cNvPr id="3" name="Footer Placeholder 2">
            <a:extLst>
              <a:ext uri="{FF2B5EF4-FFF2-40B4-BE49-F238E27FC236}">
                <a16:creationId xmlns:a16="http://schemas.microsoft.com/office/drawing/2014/main" id="{9387767B-6C9C-15C7-4A64-42F8F808CAF6}"/>
              </a:ext>
            </a:extLst>
          </p:cNvPr>
          <p:cNvSpPr>
            <a:spLocks noGrp="1"/>
          </p:cNvSpPr>
          <p:nvPr>
            <p:ph type="ftr" sz="quarter" idx="10"/>
          </p:nvPr>
        </p:nvSpPr>
        <p:spPr/>
        <p:txBody>
          <a:bodyPr/>
          <a:lstStyle/>
          <a:p>
            <a:endParaRPr lang="en-US" dirty="0"/>
          </a:p>
        </p:txBody>
      </p:sp>
      <p:sp>
        <p:nvSpPr>
          <p:cNvPr id="19" name="Text Placeholder 18">
            <a:extLst>
              <a:ext uri="{FF2B5EF4-FFF2-40B4-BE49-F238E27FC236}">
                <a16:creationId xmlns:a16="http://schemas.microsoft.com/office/drawing/2014/main" id="{1EE8946C-27E6-49D7-1A3C-F5C0A0238496}"/>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Code coverage is a measure of how much of the source code of a program has been executed, tested, and validated.</a:t>
            </a:r>
          </a:p>
          <a:p>
            <a:pPr marL="342900" indent="-342900">
              <a:buFont typeface="Arial" panose="020B0604020202020204" pitchFamily="34" charset="0"/>
              <a:buChar char="•"/>
            </a:pPr>
            <a:r>
              <a:rPr lang="en-US" dirty="0"/>
              <a:t>insights into the thoroughness of testing</a:t>
            </a:r>
          </a:p>
        </p:txBody>
      </p:sp>
      <p:sp>
        <p:nvSpPr>
          <p:cNvPr id="20" name="Text Placeholder 19">
            <a:extLst>
              <a:ext uri="{FF2B5EF4-FFF2-40B4-BE49-F238E27FC236}">
                <a16:creationId xmlns:a16="http://schemas.microsoft.com/office/drawing/2014/main" id="{4E9BE15A-219A-D2C4-D660-3F1B6CB22B8D}"/>
              </a:ext>
            </a:extLst>
          </p:cNvPr>
          <p:cNvSpPr>
            <a:spLocks noGrp="1"/>
          </p:cNvSpPr>
          <p:nvPr>
            <p:ph type="body" sz="quarter" idx="16"/>
          </p:nvPr>
        </p:nvSpPr>
        <p:spPr/>
        <p:txBody>
          <a:bodyPr/>
          <a:lstStyle/>
          <a:p>
            <a:r>
              <a:rPr lang="en-US" dirty="0"/>
              <a:t>“Code Coverage”</a:t>
            </a:r>
          </a:p>
        </p:txBody>
      </p:sp>
      <p:sp>
        <p:nvSpPr>
          <p:cNvPr id="16" name="Slide Number Placeholder 15">
            <a:extLst>
              <a:ext uri="{FF2B5EF4-FFF2-40B4-BE49-F238E27FC236}">
                <a16:creationId xmlns:a16="http://schemas.microsoft.com/office/drawing/2014/main" id="{7A4585B3-E23D-54CE-163C-A35A437EF021}"/>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144</a:t>
            </a:fld>
            <a:endParaRPr lang="en-US" dirty="0">
              <a:solidFill>
                <a:schemeClr val="tx1"/>
              </a:solidFill>
            </a:endParaRPr>
          </a:p>
        </p:txBody>
      </p:sp>
      <p:pic>
        <p:nvPicPr>
          <p:cNvPr id="4" name="Picture Placeholder 3" descr="A screenshot of a video game&#10;&#10;Description automatically generated">
            <a:extLst>
              <a:ext uri="{FF2B5EF4-FFF2-40B4-BE49-F238E27FC236}">
                <a16:creationId xmlns:a16="http://schemas.microsoft.com/office/drawing/2014/main" id="{EECB4CBB-E58A-58C9-6DC3-A7BB64FC151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53" r="25053"/>
          <a:stretch>
            <a:fillRect/>
          </a:stretch>
        </p:blipFill>
        <p:spPr/>
      </p:pic>
    </p:spTree>
    <p:extLst>
      <p:ext uri="{BB962C8B-B14F-4D97-AF65-F5344CB8AC3E}">
        <p14:creationId xmlns:p14="http://schemas.microsoft.com/office/powerpoint/2010/main" val="24470962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FEF3DB9-999F-9E78-5E96-9C5054D10A18}"/>
              </a:ext>
            </a:extLst>
          </p:cNvPr>
          <p:cNvSpPr>
            <a:spLocks noGrp="1"/>
          </p:cNvSpPr>
          <p:nvPr>
            <p:ph type="title"/>
          </p:nvPr>
        </p:nvSpPr>
        <p:spPr/>
        <p:txBody>
          <a:bodyPr>
            <a:normAutofit/>
          </a:bodyPr>
          <a:lstStyle/>
          <a:p>
            <a:r>
              <a:rPr lang="en-US" dirty="0"/>
              <a:t>Microsoft Dynamics 365 Finance and Operations code coverage</a:t>
            </a:r>
          </a:p>
        </p:txBody>
      </p:sp>
      <p:sp>
        <p:nvSpPr>
          <p:cNvPr id="3" name="Footer Placeholder 2">
            <a:extLst>
              <a:ext uri="{FF2B5EF4-FFF2-40B4-BE49-F238E27FC236}">
                <a16:creationId xmlns:a16="http://schemas.microsoft.com/office/drawing/2014/main" id="{096139C0-4FA0-FE1A-083E-3BB46E1CC744}"/>
              </a:ext>
            </a:extLst>
          </p:cNvPr>
          <p:cNvSpPr>
            <a:spLocks noGrp="1"/>
          </p:cNvSpPr>
          <p:nvPr>
            <p:ph type="ftr" sz="quarter" idx="10"/>
          </p:nvPr>
        </p:nvSpPr>
        <p:spPr/>
        <p:txBody>
          <a:bodyPr/>
          <a:lstStyle/>
          <a:p>
            <a:endParaRPr lang="en-US" dirty="0"/>
          </a:p>
        </p:txBody>
      </p:sp>
      <p:sp>
        <p:nvSpPr>
          <p:cNvPr id="16" name="Text Placeholder 15">
            <a:extLst>
              <a:ext uri="{FF2B5EF4-FFF2-40B4-BE49-F238E27FC236}">
                <a16:creationId xmlns:a16="http://schemas.microsoft.com/office/drawing/2014/main" id="{5C181E80-84B2-CBB3-98B9-103C7A8EDCC8}"/>
              </a:ext>
            </a:extLst>
          </p:cNvPr>
          <p:cNvSpPr>
            <a:spLocks noGrp="1"/>
          </p:cNvSpPr>
          <p:nvPr>
            <p:ph type="body" sz="quarter" idx="13"/>
          </p:nvPr>
        </p:nvSpPr>
        <p:spPr/>
        <p:txBody>
          <a:bodyPr>
            <a:normAutofit fontScale="92500" lnSpcReduction="10000"/>
          </a:bodyPr>
          <a:lstStyle/>
          <a:p>
            <a:pPr marL="342900" indent="-342900">
              <a:buFont typeface="Arial" panose="020B0604020202020204" pitchFamily="34" charset="0"/>
              <a:buChar char="•"/>
            </a:pPr>
            <a:r>
              <a:rPr lang="en-US" dirty="0"/>
              <a:t>It provides an overview of the code coverage percentage and allows you to view details on which lines of code are executed when tests are run.</a:t>
            </a:r>
          </a:p>
          <a:p>
            <a:pPr marL="342900" indent="-342900">
              <a:buFont typeface="Arial" panose="020B0604020202020204" pitchFamily="34" charset="0"/>
              <a:buChar char="•"/>
            </a:pPr>
            <a:r>
              <a:rPr lang="en-US" dirty="0"/>
              <a:t>https://community.dynamics.com/365/financeandoperations/f/dynamics-365-for-finance-and-operations-forum/399219/how-to-get-the-code-coverage-in-x</a:t>
            </a:r>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D693EA91-AC7F-F268-790B-9C2F3BDD8F3E}"/>
              </a:ext>
            </a:extLst>
          </p:cNvPr>
          <p:cNvSpPr>
            <a:spLocks noGrp="1"/>
          </p:cNvSpPr>
          <p:nvPr>
            <p:ph type="sldNum" sz="quarter" idx="14"/>
          </p:nvPr>
        </p:nvSpPr>
        <p:spPr/>
        <p:txBody>
          <a:bodyPr/>
          <a:lstStyle/>
          <a:p>
            <a:r>
              <a:rPr lang="en-US"/>
              <a:t>PAGE </a:t>
            </a:r>
            <a:fld id="{7B599B52-27C3-4436-AA39-9CC12F310512}" type="slidenum">
              <a:rPr lang="en-US" smtClean="0"/>
              <a:pPr/>
              <a:t>145</a:t>
            </a:fld>
            <a:endParaRPr lang="en-US" dirty="0"/>
          </a:p>
        </p:txBody>
      </p:sp>
      <p:pic>
        <p:nvPicPr>
          <p:cNvPr id="4" name="Picture Placeholder 3">
            <a:extLst>
              <a:ext uri="{FF2B5EF4-FFF2-40B4-BE49-F238E27FC236}">
                <a16:creationId xmlns:a16="http://schemas.microsoft.com/office/drawing/2014/main" id="{B109A13B-5E9D-8A3D-AF46-93FB799FE69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53" r="25053"/>
          <a:stretch>
            <a:fillRect/>
          </a:stretch>
        </p:blipFill>
        <p:spPr/>
      </p:pic>
    </p:spTree>
    <p:extLst>
      <p:ext uri="{BB962C8B-B14F-4D97-AF65-F5344CB8AC3E}">
        <p14:creationId xmlns:p14="http://schemas.microsoft.com/office/powerpoint/2010/main" val="35488402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E790A7-B562-380B-2865-296920B13D60}"/>
              </a:ext>
            </a:extLst>
          </p:cNvPr>
          <p:cNvSpPr>
            <a:spLocks noGrp="1"/>
          </p:cNvSpPr>
          <p:nvPr>
            <p:ph type="title"/>
          </p:nvPr>
        </p:nvSpPr>
        <p:spPr/>
        <p:txBody>
          <a:bodyPr/>
          <a:lstStyle/>
          <a:p>
            <a:r>
              <a:rPr lang="en-US" dirty="0"/>
              <a:t>Visual Studio Code Coverage</a:t>
            </a:r>
          </a:p>
        </p:txBody>
      </p:sp>
      <p:sp>
        <p:nvSpPr>
          <p:cNvPr id="3" name="Footer Placeholder 2">
            <a:extLst>
              <a:ext uri="{FF2B5EF4-FFF2-40B4-BE49-F238E27FC236}">
                <a16:creationId xmlns:a16="http://schemas.microsoft.com/office/drawing/2014/main" id="{8E252BB9-FF0E-7352-19DF-0E04C840EAB4}"/>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D958B6E8-6CE9-60A6-3287-E4B9349B70F2}"/>
              </a:ext>
            </a:extLst>
          </p:cNvPr>
          <p:cNvSpPr>
            <a:spLocks noGrp="1"/>
          </p:cNvSpPr>
          <p:nvPr>
            <p:ph type="body" sz="quarter" idx="13"/>
          </p:nvPr>
        </p:nvSpPr>
        <p:spPr/>
        <p:txBody>
          <a:bodyPr>
            <a:normAutofit fontScale="85000" lnSpcReduction="20000"/>
          </a:bodyPr>
          <a:lstStyle/>
          <a:p>
            <a:pPr marL="342900" indent="-342900">
              <a:buFont typeface="Arial" panose="020B0604020202020204" pitchFamily="34" charset="0"/>
              <a:buChar char="•"/>
            </a:pPr>
            <a:r>
              <a:rPr lang="en-US" dirty="0"/>
              <a:t>This is a code coverage tool built into Visual Studio that can be used to measure the code coverage of X++ code</a:t>
            </a:r>
          </a:p>
          <a:p>
            <a:pPr marL="342900" indent="-342900">
              <a:buFont typeface="Arial" panose="020B0604020202020204" pitchFamily="34" charset="0"/>
              <a:buChar char="•"/>
            </a:pPr>
            <a:r>
              <a:rPr lang="en-US" dirty="0">
                <a:hlinkClick r:id="rId2"/>
              </a:rPr>
              <a:t>https://learn.microsoft.com/en-us/dynamics365/fin-ops-core/dev-itpro/perf-test/testing-validation</a:t>
            </a:r>
            <a:endParaRPr lang="en-US" dirty="0"/>
          </a:p>
          <a:p>
            <a:pPr marL="342900" indent="-342900">
              <a:buFont typeface="Arial" panose="020B0604020202020204" pitchFamily="34" charset="0"/>
              <a:buChar char="•"/>
            </a:pPr>
            <a:r>
              <a:rPr lang="en-US" dirty="0">
                <a:hlinkClick r:id="rId3"/>
              </a:rPr>
              <a:t>https://www.powerazure365.com/blog-1/automate-your-tests-for-dynamics-365-finance-and-operations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11" name="Picture Placeholder 10" descr="A picture containing text&#10;&#10;Description automatically generated">
            <a:extLst>
              <a:ext uri="{FF2B5EF4-FFF2-40B4-BE49-F238E27FC236}">
                <a16:creationId xmlns:a16="http://schemas.microsoft.com/office/drawing/2014/main" id="{3F209BFC-D195-B7D1-EED2-FC08BDE25AE5}"/>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31332" r="31332"/>
          <a:stretch>
            <a:fillRect/>
          </a:stretch>
        </p:blipFill>
        <p:spPr/>
      </p:pic>
      <p:sp>
        <p:nvSpPr>
          <p:cNvPr id="10" name="Text Placeholder 9">
            <a:extLst>
              <a:ext uri="{FF2B5EF4-FFF2-40B4-BE49-F238E27FC236}">
                <a16:creationId xmlns:a16="http://schemas.microsoft.com/office/drawing/2014/main" id="{054286C0-3C99-3E36-B632-BF95569A6C3A}"/>
              </a:ext>
            </a:extLst>
          </p:cNvPr>
          <p:cNvSpPr>
            <a:spLocks noGrp="1"/>
          </p:cNvSpPr>
          <p:nvPr>
            <p:ph type="body" sz="quarter" idx="14"/>
          </p:nvPr>
        </p:nvSpPr>
        <p:spPr/>
        <p:txBody>
          <a:bodyPr/>
          <a:lstStyle/>
          <a:p>
            <a:r>
              <a:rPr lang="en-US" dirty="0"/>
              <a:t>More or less the same thing</a:t>
            </a:r>
          </a:p>
        </p:txBody>
      </p:sp>
      <p:sp>
        <p:nvSpPr>
          <p:cNvPr id="5" name="Slide Number Placeholder 4">
            <a:extLst>
              <a:ext uri="{FF2B5EF4-FFF2-40B4-BE49-F238E27FC236}">
                <a16:creationId xmlns:a16="http://schemas.microsoft.com/office/drawing/2014/main" id="{5614892F-DF26-363A-FB35-287A09FFF76A}"/>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146</a:t>
            </a:fld>
            <a:endParaRPr lang="en-US" dirty="0">
              <a:solidFill>
                <a:schemeClr val="tx1"/>
              </a:solidFill>
            </a:endParaRPr>
          </a:p>
        </p:txBody>
      </p:sp>
    </p:spTree>
    <p:extLst>
      <p:ext uri="{BB962C8B-B14F-4D97-AF65-F5344CB8AC3E}">
        <p14:creationId xmlns:p14="http://schemas.microsoft.com/office/powerpoint/2010/main" val="34998129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63207E-95B0-53BB-5035-CF08C172563F}"/>
              </a:ext>
            </a:extLst>
          </p:cNvPr>
          <p:cNvSpPr>
            <a:spLocks noGrp="1"/>
          </p:cNvSpPr>
          <p:nvPr>
            <p:ph type="title"/>
          </p:nvPr>
        </p:nvSpPr>
        <p:spPr/>
        <p:txBody>
          <a:bodyPr/>
          <a:lstStyle/>
          <a:p>
            <a:r>
              <a:rPr lang="en-US" dirty="0"/>
              <a:t>Automated Testing with ATL</a:t>
            </a:r>
          </a:p>
        </p:txBody>
      </p:sp>
      <p:sp>
        <p:nvSpPr>
          <p:cNvPr id="3" name="Footer Placeholder 2">
            <a:extLst>
              <a:ext uri="{FF2B5EF4-FFF2-40B4-BE49-F238E27FC236}">
                <a16:creationId xmlns:a16="http://schemas.microsoft.com/office/drawing/2014/main" id="{863FCC4D-9841-371F-F252-2388B0D8C4B7}"/>
              </a:ext>
            </a:extLst>
          </p:cNvPr>
          <p:cNvSpPr>
            <a:spLocks noGrp="1"/>
          </p:cNvSpPr>
          <p:nvPr>
            <p:ph type="ftr" sz="quarter" idx="10"/>
          </p:nvPr>
        </p:nvSpPr>
        <p:spPr/>
        <p:txBody>
          <a:bodyPr/>
          <a:lstStyle/>
          <a:p>
            <a:endParaRPr lang="en-US" dirty="0"/>
          </a:p>
        </p:txBody>
      </p:sp>
      <p:sp>
        <p:nvSpPr>
          <p:cNvPr id="10" name="Text Placeholder 9">
            <a:extLst>
              <a:ext uri="{FF2B5EF4-FFF2-40B4-BE49-F238E27FC236}">
                <a16:creationId xmlns:a16="http://schemas.microsoft.com/office/drawing/2014/main" id="{13F07B20-F2D8-8B1C-A71C-FD118CFED469}"/>
              </a:ext>
            </a:extLst>
          </p:cNvPr>
          <p:cNvSpPr>
            <a:spLocks noGrp="1"/>
          </p:cNvSpPr>
          <p:nvPr>
            <p:ph type="body" sz="quarter" idx="13"/>
          </p:nvPr>
        </p:nvSpPr>
        <p:spPr/>
        <p:txBody>
          <a:bodyPr>
            <a:normAutofit fontScale="92500" lnSpcReduction="10000"/>
          </a:bodyPr>
          <a:lstStyle/>
          <a:p>
            <a:pPr marL="342900" indent="-342900">
              <a:buFont typeface="Arial" panose="020B0604020202020204" pitchFamily="34" charset="0"/>
              <a:buChar char="•"/>
            </a:pPr>
            <a:r>
              <a:rPr lang="en-US" dirty="0"/>
              <a:t>ATL framework enables you to perform various types of tests, such as unit tests, integration tests, UI tests, and data integrity tests, among others. </a:t>
            </a:r>
          </a:p>
          <a:p>
            <a:pPr marL="342900" indent="-342900">
              <a:buFont typeface="Arial" panose="020B0604020202020204" pitchFamily="34" charset="0"/>
              <a:buChar char="•"/>
            </a:pPr>
            <a:r>
              <a:rPr lang="en-US" dirty="0"/>
              <a:t>Different Environments</a:t>
            </a:r>
          </a:p>
          <a:p>
            <a:pPr marL="342900" indent="-342900">
              <a:buFont typeface="Arial" panose="020B0604020202020204" pitchFamily="34" charset="0"/>
              <a:buChar char="•"/>
            </a:pPr>
            <a:r>
              <a:rPr lang="en-US" dirty="0"/>
              <a:t>Different Configurations / Features</a:t>
            </a:r>
          </a:p>
          <a:p>
            <a:pPr marL="342900" indent="-342900">
              <a:buFont typeface="Arial" panose="020B0604020202020204" pitchFamily="34" charset="0"/>
              <a:buChar char="•"/>
            </a:pPr>
            <a:r>
              <a:rPr lang="en-US" dirty="0"/>
              <a:t>Uses </a:t>
            </a:r>
            <a:r>
              <a:rPr lang="en-US" dirty="0" err="1"/>
              <a:t>MSBuild</a:t>
            </a:r>
            <a:r>
              <a:rPr lang="en-US" dirty="0"/>
              <a:t> to only works on a Tier 1 machine / machine with source ( and ATL packages )</a:t>
            </a:r>
          </a:p>
          <a:p>
            <a:pPr marL="342900" indent="-342900">
              <a:buFont typeface="Arial" panose="020B0604020202020204" pitchFamily="34" charset="0"/>
              <a:buChar char="•"/>
            </a:pPr>
            <a:r>
              <a:rPr lang="en-US" dirty="0"/>
              <a:t>Can be used to help prototype data for testing, too</a:t>
            </a:r>
          </a:p>
          <a:p>
            <a:pPr marL="342900" indent="-342900">
              <a:buFont typeface="Arial" panose="020B0604020202020204" pitchFamily="34" charset="0"/>
              <a:buChar char="•"/>
            </a:pPr>
            <a:endParaRPr lang="en-US" dirty="0"/>
          </a:p>
        </p:txBody>
      </p:sp>
      <p:sp>
        <p:nvSpPr>
          <p:cNvPr id="11" name="Text Placeholder 10">
            <a:extLst>
              <a:ext uri="{FF2B5EF4-FFF2-40B4-BE49-F238E27FC236}">
                <a16:creationId xmlns:a16="http://schemas.microsoft.com/office/drawing/2014/main" id="{0F15C4C7-AD0D-41CF-F89B-DC7E53066DF6}"/>
              </a:ext>
            </a:extLst>
          </p:cNvPr>
          <p:cNvSpPr>
            <a:spLocks noGrp="1"/>
          </p:cNvSpPr>
          <p:nvPr>
            <p:ph type="body" sz="quarter" idx="16"/>
          </p:nvPr>
        </p:nvSpPr>
        <p:spPr/>
        <p:txBody>
          <a:bodyPr/>
          <a:lstStyle/>
          <a:p>
            <a:endParaRPr lang="en-US"/>
          </a:p>
        </p:txBody>
      </p:sp>
      <p:sp>
        <p:nvSpPr>
          <p:cNvPr id="7" name="Slide Number Placeholder 6">
            <a:extLst>
              <a:ext uri="{FF2B5EF4-FFF2-40B4-BE49-F238E27FC236}">
                <a16:creationId xmlns:a16="http://schemas.microsoft.com/office/drawing/2014/main" id="{52769A49-E13B-4EFD-98D6-05B1A4A8784B}"/>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147</a:t>
            </a:fld>
            <a:endParaRPr lang="en-US" dirty="0">
              <a:solidFill>
                <a:schemeClr val="tx1"/>
              </a:solidFill>
            </a:endParaRPr>
          </a:p>
        </p:txBody>
      </p:sp>
      <p:pic>
        <p:nvPicPr>
          <p:cNvPr id="4" name="Picture Placeholder 3" descr="A screenshot of a video game&#10;&#10;Description automatically generated">
            <a:extLst>
              <a:ext uri="{FF2B5EF4-FFF2-40B4-BE49-F238E27FC236}">
                <a16:creationId xmlns:a16="http://schemas.microsoft.com/office/drawing/2014/main" id="{671C4FEF-2B10-2215-EE4A-BE05D62715B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5053" r="25053"/>
          <a:stretch>
            <a:fillRect/>
          </a:stretch>
        </p:blipFill>
        <p:spPr/>
      </p:pic>
    </p:spTree>
    <p:extLst>
      <p:ext uri="{BB962C8B-B14F-4D97-AF65-F5344CB8AC3E}">
        <p14:creationId xmlns:p14="http://schemas.microsoft.com/office/powerpoint/2010/main" val="22200595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423A21-C43D-EEB4-AD2A-3DB53CC0BC62}"/>
              </a:ext>
            </a:extLst>
          </p:cNvPr>
          <p:cNvSpPr>
            <a:spLocks noGrp="1"/>
          </p:cNvSpPr>
          <p:nvPr>
            <p:ph type="ftr" sz="quarter" idx="10"/>
          </p:nvPr>
        </p:nvSpPr>
        <p:spPr/>
        <p:txBody>
          <a:bodyPr/>
          <a:lstStyle/>
          <a:p>
            <a:endParaRPr lang="en-US" dirty="0"/>
          </a:p>
        </p:txBody>
      </p:sp>
      <p:sp>
        <p:nvSpPr>
          <p:cNvPr id="8" name="Title 7">
            <a:extLst>
              <a:ext uri="{FF2B5EF4-FFF2-40B4-BE49-F238E27FC236}">
                <a16:creationId xmlns:a16="http://schemas.microsoft.com/office/drawing/2014/main" id="{6B28C54A-243D-44DD-2085-F45E61DA69A5}"/>
              </a:ext>
            </a:extLst>
          </p:cNvPr>
          <p:cNvSpPr>
            <a:spLocks noGrp="1"/>
          </p:cNvSpPr>
          <p:nvPr>
            <p:ph type="title"/>
          </p:nvPr>
        </p:nvSpPr>
        <p:spPr/>
        <p:txBody>
          <a:bodyPr/>
          <a:lstStyle/>
          <a:p>
            <a:r>
              <a:rPr lang="en-US" dirty="0"/>
              <a:t>Test Types</a:t>
            </a:r>
          </a:p>
        </p:txBody>
      </p:sp>
      <p:sp>
        <p:nvSpPr>
          <p:cNvPr id="9" name="Text Placeholder 8">
            <a:extLst>
              <a:ext uri="{FF2B5EF4-FFF2-40B4-BE49-F238E27FC236}">
                <a16:creationId xmlns:a16="http://schemas.microsoft.com/office/drawing/2014/main" id="{41816233-6AC8-E8BF-C81F-A6498F9F9768}"/>
              </a:ext>
            </a:extLst>
          </p:cNvPr>
          <p:cNvSpPr>
            <a:spLocks noGrp="1"/>
          </p:cNvSpPr>
          <p:nvPr>
            <p:ph type="body" sz="quarter" idx="12"/>
          </p:nvPr>
        </p:nvSpPr>
        <p:spPr/>
        <p:txBody>
          <a:bodyPr>
            <a:normAutofit fontScale="92500" lnSpcReduction="20000"/>
          </a:bodyPr>
          <a:lstStyle/>
          <a:p>
            <a:pPr marL="285750" indent="-285750">
              <a:buFont typeface="Arial" panose="020B0604020202020204" pitchFamily="34" charset="0"/>
              <a:buChar char="•"/>
            </a:pPr>
            <a:r>
              <a:rPr lang="en-US" dirty="0"/>
              <a:t>These are tests that validate the individual pieces of code, such as methods and functions, in isolation from the rest of the application.</a:t>
            </a:r>
          </a:p>
          <a:p>
            <a:pPr marL="285750" indent="-285750">
              <a:buFont typeface="Arial" panose="020B0604020202020204" pitchFamily="34" charset="0"/>
              <a:buChar char="•"/>
            </a:pPr>
            <a:r>
              <a:rPr lang="en-US" dirty="0" err="1"/>
              <a:t>SysUnit</a:t>
            </a:r>
            <a:endParaRPr lang="en-US" dirty="0"/>
          </a:p>
          <a:p>
            <a:pPr marL="285750" indent="-285750">
              <a:buFont typeface="Arial" panose="020B0604020202020204" pitchFamily="34" charset="0"/>
              <a:buChar char="•"/>
            </a:pPr>
            <a:r>
              <a:rPr lang="en-US" dirty="0"/>
              <a:t>ATL</a:t>
            </a:r>
          </a:p>
        </p:txBody>
      </p:sp>
      <p:sp>
        <p:nvSpPr>
          <p:cNvPr id="10" name="Text Placeholder 9">
            <a:extLst>
              <a:ext uri="{FF2B5EF4-FFF2-40B4-BE49-F238E27FC236}">
                <a16:creationId xmlns:a16="http://schemas.microsoft.com/office/drawing/2014/main" id="{03A369C8-9519-0AFA-B2E2-FAA6C0E09AED}"/>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These are tests that validate how different components of the application interact with each other.</a:t>
            </a:r>
          </a:p>
          <a:p>
            <a:pPr marL="285750" indent="-285750">
              <a:buFont typeface="Arial" panose="020B0604020202020204" pitchFamily="34" charset="0"/>
              <a:buChar char="•"/>
            </a:pPr>
            <a:r>
              <a:rPr lang="en-US" dirty="0"/>
              <a:t>ATL</a:t>
            </a:r>
          </a:p>
          <a:p>
            <a:pPr marL="285750" indent="-285750">
              <a:buFont typeface="Arial" panose="020B0604020202020204" pitchFamily="34" charset="0"/>
              <a:buChar char="•"/>
            </a:pPr>
            <a:r>
              <a:rPr lang="en-US" dirty="0"/>
              <a:t>RSAT</a:t>
            </a:r>
          </a:p>
        </p:txBody>
      </p:sp>
      <p:sp>
        <p:nvSpPr>
          <p:cNvPr id="11" name="Text Placeholder 10">
            <a:extLst>
              <a:ext uri="{FF2B5EF4-FFF2-40B4-BE49-F238E27FC236}">
                <a16:creationId xmlns:a16="http://schemas.microsoft.com/office/drawing/2014/main" id="{E2980928-A75C-334D-2582-9E8803772939}"/>
              </a:ext>
            </a:extLst>
          </p:cNvPr>
          <p:cNvSpPr>
            <a:spLocks noGrp="1"/>
          </p:cNvSpPr>
          <p:nvPr>
            <p:ph type="body" sz="quarter" idx="14"/>
          </p:nvPr>
        </p:nvSpPr>
        <p:spPr/>
        <p:txBody>
          <a:bodyPr>
            <a:normAutofit fontScale="85000" lnSpcReduction="20000"/>
          </a:bodyPr>
          <a:lstStyle/>
          <a:p>
            <a:pPr marL="285750" indent="-285750">
              <a:buFont typeface="Arial" panose="020B0604020202020204" pitchFamily="34" charset="0"/>
              <a:buChar char="•"/>
            </a:pPr>
            <a:r>
              <a:rPr lang="en-US" dirty="0"/>
              <a:t>These are tests that validate the user interface of the application, including the correctness of data displayed on forms and reports, and the behavior of buttons and other controls.</a:t>
            </a:r>
          </a:p>
          <a:p>
            <a:pPr marL="285750" indent="-285750">
              <a:buFont typeface="Arial" panose="020B0604020202020204" pitchFamily="34" charset="0"/>
              <a:buChar char="•"/>
            </a:pPr>
            <a:r>
              <a:rPr lang="en-US" dirty="0"/>
              <a:t>RSAT</a:t>
            </a:r>
          </a:p>
        </p:txBody>
      </p:sp>
      <p:sp>
        <p:nvSpPr>
          <p:cNvPr id="12" name="Text Placeholder 11">
            <a:extLst>
              <a:ext uri="{FF2B5EF4-FFF2-40B4-BE49-F238E27FC236}">
                <a16:creationId xmlns:a16="http://schemas.microsoft.com/office/drawing/2014/main" id="{CD4C67EE-1DF2-497C-7AC3-53E1C3D2DD7D}"/>
              </a:ext>
            </a:extLst>
          </p:cNvPr>
          <p:cNvSpPr>
            <a:spLocks noGrp="1"/>
          </p:cNvSpPr>
          <p:nvPr>
            <p:ph type="body" sz="quarter" idx="16"/>
          </p:nvPr>
        </p:nvSpPr>
        <p:spPr/>
        <p:txBody>
          <a:bodyPr/>
          <a:lstStyle/>
          <a:p>
            <a:r>
              <a:rPr lang="en-US" dirty="0"/>
              <a:t>Unit Tests</a:t>
            </a:r>
          </a:p>
        </p:txBody>
      </p:sp>
      <p:sp>
        <p:nvSpPr>
          <p:cNvPr id="13" name="Text Placeholder 12">
            <a:extLst>
              <a:ext uri="{FF2B5EF4-FFF2-40B4-BE49-F238E27FC236}">
                <a16:creationId xmlns:a16="http://schemas.microsoft.com/office/drawing/2014/main" id="{EC28DB1C-15B7-0ACA-C922-16D38FD1E92B}"/>
              </a:ext>
            </a:extLst>
          </p:cNvPr>
          <p:cNvSpPr>
            <a:spLocks noGrp="1"/>
          </p:cNvSpPr>
          <p:nvPr>
            <p:ph type="body" sz="quarter" idx="17"/>
          </p:nvPr>
        </p:nvSpPr>
        <p:spPr/>
        <p:txBody>
          <a:bodyPr/>
          <a:lstStyle/>
          <a:p>
            <a:r>
              <a:rPr lang="en-US" dirty="0"/>
              <a:t>Integration Tests</a:t>
            </a:r>
          </a:p>
        </p:txBody>
      </p:sp>
      <p:sp>
        <p:nvSpPr>
          <p:cNvPr id="14" name="Text Placeholder 13">
            <a:extLst>
              <a:ext uri="{FF2B5EF4-FFF2-40B4-BE49-F238E27FC236}">
                <a16:creationId xmlns:a16="http://schemas.microsoft.com/office/drawing/2014/main" id="{BD12A664-B497-167A-25E6-44148261EDB5}"/>
              </a:ext>
            </a:extLst>
          </p:cNvPr>
          <p:cNvSpPr>
            <a:spLocks noGrp="1"/>
          </p:cNvSpPr>
          <p:nvPr>
            <p:ph type="body" sz="quarter" idx="18"/>
          </p:nvPr>
        </p:nvSpPr>
        <p:spPr/>
        <p:txBody>
          <a:bodyPr/>
          <a:lstStyle/>
          <a:p>
            <a:r>
              <a:rPr lang="en-US" dirty="0"/>
              <a:t>UI Tests</a:t>
            </a:r>
          </a:p>
        </p:txBody>
      </p:sp>
      <p:sp>
        <p:nvSpPr>
          <p:cNvPr id="6" name="Slide Number Placeholder 5">
            <a:extLst>
              <a:ext uri="{FF2B5EF4-FFF2-40B4-BE49-F238E27FC236}">
                <a16:creationId xmlns:a16="http://schemas.microsoft.com/office/drawing/2014/main" id="{3B3E2515-13C5-5058-D3FC-6742FAB2A0BE}"/>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148</a:t>
            </a:fld>
            <a:endParaRPr lang="en-US" dirty="0">
              <a:solidFill>
                <a:schemeClr val="tx1"/>
              </a:solidFill>
            </a:endParaRPr>
          </a:p>
        </p:txBody>
      </p:sp>
    </p:spTree>
    <p:extLst>
      <p:ext uri="{BB962C8B-B14F-4D97-AF65-F5344CB8AC3E}">
        <p14:creationId xmlns:p14="http://schemas.microsoft.com/office/powerpoint/2010/main" val="15775684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1262DCA-659C-4E4D-F5BC-491F24DBB2E4}"/>
              </a:ext>
            </a:extLst>
          </p:cNvPr>
          <p:cNvSpPr>
            <a:spLocks noGrp="1"/>
          </p:cNvSpPr>
          <p:nvPr>
            <p:ph type="ftr" sz="quarter" idx="10"/>
          </p:nvPr>
        </p:nvSpPr>
        <p:spPr/>
        <p:txBody>
          <a:bodyPr/>
          <a:lstStyle/>
          <a:p>
            <a:endParaRPr lang="en-US" dirty="0"/>
          </a:p>
        </p:txBody>
      </p:sp>
      <p:sp>
        <p:nvSpPr>
          <p:cNvPr id="8" name="Title 7">
            <a:extLst>
              <a:ext uri="{FF2B5EF4-FFF2-40B4-BE49-F238E27FC236}">
                <a16:creationId xmlns:a16="http://schemas.microsoft.com/office/drawing/2014/main" id="{D008D5C7-2A63-0E65-CBD6-5DE19883A6A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40BFA619-D943-7217-4C18-C36E21DFD886}"/>
              </a:ext>
            </a:extLst>
          </p:cNvPr>
          <p:cNvSpPr>
            <a:spLocks noGrp="1"/>
          </p:cNvSpPr>
          <p:nvPr>
            <p:ph type="body" sz="quarter" idx="12"/>
          </p:nvPr>
        </p:nvSpPr>
        <p:spPr/>
        <p:txBody>
          <a:bodyPr/>
          <a:lstStyle/>
          <a:p>
            <a:pPr marL="285750" indent="-285750">
              <a:buFont typeface="Arial" panose="020B0604020202020204" pitchFamily="34" charset="0"/>
              <a:buChar char="•"/>
            </a:pPr>
            <a:r>
              <a:rPr lang="en-US" sz="2400" dirty="0"/>
              <a:t>These are tests that validate the accuracy and consistency of data within the application, including data entered by users and data stored in the database.</a:t>
            </a:r>
          </a:p>
        </p:txBody>
      </p:sp>
      <p:sp>
        <p:nvSpPr>
          <p:cNvPr id="10" name="Text Placeholder 9">
            <a:extLst>
              <a:ext uri="{FF2B5EF4-FFF2-40B4-BE49-F238E27FC236}">
                <a16:creationId xmlns:a16="http://schemas.microsoft.com/office/drawing/2014/main" id="{D5BDC438-9F52-0C08-3E41-601107BEDC0E}"/>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These are tests that measure the response time and throughput of the application and help to identify potential bottlenecks and performance issues.</a:t>
            </a:r>
          </a:p>
        </p:txBody>
      </p:sp>
      <p:sp>
        <p:nvSpPr>
          <p:cNvPr id="11" name="Text Placeholder 10">
            <a:extLst>
              <a:ext uri="{FF2B5EF4-FFF2-40B4-BE49-F238E27FC236}">
                <a16:creationId xmlns:a16="http://schemas.microsoft.com/office/drawing/2014/main" id="{ADBA49B9-5A75-1074-C033-EF4A3F8A05A5}"/>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These are tests that validate that existing functionality has not been impacted by recent changes to the code.</a:t>
            </a:r>
          </a:p>
        </p:txBody>
      </p:sp>
      <p:sp>
        <p:nvSpPr>
          <p:cNvPr id="12" name="Text Placeholder 11">
            <a:extLst>
              <a:ext uri="{FF2B5EF4-FFF2-40B4-BE49-F238E27FC236}">
                <a16:creationId xmlns:a16="http://schemas.microsoft.com/office/drawing/2014/main" id="{E7504DFD-DED3-9249-D671-ABF1347B409F}"/>
              </a:ext>
            </a:extLst>
          </p:cNvPr>
          <p:cNvSpPr>
            <a:spLocks noGrp="1"/>
          </p:cNvSpPr>
          <p:nvPr>
            <p:ph type="body" sz="quarter" idx="16"/>
          </p:nvPr>
        </p:nvSpPr>
        <p:spPr/>
        <p:txBody>
          <a:bodyPr/>
          <a:lstStyle/>
          <a:p>
            <a:r>
              <a:rPr lang="en-US" dirty="0"/>
              <a:t>Data Integrity Tests</a:t>
            </a:r>
          </a:p>
        </p:txBody>
      </p:sp>
      <p:sp>
        <p:nvSpPr>
          <p:cNvPr id="13" name="Text Placeholder 12">
            <a:extLst>
              <a:ext uri="{FF2B5EF4-FFF2-40B4-BE49-F238E27FC236}">
                <a16:creationId xmlns:a16="http://schemas.microsoft.com/office/drawing/2014/main" id="{84D6AE9D-309C-8147-31F8-6F1E5CCAB168}"/>
              </a:ext>
            </a:extLst>
          </p:cNvPr>
          <p:cNvSpPr>
            <a:spLocks noGrp="1"/>
          </p:cNvSpPr>
          <p:nvPr>
            <p:ph type="body" sz="quarter" idx="17"/>
          </p:nvPr>
        </p:nvSpPr>
        <p:spPr/>
        <p:txBody>
          <a:bodyPr/>
          <a:lstStyle/>
          <a:p>
            <a:r>
              <a:rPr lang="en-US" dirty="0"/>
              <a:t>Performance Tests</a:t>
            </a:r>
          </a:p>
        </p:txBody>
      </p:sp>
      <p:sp>
        <p:nvSpPr>
          <p:cNvPr id="14" name="Text Placeholder 13">
            <a:extLst>
              <a:ext uri="{FF2B5EF4-FFF2-40B4-BE49-F238E27FC236}">
                <a16:creationId xmlns:a16="http://schemas.microsoft.com/office/drawing/2014/main" id="{54DE7120-7560-540D-A6B3-706191ED9385}"/>
              </a:ext>
            </a:extLst>
          </p:cNvPr>
          <p:cNvSpPr>
            <a:spLocks noGrp="1"/>
          </p:cNvSpPr>
          <p:nvPr>
            <p:ph type="body" sz="quarter" idx="18"/>
          </p:nvPr>
        </p:nvSpPr>
        <p:spPr/>
        <p:txBody>
          <a:bodyPr/>
          <a:lstStyle/>
          <a:p>
            <a:r>
              <a:rPr lang="en-US" dirty="0"/>
              <a:t>Regression Tests</a:t>
            </a:r>
          </a:p>
        </p:txBody>
      </p:sp>
      <p:sp>
        <p:nvSpPr>
          <p:cNvPr id="6" name="Slide Number Placeholder 5">
            <a:extLst>
              <a:ext uri="{FF2B5EF4-FFF2-40B4-BE49-F238E27FC236}">
                <a16:creationId xmlns:a16="http://schemas.microsoft.com/office/drawing/2014/main" id="{D69B9C2B-553E-14A5-0998-EA89820EF4E7}"/>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149</a:t>
            </a:fld>
            <a:endParaRPr lang="en-US" dirty="0">
              <a:solidFill>
                <a:schemeClr val="tx1"/>
              </a:solidFill>
            </a:endParaRPr>
          </a:p>
        </p:txBody>
      </p:sp>
    </p:spTree>
    <p:extLst>
      <p:ext uri="{BB962C8B-B14F-4D97-AF65-F5344CB8AC3E}">
        <p14:creationId xmlns:p14="http://schemas.microsoft.com/office/powerpoint/2010/main" val="126920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F471F38-BC9E-1027-5B76-FBFD95CED619}"/>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15</a:t>
            </a:fld>
            <a:endParaRPr lang="en-US" dirty="0">
              <a:solidFill>
                <a:schemeClr val="tx1"/>
              </a:solidFill>
            </a:endParaRPr>
          </a:p>
        </p:txBody>
      </p:sp>
      <p:pic>
        <p:nvPicPr>
          <p:cNvPr id="2050" name="Picture 2" descr="Conceptual image, Scrum process work item types.">
            <a:extLst>
              <a:ext uri="{FF2B5EF4-FFF2-40B4-BE49-F238E27FC236}">
                <a16:creationId xmlns:a16="http://schemas.microsoft.com/office/drawing/2014/main" id="{A00D6A24-6B9A-8F9D-47FF-80A8F30764EB}"/>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06400" y="2467"/>
            <a:ext cx="11455400" cy="680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375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EDEB5E-C0D9-AAC7-CF76-83164644FAE9}"/>
              </a:ext>
            </a:extLst>
          </p:cNvPr>
          <p:cNvSpPr>
            <a:spLocks noGrp="1"/>
          </p:cNvSpPr>
          <p:nvPr>
            <p:ph type="title"/>
          </p:nvPr>
        </p:nvSpPr>
        <p:spPr/>
        <p:txBody>
          <a:bodyPr/>
          <a:lstStyle/>
          <a:p>
            <a:r>
              <a:rPr lang="en-US" dirty="0"/>
              <a:t>RSAT - Regression suite automation tool </a:t>
            </a:r>
          </a:p>
        </p:txBody>
      </p:sp>
      <p:sp>
        <p:nvSpPr>
          <p:cNvPr id="2" name="Footer Placeholder 1">
            <a:extLst>
              <a:ext uri="{FF2B5EF4-FFF2-40B4-BE49-F238E27FC236}">
                <a16:creationId xmlns:a16="http://schemas.microsoft.com/office/drawing/2014/main" id="{B049BE8B-F601-514A-1876-0766FC59B18F}"/>
              </a:ext>
            </a:extLst>
          </p:cNvPr>
          <p:cNvSpPr>
            <a:spLocks noGrp="1"/>
          </p:cNvSpPr>
          <p:nvPr>
            <p:ph type="ftr" sz="quarter" idx="10"/>
          </p:nvPr>
        </p:nvSpPr>
        <p:spPr/>
        <p:txBody>
          <a:bodyPr/>
          <a:lstStyle/>
          <a:p>
            <a:endParaRPr lang="en-US" dirty="0"/>
          </a:p>
        </p:txBody>
      </p:sp>
      <p:sp>
        <p:nvSpPr>
          <p:cNvPr id="13" name="Text Placeholder 12">
            <a:extLst>
              <a:ext uri="{FF2B5EF4-FFF2-40B4-BE49-F238E27FC236}">
                <a16:creationId xmlns:a16="http://schemas.microsoft.com/office/drawing/2014/main" id="{E89658A8-2191-76F0-F2E2-8AC04CD51F84}"/>
              </a:ext>
            </a:extLst>
          </p:cNvPr>
          <p:cNvSpPr>
            <a:spLocks noGrp="1"/>
          </p:cNvSpPr>
          <p:nvPr>
            <p:ph type="body" sz="quarter" idx="13"/>
          </p:nvPr>
        </p:nvSpPr>
        <p:spPr/>
        <p:txBody>
          <a:bodyPr/>
          <a:lstStyle/>
          <a:p>
            <a:r>
              <a:rPr lang="en-US" dirty="0"/>
              <a:t>RSAT is fully integrated with Microsoft Azure DevOps for test execution, reporting, and investigation. Test parameters are decoupled from test steps and stored in Microsoft Excel files.</a:t>
            </a:r>
          </a:p>
          <a:p>
            <a:endParaRPr lang="en-US" dirty="0"/>
          </a:p>
          <a:p>
            <a:r>
              <a:rPr lang="en-US" dirty="0"/>
              <a:t>Too Much to talk about.</a:t>
            </a:r>
          </a:p>
        </p:txBody>
      </p:sp>
      <p:sp>
        <p:nvSpPr>
          <p:cNvPr id="10" name="Slide Number Placeholder 9">
            <a:extLst>
              <a:ext uri="{FF2B5EF4-FFF2-40B4-BE49-F238E27FC236}">
                <a16:creationId xmlns:a16="http://schemas.microsoft.com/office/drawing/2014/main" id="{FBC09C47-0E85-EA6A-D5A8-C3D9BECCB2D2}"/>
              </a:ext>
            </a:extLst>
          </p:cNvPr>
          <p:cNvSpPr>
            <a:spLocks noGrp="1"/>
          </p:cNvSpPr>
          <p:nvPr>
            <p:ph type="sldNum" sz="quarter" idx="14"/>
          </p:nvPr>
        </p:nvSpPr>
        <p:spPr/>
        <p:txBody>
          <a:bodyPr/>
          <a:lstStyle/>
          <a:p>
            <a:r>
              <a:rPr lang="en-US">
                <a:solidFill>
                  <a:schemeClr val="accent2"/>
                </a:solidFill>
              </a:rPr>
              <a:t>PAGE </a:t>
            </a:r>
            <a:fld id="{7B599B52-27C3-4436-AA39-9CC12F310512}" type="slidenum">
              <a:rPr lang="en-US" smtClean="0">
                <a:solidFill>
                  <a:schemeClr val="tx1"/>
                </a:solidFill>
              </a:rPr>
              <a:pPr/>
              <a:t>150</a:t>
            </a:fld>
            <a:endParaRPr lang="en-US" dirty="0">
              <a:solidFill>
                <a:schemeClr val="tx1"/>
              </a:solidFill>
            </a:endParaRPr>
          </a:p>
        </p:txBody>
      </p:sp>
      <p:pic>
        <p:nvPicPr>
          <p:cNvPr id="4" name="Picture Placeholder 3" descr="A picture containing fire&#10;&#10;Description automatically generated">
            <a:extLst>
              <a:ext uri="{FF2B5EF4-FFF2-40B4-BE49-F238E27FC236}">
                <a16:creationId xmlns:a16="http://schemas.microsoft.com/office/drawing/2014/main" id="{5DA62DBC-7788-F85C-4C94-B2B70F86E5B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53" r="25053"/>
          <a:stretch>
            <a:fillRect/>
          </a:stretch>
        </p:blipFill>
        <p:spPr/>
      </p:pic>
    </p:spTree>
    <p:extLst>
      <p:ext uri="{BB962C8B-B14F-4D97-AF65-F5344CB8AC3E}">
        <p14:creationId xmlns:p14="http://schemas.microsoft.com/office/powerpoint/2010/main" val="27287671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96E215-C8DA-A4A1-97FC-DC9C9311AA8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49BB3C29-76C5-863E-EE62-F2BD0F21367C}"/>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BB28B161-A75B-048F-DB42-22C908532EA9}"/>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8BCF2CB2-1D23-FE3C-0A22-C0D77C6B5B25}"/>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151</a:t>
            </a:fld>
            <a:endParaRPr lang="en-US" dirty="0">
              <a:solidFill>
                <a:schemeClr val="tx1"/>
              </a:solidFill>
            </a:endParaRPr>
          </a:p>
        </p:txBody>
      </p:sp>
      <p:pic>
        <p:nvPicPr>
          <p:cNvPr id="9" name="Picture 8" descr="Diagram&#10;&#10;Description automatically generated">
            <a:extLst>
              <a:ext uri="{FF2B5EF4-FFF2-40B4-BE49-F238E27FC236}">
                <a16:creationId xmlns:a16="http://schemas.microsoft.com/office/drawing/2014/main" id="{68B3AA7A-4BAC-B424-FFE6-BA00C354A835}"/>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3124200" y="1692275"/>
            <a:ext cx="5943600" cy="3473450"/>
          </a:xfrm>
          <a:prstGeom prst="rect">
            <a:avLst/>
          </a:prstGeom>
          <a:noFill/>
          <a:ln>
            <a:noFill/>
          </a:ln>
        </p:spPr>
      </p:pic>
    </p:spTree>
    <p:extLst>
      <p:ext uri="{BB962C8B-B14F-4D97-AF65-F5344CB8AC3E}">
        <p14:creationId xmlns:p14="http://schemas.microsoft.com/office/powerpoint/2010/main" val="15646173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CF2CB2-1D23-FE3C-0A22-C0D77C6B5B25}"/>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152</a:t>
            </a:fld>
            <a:endParaRPr lang="en-US" dirty="0">
              <a:solidFill>
                <a:schemeClr val="tx1"/>
              </a:solidFill>
            </a:endParaRPr>
          </a:p>
        </p:txBody>
      </p:sp>
      <p:pic>
        <p:nvPicPr>
          <p:cNvPr id="9" name="Picture 8" descr="Diagram&#10;&#10;Description automatically generated">
            <a:extLst>
              <a:ext uri="{FF2B5EF4-FFF2-40B4-BE49-F238E27FC236}">
                <a16:creationId xmlns:a16="http://schemas.microsoft.com/office/drawing/2014/main" id="{68B3AA7A-4BAC-B424-FFE6-BA00C354A835}"/>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266491" y="0"/>
            <a:ext cx="11659017" cy="6813550"/>
          </a:xfrm>
          <a:prstGeom prst="rect">
            <a:avLst/>
          </a:prstGeom>
          <a:noFill/>
          <a:ln>
            <a:noFill/>
          </a:ln>
        </p:spPr>
      </p:pic>
    </p:spTree>
    <p:extLst>
      <p:ext uri="{BB962C8B-B14F-4D97-AF65-F5344CB8AC3E}">
        <p14:creationId xmlns:p14="http://schemas.microsoft.com/office/powerpoint/2010/main" val="37618497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96E215-C8DA-A4A1-97FC-DC9C9311AA8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49BB3C29-76C5-863E-EE62-F2BD0F21367C}"/>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BB28B161-A75B-048F-DB42-22C908532EA9}"/>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8BCF2CB2-1D23-FE3C-0A22-C0D77C6B5B25}"/>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153</a:t>
            </a:fld>
            <a:endParaRPr lang="en-US" dirty="0">
              <a:solidFill>
                <a:schemeClr val="tx1"/>
              </a:solidFill>
            </a:endParaRPr>
          </a:p>
        </p:txBody>
      </p:sp>
      <p:pic>
        <p:nvPicPr>
          <p:cNvPr id="9" name="Picture 8" descr="Diagram&#10;&#10;Description automatically generated">
            <a:extLst>
              <a:ext uri="{FF2B5EF4-FFF2-40B4-BE49-F238E27FC236}">
                <a16:creationId xmlns:a16="http://schemas.microsoft.com/office/drawing/2014/main" id="{68B3AA7A-4BAC-B424-FFE6-BA00C354A835}"/>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3124200" y="1692275"/>
            <a:ext cx="5943600" cy="3473450"/>
          </a:xfrm>
          <a:prstGeom prst="rect">
            <a:avLst/>
          </a:prstGeom>
          <a:noFill/>
          <a:ln>
            <a:noFill/>
          </a:ln>
        </p:spPr>
      </p:pic>
    </p:spTree>
    <p:extLst>
      <p:ext uri="{BB962C8B-B14F-4D97-AF65-F5344CB8AC3E}">
        <p14:creationId xmlns:p14="http://schemas.microsoft.com/office/powerpoint/2010/main" val="21015909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6791C5-EF73-FD96-DA9C-7F17236F9CEB}"/>
              </a:ext>
            </a:extLst>
          </p:cNvPr>
          <p:cNvSpPr>
            <a:spLocks noGrp="1"/>
          </p:cNvSpPr>
          <p:nvPr>
            <p:ph type="ftr" sz="quarter" idx="10"/>
          </p:nvPr>
        </p:nvSpPr>
        <p:spPr/>
        <p:txBody>
          <a:bodyPr/>
          <a:lstStyle/>
          <a:p>
            <a:endParaRPr lang="en-US" dirty="0"/>
          </a:p>
        </p:txBody>
      </p:sp>
      <p:sp>
        <p:nvSpPr>
          <p:cNvPr id="6" name="Title 5">
            <a:extLst>
              <a:ext uri="{FF2B5EF4-FFF2-40B4-BE49-F238E27FC236}">
                <a16:creationId xmlns:a16="http://schemas.microsoft.com/office/drawing/2014/main" id="{EE2352D3-3EB9-8819-B5EF-CA264A9A1AC7}"/>
              </a:ext>
            </a:extLst>
          </p:cNvPr>
          <p:cNvSpPr>
            <a:spLocks noGrp="1"/>
          </p:cNvSpPr>
          <p:nvPr>
            <p:ph type="title"/>
          </p:nvPr>
        </p:nvSpPr>
        <p:spPr/>
        <p:txBody>
          <a:bodyPr/>
          <a:lstStyle/>
          <a:p>
            <a:r>
              <a:rPr lang="en-US" dirty="0"/>
              <a:t>CI/CD Pipeline Security and Compliance</a:t>
            </a:r>
          </a:p>
        </p:txBody>
      </p:sp>
      <p:sp>
        <p:nvSpPr>
          <p:cNvPr id="7" name="Text Placeholder 6">
            <a:extLst>
              <a:ext uri="{FF2B5EF4-FFF2-40B4-BE49-F238E27FC236}">
                <a16:creationId xmlns:a16="http://schemas.microsoft.com/office/drawing/2014/main" id="{E62E2BC5-B44C-8F08-8D0A-971E8D03BBE7}"/>
              </a:ext>
            </a:extLst>
          </p:cNvPr>
          <p:cNvSpPr>
            <a:spLocks noGrp="1"/>
          </p:cNvSpPr>
          <p:nvPr>
            <p:ph type="body" sz="quarter" idx="12"/>
          </p:nvPr>
        </p:nvSpPr>
        <p:spPr/>
        <p:txBody>
          <a:bodyPr>
            <a:normAutofit fontScale="92500" lnSpcReduction="20000"/>
          </a:bodyPr>
          <a:lstStyle/>
          <a:p>
            <a:r>
              <a:rPr lang="en-US" dirty="0"/>
              <a:t>Azure DevOps provides role-based access control (RBAC) to manage access to pipeline resources, ensuring that only authorized users can perform specific tasks and access sensitive information.</a:t>
            </a:r>
          </a:p>
        </p:txBody>
      </p:sp>
      <p:sp>
        <p:nvSpPr>
          <p:cNvPr id="8" name="Text Placeholder 7">
            <a:extLst>
              <a:ext uri="{FF2B5EF4-FFF2-40B4-BE49-F238E27FC236}">
                <a16:creationId xmlns:a16="http://schemas.microsoft.com/office/drawing/2014/main" id="{7B0BF06F-9540-5F2F-1EB3-1213F1643CB0}"/>
              </a:ext>
            </a:extLst>
          </p:cNvPr>
          <p:cNvSpPr>
            <a:spLocks noGrp="1"/>
          </p:cNvSpPr>
          <p:nvPr>
            <p:ph type="body" sz="quarter" idx="13"/>
          </p:nvPr>
        </p:nvSpPr>
        <p:spPr/>
        <p:txBody>
          <a:bodyPr>
            <a:normAutofit fontScale="77500" lnSpcReduction="20000"/>
          </a:bodyPr>
          <a:lstStyle/>
          <a:p>
            <a:r>
              <a:rPr lang="en-US" dirty="0"/>
              <a:t>Azure DevOps provides a set of built-in compliance policies and auditing capabilities, as well as the ability to integrate with third-party security tools, to help you meet compliance requirements such as GDPR, HIPAA, and PCI DSS.</a:t>
            </a:r>
          </a:p>
        </p:txBody>
      </p:sp>
      <p:sp>
        <p:nvSpPr>
          <p:cNvPr id="9" name="Text Placeholder 8">
            <a:extLst>
              <a:ext uri="{FF2B5EF4-FFF2-40B4-BE49-F238E27FC236}">
                <a16:creationId xmlns:a16="http://schemas.microsoft.com/office/drawing/2014/main" id="{2285C3B8-72D5-155C-91AA-76D0440A8239}"/>
              </a:ext>
            </a:extLst>
          </p:cNvPr>
          <p:cNvSpPr>
            <a:spLocks noGrp="1"/>
          </p:cNvSpPr>
          <p:nvPr>
            <p:ph type="body" sz="quarter" idx="14"/>
          </p:nvPr>
        </p:nvSpPr>
        <p:spPr/>
        <p:txBody>
          <a:bodyPr>
            <a:normAutofit fontScale="77500" lnSpcReduction="20000"/>
          </a:bodyPr>
          <a:lstStyle/>
          <a:p>
            <a:r>
              <a:rPr lang="en-US" dirty="0"/>
              <a:t>Azure DevOps provides secure and encrypted secrets management capabilities, so that sensitive information such as passwords, API keys, and certificates can be securely stored and used in your pipelines without being exposed in the pipeline configuration or code.</a:t>
            </a:r>
          </a:p>
        </p:txBody>
      </p:sp>
      <p:sp>
        <p:nvSpPr>
          <p:cNvPr id="10" name="Text Placeholder 9">
            <a:extLst>
              <a:ext uri="{FF2B5EF4-FFF2-40B4-BE49-F238E27FC236}">
                <a16:creationId xmlns:a16="http://schemas.microsoft.com/office/drawing/2014/main" id="{2A9E984A-B64C-8249-6983-492E17AEB5C3}"/>
              </a:ext>
            </a:extLst>
          </p:cNvPr>
          <p:cNvSpPr>
            <a:spLocks noGrp="1"/>
          </p:cNvSpPr>
          <p:nvPr>
            <p:ph type="body" sz="quarter" idx="16"/>
          </p:nvPr>
        </p:nvSpPr>
        <p:spPr/>
        <p:txBody>
          <a:bodyPr/>
          <a:lstStyle/>
          <a:p>
            <a:r>
              <a:rPr lang="en-US" dirty="0"/>
              <a:t>Access Control</a:t>
            </a:r>
          </a:p>
        </p:txBody>
      </p:sp>
      <p:sp>
        <p:nvSpPr>
          <p:cNvPr id="11" name="Text Placeholder 10">
            <a:extLst>
              <a:ext uri="{FF2B5EF4-FFF2-40B4-BE49-F238E27FC236}">
                <a16:creationId xmlns:a16="http://schemas.microsoft.com/office/drawing/2014/main" id="{3349F055-9A80-D6D1-7EA2-642C3F56443D}"/>
              </a:ext>
            </a:extLst>
          </p:cNvPr>
          <p:cNvSpPr>
            <a:spLocks noGrp="1"/>
          </p:cNvSpPr>
          <p:nvPr>
            <p:ph type="body" sz="quarter" idx="17"/>
          </p:nvPr>
        </p:nvSpPr>
        <p:spPr/>
        <p:txBody>
          <a:bodyPr/>
          <a:lstStyle/>
          <a:p>
            <a:r>
              <a:rPr lang="en-US" dirty="0"/>
              <a:t>Compliance</a:t>
            </a:r>
          </a:p>
        </p:txBody>
      </p:sp>
      <p:sp>
        <p:nvSpPr>
          <p:cNvPr id="12" name="Text Placeholder 11">
            <a:extLst>
              <a:ext uri="{FF2B5EF4-FFF2-40B4-BE49-F238E27FC236}">
                <a16:creationId xmlns:a16="http://schemas.microsoft.com/office/drawing/2014/main" id="{11ABBCFE-B4BA-A2EB-1AE1-1BEF4A4D2A4A}"/>
              </a:ext>
            </a:extLst>
          </p:cNvPr>
          <p:cNvSpPr>
            <a:spLocks noGrp="1"/>
          </p:cNvSpPr>
          <p:nvPr>
            <p:ph type="body" sz="quarter" idx="18"/>
          </p:nvPr>
        </p:nvSpPr>
        <p:spPr/>
        <p:txBody>
          <a:bodyPr/>
          <a:lstStyle/>
          <a:p>
            <a:r>
              <a:rPr lang="en-US" dirty="0"/>
              <a:t>Secret Management</a:t>
            </a:r>
          </a:p>
        </p:txBody>
      </p:sp>
      <p:sp>
        <p:nvSpPr>
          <p:cNvPr id="5" name="Slide Number Placeholder 4">
            <a:extLst>
              <a:ext uri="{FF2B5EF4-FFF2-40B4-BE49-F238E27FC236}">
                <a16:creationId xmlns:a16="http://schemas.microsoft.com/office/drawing/2014/main" id="{AE155054-EB5D-3402-D9FE-AE97110283CE}"/>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154</a:t>
            </a:fld>
            <a:endParaRPr lang="en-US" dirty="0">
              <a:solidFill>
                <a:schemeClr val="tx1"/>
              </a:solidFill>
            </a:endParaRPr>
          </a:p>
        </p:txBody>
      </p:sp>
    </p:spTree>
    <p:extLst>
      <p:ext uri="{BB962C8B-B14F-4D97-AF65-F5344CB8AC3E}">
        <p14:creationId xmlns:p14="http://schemas.microsoft.com/office/powerpoint/2010/main" val="19503086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38B0E2-7E9F-DDCC-CD65-566F95F70F6D}"/>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B1F66167-3322-F5CE-5C24-94297D504805}"/>
              </a:ext>
            </a:extLst>
          </p:cNvPr>
          <p:cNvSpPr>
            <a:spLocks noGrp="1"/>
          </p:cNvSpPr>
          <p:nvPr>
            <p:ph type="title"/>
          </p:nvPr>
        </p:nvSpPr>
        <p:spPr/>
        <p:txBody>
          <a:bodyPr/>
          <a:lstStyle/>
          <a:p>
            <a:r>
              <a:rPr lang="en-US" dirty="0"/>
              <a:t>CI/CD Pipeline Best Practices</a:t>
            </a:r>
          </a:p>
        </p:txBody>
      </p:sp>
      <p:sp>
        <p:nvSpPr>
          <p:cNvPr id="4" name="Text Placeholder 3">
            <a:extLst>
              <a:ext uri="{FF2B5EF4-FFF2-40B4-BE49-F238E27FC236}">
                <a16:creationId xmlns:a16="http://schemas.microsoft.com/office/drawing/2014/main" id="{FD5C90A9-C8AB-A35B-029A-0D9408185F4D}"/>
              </a:ext>
            </a:extLst>
          </p:cNvPr>
          <p:cNvSpPr>
            <a:spLocks noGrp="1"/>
          </p:cNvSpPr>
          <p:nvPr>
            <p:ph type="body" sz="quarter" idx="12"/>
          </p:nvPr>
        </p:nvSpPr>
        <p:spPr/>
        <p:txBody>
          <a:bodyPr/>
          <a:lstStyle/>
          <a:p>
            <a:r>
              <a:rPr lang="en-US" dirty="0"/>
              <a:t>Automating your build, test, and deployment processes can help to reduce the risk of human error and speed up the delivery of new code changes.</a:t>
            </a:r>
          </a:p>
        </p:txBody>
      </p:sp>
      <p:sp>
        <p:nvSpPr>
          <p:cNvPr id="5" name="Text Placeholder 4">
            <a:extLst>
              <a:ext uri="{FF2B5EF4-FFF2-40B4-BE49-F238E27FC236}">
                <a16:creationId xmlns:a16="http://schemas.microsoft.com/office/drawing/2014/main" id="{BF206406-068A-34F8-2250-A1C0BCC95A02}"/>
              </a:ext>
            </a:extLst>
          </p:cNvPr>
          <p:cNvSpPr>
            <a:spLocks noGrp="1"/>
          </p:cNvSpPr>
          <p:nvPr>
            <p:ph type="body" sz="quarter" idx="13"/>
          </p:nvPr>
        </p:nvSpPr>
        <p:spPr/>
        <p:txBody>
          <a:bodyPr/>
          <a:lstStyle/>
          <a:p>
            <a:r>
              <a:rPr lang="en-US" dirty="0"/>
              <a:t>Use automated testing to validate your code changes as early as possible in the development process. This can help you to catch and fix issues before they become major problems.</a:t>
            </a:r>
          </a:p>
        </p:txBody>
      </p:sp>
      <p:sp>
        <p:nvSpPr>
          <p:cNvPr id="6" name="Text Placeholder 5">
            <a:extLst>
              <a:ext uri="{FF2B5EF4-FFF2-40B4-BE49-F238E27FC236}">
                <a16:creationId xmlns:a16="http://schemas.microsoft.com/office/drawing/2014/main" id="{7512BC68-8A05-F259-8BF4-9A8FE2FD0234}"/>
              </a:ext>
            </a:extLst>
          </p:cNvPr>
          <p:cNvSpPr>
            <a:spLocks noGrp="1"/>
          </p:cNvSpPr>
          <p:nvPr>
            <p:ph type="body" sz="quarter" idx="14"/>
          </p:nvPr>
        </p:nvSpPr>
        <p:spPr/>
        <p:txBody>
          <a:bodyPr/>
          <a:lstStyle/>
          <a:p>
            <a:r>
              <a:rPr lang="en-US" dirty="0"/>
              <a:t>Set up a Continuous Integration (CI) process to automatically build and test your code every time new code changes are committed. This can help you to catch issues early and ensure that your code is always in a releasable state.</a:t>
            </a:r>
          </a:p>
        </p:txBody>
      </p:sp>
      <p:sp>
        <p:nvSpPr>
          <p:cNvPr id="7" name="Text Placeholder 6">
            <a:extLst>
              <a:ext uri="{FF2B5EF4-FFF2-40B4-BE49-F238E27FC236}">
                <a16:creationId xmlns:a16="http://schemas.microsoft.com/office/drawing/2014/main" id="{2A164896-3112-B8EC-D20C-34466AB46424}"/>
              </a:ext>
            </a:extLst>
          </p:cNvPr>
          <p:cNvSpPr>
            <a:spLocks noGrp="1"/>
          </p:cNvSpPr>
          <p:nvPr>
            <p:ph type="body" sz="quarter" idx="16"/>
          </p:nvPr>
        </p:nvSpPr>
        <p:spPr/>
        <p:txBody>
          <a:bodyPr/>
          <a:lstStyle/>
          <a:p>
            <a:r>
              <a:rPr lang="en-US" dirty="0"/>
              <a:t>Automate</a:t>
            </a:r>
          </a:p>
        </p:txBody>
      </p:sp>
      <p:sp>
        <p:nvSpPr>
          <p:cNvPr id="8" name="Text Placeholder 7">
            <a:extLst>
              <a:ext uri="{FF2B5EF4-FFF2-40B4-BE49-F238E27FC236}">
                <a16:creationId xmlns:a16="http://schemas.microsoft.com/office/drawing/2014/main" id="{A0737369-D61D-0AE3-FE2A-87BEB22DAB91}"/>
              </a:ext>
            </a:extLst>
          </p:cNvPr>
          <p:cNvSpPr>
            <a:spLocks noGrp="1"/>
          </p:cNvSpPr>
          <p:nvPr>
            <p:ph type="body" sz="quarter" idx="17"/>
          </p:nvPr>
        </p:nvSpPr>
        <p:spPr/>
        <p:txBody>
          <a:bodyPr/>
          <a:lstStyle/>
          <a:p>
            <a:r>
              <a:rPr lang="en-US" dirty="0"/>
              <a:t>Test</a:t>
            </a:r>
          </a:p>
        </p:txBody>
      </p:sp>
      <p:sp>
        <p:nvSpPr>
          <p:cNvPr id="9" name="Text Placeholder 8">
            <a:extLst>
              <a:ext uri="{FF2B5EF4-FFF2-40B4-BE49-F238E27FC236}">
                <a16:creationId xmlns:a16="http://schemas.microsoft.com/office/drawing/2014/main" id="{186702D6-6332-06A4-537D-369B92665701}"/>
              </a:ext>
            </a:extLst>
          </p:cNvPr>
          <p:cNvSpPr>
            <a:spLocks noGrp="1"/>
          </p:cNvSpPr>
          <p:nvPr>
            <p:ph type="body" sz="quarter" idx="18"/>
          </p:nvPr>
        </p:nvSpPr>
        <p:spPr/>
        <p:txBody>
          <a:bodyPr/>
          <a:lstStyle/>
          <a:p>
            <a:r>
              <a:rPr lang="en-US" dirty="0"/>
              <a:t>(Actually) Use CI</a:t>
            </a:r>
          </a:p>
        </p:txBody>
      </p:sp>
      <p:sp>
        <p:nvSpPr>
          <p:cNvPr id="10" name="Slide Number Placeholder 9">
            <a:extLst>
              <a:ext uri="{FF2B5EF4-FFF2-40B4-BE49-F238E27FC236}">
                <a16:creationId xmlns:a16="http://schemas.microsoft.com/office/drawing/2014/main" id="{160775FF-7B89-0D54-8328-F82EF645066F}"/>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155</a:t>
            </a:fld>
            <a:endParaRPr lang="en-US" dirty="0">
              <a:solidFill>
                <a:schemeClr val="tx1"/>
              </a:solidFill>
            </a:endParaRPr>
          </a:p>
        </p:txBody>
      </p:sp>
    </p:spTree>
    <p:extLst>
      <p:ext uri="{BB962C8B-B14F-4D97-AF65-F5344CB8AC3E}">
        <p14:creationId xmlns:p14="http://schemas.microsoft.com/office/powerpoint/2010/main" val="3488876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38B0E2-7E9F-DDCC-CD65-566F95F70F6D}"/>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B1F66167-3322-F5CE-5C24-94297D504805}"/>
              </a:ext>
            </a:extLst>
          </p:cNvPr>
          <p:cNvSpPr>
            <a:spLocks noGrp="1"/>
          </p:cNvSpPr>
          <p:nvPr>
            <p:ph type="title"/>
          </p:nvPr>
        </p:nvSpPr>
        <p:spPr/>
        <p:txBody>
          <a:bodyPr/>
          <a:lstStyle/>
          <a:p>
            <a:r>
              <a:rPr lang="en-US" dirty="0"/>
              <a:t>CI/CD Pipeline Best Practices</a:t>
            </a:r>
          </a:p>
        </p:txBody>
      </p:sp>
      <p:sp>
        <p:nvSpPr>
          <p:cNvPr id="4" name="Text Placeholder 3">
            <a:extLst>
              <a:ext uri="{FF2B5EF4-FFF2-40B4-BE49-F238E27FC236}">
                <a16:creationId xmlns:a16="http://schemas.microsoft.com/office/drawing/2014/main" id="{FD5C90A9-C8AB-A35B-029A-0D9408185F4D}"/>
              </a:ext>
            </a:extLst>
          </p:cNvPr>
          <p:cNvSpPr>
            <a:spLocks noGrp="1"/>
          </p:cNvSpPr>
          <p:nvPr>
            <p:ph type="body" sz="quarter" idx="12"/>
          </p:nvPr>
        </p:nvSpPr>
        <p:spPr/>
        <p:txBody>
          <a:bodyPr/>
          <a:lstStyle/>
          <a:p>
            <a:r>
              <a:rPr lang="en-US" dirty="0"/>
              <a:t>Use Continuous Delivery (CD) to automatically deploy your code changes to production once they have passed all tests. This can help you to reduce the time it takes to get new code changes into UAT and speed up your software delivery process.</a:t>
            </a:r>
          </a:p>
        </p:txBody>
      </p:sp>
      <p:sp>
        <p:nvSpPr>
          <p:cNvPr id="5" name="Text Placeholder 4">
            <a:extLst>
              <a:ext uri="{FF2B5EF4-FFF2-40B4-BE49-F238E27FC236}">
                <a16:creationId xmlns:a16="http://schemas.microsoft.com/office/drawing/2014/main" id="{BF206406-068A-34F8-2250-A1C0BCC95A02}"/>
              </a:ext>
            </a:extLst>
          </p:cNvPr>
          <p:cNvSpPr>
            <a:spLocks noGrp="1"/>
          </p:cNvSpPr>
          <p:nvPr>
            <p:ph type="body" sz="quarter" idx="13"/>
          </p:nvPr>
        </p:nvSpPr>
        <p:spPr/>
        <p:txBody>
          <a:bodyPr/>
          <a:lstStyle/>
          <a:p>
            <a:r>
              <a:rPr lang="en-US" dirty="0"/>
              <a:t>Use tools to monitor and measure the performance of your CI/CD pipeline, such as build and test duration, code coverage, and deployment success rate. This can help you to identify bottlenecks and areas for improvement.</a:t>
            </a:r>
          </a:p>
        </p:txBody>
      </p:sp>
      <p:sp>
        <p:nvSpPr>
          <p:cNvPr id="6" name="Text Placeholder 5">
            <a:extLst>
              <a:ext uri="{FF2B5EF4-FFF2-40B4-BE49-F238E27FC236}">
                <a16:creationId xmlns:a16="http://schemas.microsoft.com/office/drawing/2014/main" id="{7512BC68-8A05-F259-8BF4-9A8FE2FD0234}"/>
              </a:ext>
            </a:extLst>
          </p:cNvPr>
          <p:cNvSpPr>
            <a:spLocks noGrp="1"/>
          </p:cNvSpPr>
          <p:nvPr>
            <p:ph type="body" sz="quarter" idx="14"/>
          </p:nvPr>
        </p:nvSpPr>
        <p:spPr/>
        <p:txBody>
          <a:bodyPr/>
          <a:lstStyle/>
          <a:p>
            <a:r>
              <a:rPr lang="en-US" dirty="0"/>
              <a:t>Regularly review and evaluate your CI/CD pipeline to identify areas for improvement. Use feedback from your team and customers to continually refine and optimize your CI/CD process.</a:t>
            </a:r>
          </a:p>
        </p:txBody>
      </p:sp>
      <p:sp>
        <p:nvSpPr>
          <p:cNvPr id="7" name="Text Placeholder 6">
            <a:extLst>
              <a:ext uri="{FF2B5EF4-FFF2-40B4-BE49-F238E27FC236}">
                <a16:creationId xmlns:a16="http://schemas.microsoft.com/office/drawing/2014/main" id="{2A164896-3112-B8EC-D20C-34466AB46424}"/>
              </a:ext>
            </a:extLst>
          </p:cNvPr>
          <p:cNvSpPr>
            <a:spLocks noGrp="1"/>
          </p:cNvSpPr>
          <p:nvPr>
            <p:ph type="body" sz="quarter" idx="16"/>
          </p:nvPr>
        </p:nvSpPr>
        <p:spPr/>
        <p:txBody>
          <a:bodyPr/>
          <a:lstStyle/>
          <a:p>
            <a:r>
              <a:rPr lang="en-US" dirty="0"/>
              <a:t>(Actually) Use CD</a:t>
            </a:r>
          </a:p>
        </p:txBody>
      </p:sp>
      <p:sp>
        <p:nvSpPr>
          <p:cNvPr id="8" name="Text Placeholder 7">
            <a:extLst>
              <a:ext uri="{FF2B5EF4-FFF2-40B4-BE49-F238E27FC236}">
                <a16:creationId xmlns:a16="http://schemas.microsoft.com/office/drawing/2014/main" id="{A0737369-D61D-0AE3-FE2A-87BEB22DAB91}"/>
              </a:ext>
            </a:extLst>
          </p:cNvPr>
          <p:cNvSpPr>
            <a:spLocks noGrp="1"/>
          </p:cNvSpPr>
          <p:nvPr>
            <p:ph type="body" sz="quarter" idx="17"/>
          </p:nvPr>
        </p:nvSpPr>
        <p:spPr/>
        <p:txBody>
          <a:bodyPr/>
          <a:lstStyle/>
          <a:p>
            <a:r>
              <a:rPr lang="en-US" dirty="0"/>
              <a:t>Monitor and Measure</a:t>
            </a:r>
          </a:p>
        </p:txBody>
      </p:sp>
      <p:sp>
        <p:nvSpPr>
          <p:cNvPr id="9" name="Text Placeholder 8">
            <a:extLst>
              <a:ext uri="{FF2B5EF4-FFF2-40B4-BE49-F238E27FC236}">
                <a16:creationId xmlns:a16="http://schemas.microsoft.com/office/drawing/2014/main" id="{186702D6-6332-06A4-537D-369B92665701}"/>
              </a:ext>
            </a:extLst>
          </p:cNvPr>
          <p:cNvSpPr>
            <a:spLocks noGrp="1"/>
          </p:cNvSpPr>
          <p:nvPr>
            <p:ph type="body" sz="quarter" idx="18"/>
          </p:nvPr>
        </p:nvSpPr>
        <p:spPr/>
        <p:txBody>
          <a:bodyPr/>
          <a:lstStyle/>
          <a:p>
            <a:endParaRPr lang="en-US"/>
          </a:p>
        </p:txBody>
      </p:sp>
      <p:sp>
        <p:nvSpPr>
          <p:cNvPr id="10" name="Slide Number Placeholder 9">
            <a:extLst>
              <a:ext uri="{FF2B5EF4-FFF2-40B4-BE49-F238E27FC236}">
                <a16:creationId xmlns:a16="http://schemas.microsoft.com/office/drawing/2014/main" id="{160775FF-7B89-0D54-8328-F82EF645066F}"/>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156</a:t>
            </a:fld>
            <a:endParaRPr lang="en-US" dirty="0">
              <a:solidFill>
                <a:schemeClr val="tx1"/>
              </a:solidFill>
            </a:endParaRPr>
          </a:p>
        </p:txBody>
      </p:sp>
    </p:spTree>
    <p:extLst>
      <p:ext uri="{BB962C8B-B14F-4D97-AF65-F5344CB8AC3E}">
        <p14:creationId xmlns:p14="http://schemas.microsoft.com/office/powerpoint/2010/main" val="37142899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A42573-BE11-383E-8991-E2C5663E356F}"/>
              </a:ext>
            </a:extLst>
          </p:cNvPr>
          <p:cNvSpPr>
            <a:spLocks noGrp="1"/>
          </p:cNvSpPr>
          <p:nvPr>
            <p:ph type="title"/>
          </p:nvPr>
        </p:nvSpPr>
        <p:spPr/>
        <p:txBody>
          <a:bodyPr/>
          <a:lstStyle/>
          <a:p>
            <a:r>
              <a:rPr lang="en-US" dirty="0"/>
              <a:t>Activity 8</a:t>
            </a:r>
          </a:p>
        </p:txBody>
      </p:sp>
      <p:sp>
        <p:nvSpPr>
          <p:cNvPr id="2" name="Footer Placeholder 1">
            <a:extLst>
              <a:ext uri="{FF2B5EF4-FFF2-40B4-BE49-F238E27FC236}">
                <a16:creationId xmlns:a16="http://schemas.microsoft.com/office/drawing/2014/main" id="{52FF5AFA-E45A-5D39-6383-9C94FB548CE6}"/>
              </a:ext>
            </a:extLst>
          </p:cNvPr>
          <p:cNvSpPr>
            <a:spLocks noGrp="1"/>
          </p:cNvSpPr>
          <p:nvPr>
            <p:ph type="ftr" sz="quarter" idx="10"/>
          </p:nvPr>
        </p:nvSpPr>
        <p:spPr/>
        <p:txBody>
          <a:bodyPr/>
          <a:lstStyle/>
          <a:p>
            <a:endParaRPr lang="en-US" dirty="0"/>
          </a:p>
        </p:txBody>
      </p:sp>
      <p:sp>
        <p:nvSpPr>
          <p:cNvPr id="12" name="Text Placeholder 11">
            <a:extLst>
              <a:ext uri="{FF2B5EF4-FFF2-40B4-BE49-F238E27FC236}">
                <a16:creationId xmlns:a16="http://schemas.microsoft.com/office/drawing/2014/main" id="{116E2DD9-C5C9-BC29-93F7-A023AEB1E980}"/>
              </a:ext>
            </a:extLst>
          </p:cNvPr>
          <p:cNvSpPr>
            <a:spLocks noGrp="1"/>
          </p:cNvSpPr>
          <p:nvPr>
            <p:ph type="body" sz="quarter" idx="12"/>
          </p:nvPr>
        </p:nvSpPr>
        <p:spPr/>
        <p:txBody>
          <a:bodyPr/>
          <a:lstStyle/>
          <a:p>
            <a:r>
              <a:rPr lang="en-US" dirty="0"/>
              <a:t>Have the attendees run a code coverage report and discuss the results.</a:t>
            </a:r>
          </a:p>
        </p:txBody>
      </p:sp>
      <p:sp>
        <p:nvSpPr>
          <p:cNvPr id="10" name="Slide Number Placeholder 9">
            <a:extLst>
              <a:ext uri="{FF2B5EF4-FFF2-40B4-BE49-F238E27FC236}">
                <a16:creationId xmlns:a16="http://schemas.microsoft.com/office/drawing/2014/main" id="{72599AF5-DBD3-4EA9-3FA8-6D03314344F5}"/>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157</a:t>
            </a:fld>
            <a:endParaRPr lang="en-US" dirty="0">
              <a:solidFill>
                <a:schemeClr val="tx1"/>
              </a:solidFill>
            </a:endParaRPr>
          </a:p>
        </p:txBody>
      </p:sp>
    </p:spTree>
    <p:extLst>
      <p:ext uri="{BB962C8B-B14F-4D97-AF65-F5344CB8AC3E}">
        <p14:creationId xmlns:p14="http://schemas.microsoft.com/office/powerpoint/2010/main" val="38169761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800F-6D69-392B-6993-7F115440453C}"/>
              </a:ext>
            </a:extLst>
          </p:cNvPr>
          <p:cNvSpPr>
            <a:spLocks noGrp="1"/>
          </p:cNvSpPr>
          <p:nvPr>
            <p:ph type="title"/>
          </p:nvPr>
        </p:nvSpPr>
        <p:spPr/>
        <p:txBody>
          <a:bodyPr/>
          <a:lstStyle/>
          <a:p>
            <a:r>
              <a:rPr lang="en-US" dirty="0"/>
              <a:t>Activity 9</a:t>
            </a:r>
          </a:p>
        </p:txBody>
      </p:sp>
      <p:sp>
        <p:nvSpPr>
          <p:cNvPr id="3" name="Footer Placeholder 2">
            <a:extLst>
              <a:ext uri="{FF2B5EF4-FFF2-40B4-BE49-F238E27FC236}">
                <a16:creationId xmlns:a16="http://schemas.microsoft.com/office/drawing/2014/main" id="{8FE57296-6960-B74B-F31C-0B4EC8DFB401}"/>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9840437F-32DF-1979-6F59-B5D55A4FC5DA}"/>
              </a:ext>
            </a:extLst>
          </p:cNvPr>
          <p:cNvSpPr>
            <a:spLocks noGrp="1"/>
          </p:cNvSpPr>
          <p:nvPr>
            <p:ph type="body" sz="quarter" idx="12"/>
          </p:nvPr>
        </p:nvSpPr>
        <p:spPr/>
        <p:txBody>
          <a:bodyPr/>
          <a:lstStyle/>
          <a:p>
            <a:r>
              <a:rPr lang="en-US" dirty="0"/>
              <a:t>Have the attendees practice setting up automated testing with </a:t>
            </a:r>
            <a:r>
              <a:rPr lang="en-US" dirty="0" err="1"/>
              <a:t>Atl</a:t>
            </a:r>
            <a:r>
              <a:rPr lang="en-US" dirty="0"/>
              <a:t> or other testing tools.</a:t>
            </a:r>
          </a:p>
        </p:txBody>
      </p:sp>
      <p:sp>
        <p:nvSpPr>
          <p:cNvPr id="5" name="Slide Number Placeholder 4">
            <a:extLst>
              <a:ext uri="{FF2B5EF4-FFF2-40B4-BE49-F238E27FC236}">
                <a16:creationId xmlns:a16="http://schemas.microsoft.com/office/drawing/2014/main" id="{9527D821-FF76-F524-3423-B38533A4F996}"/>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158</a:t>
            </a:fld>
            <a:endParaRPr lang="en-US" dirty="0">
              <a:solidFill>
                <a:schemeClr val="tx1"/>
              </a:solidFill>
            </a:endParaRPr>
          </a:p>
        </p:txBody>
      </p:sp>
    </p:spTree>
    <p:extLst>
      <p:ext uri="{BB962C8B-B14F-4D97-AF65-F5344CB8AC3E}">
        <p14:creationId xmlns:p14="http://schemas.microsoft.com/office/powerpoint/2010/main" val="14833161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5892-E6C1-57B5-370A-8882D6C126D7}"/>
              </a:ext>
            </a:extLst>
          </p:cNvPr>
          <p:cNvSpPr>
            <a:spLocks noGrp="1"/>
          </p:cNvSpPr>
          <p:nvPr>
            <p:ph type="title"/>
          </p:nvPr>
        </p:nvSpPr>
        <p:spPr/>
        <p:txBody>
          <a:bodyPr/>
          <a:lstStyle/>
          <a:p>
            <a:r>
              <a:rPr lang="en-US" dirty="0"/>
              <a:t>Activity 10</a:t>
            </a:r>
          </a:p>
        </p:txBody>
      </p:sp>
      <p:sp>
        <p:nvSpPr>
          <p:cNvPr id="3" name="Footer Placeholder 2">
            <a:extLst>
              <a:ext uri="{FF2B5EF4-FFF2-40B4-BE49-F238E27FC236}">
                <a16:creationId xmlns:a16="http://schemas.microsoft.com/office/drawing/2014/main" id="{F65FEB49-6EB9-3E84-58F1-AA6BFAAEEC43}"/>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730A5D8D-4359-5ECA-D669-971755138AB0}"/>
              </a:ext>
            </a:extLst>
          </p:cNvPr>
          <p:cNvSpPr>
            <a:spLocks noGrp="1"/>
          </p:cNvSpPr>
          <p:nvPr>
            <p:ph type="body" sz="quarter" idx="12"/>
          </p:nvPr>
        </p:nvSpPr>
        <p:spPr/>
        <p:txBody>
          <a:bodyPr/>
          <a:lstStyle/>
          <a:p>
            <a:r>
              <a:rPr lang="en-US" dirty="0"/>
              <a:t>Have the attendees practice setting up code validation in a build pipeline.</a:t>
            </a:r>
          </a:p>
        </p:txBody>
      </p:sp>
      <p:sp>
        <p:nvSpPr>
          <p:cNvPr id="5" name="Slide Number Placeholder 4">
            <a:extLst>
              <a:ext uri="{FF2B5EF4-FFF2-40B4-BE49-F238E27FC236}">
                <a16:creationId xmlns:a16="http://schemas.microsoft.com/office/drawing/2014/main" id="{88A6EC31-0245-F6B9-7A81-C8E17352854B}"/>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159</a:t>
            </a:fld>
            <a:endParaRPr lang="en-US" dirty="0">
              <a:solidFill>
                <a:schemeClr val="tx1"/>
              </a:solidFill>
            </a:endParaRPr>
          </a:p>
        </p:txBody>
      </p:sp>
    </p:spTree>
    <p:extLst>
      <p:ext uri="{BB962C8B-B14F-4D97-AF65-F5344CB8AC3E}">
        <p14:creationId xmlns:p14="http://schemas.microsoft.com/office/powerpoint/2010/main" val="1189715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BD91-6314-77B6-4DCA-62EDE81A79E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5709AC9F-B790-BEEC-784B-0EFF619F8DFB}"/>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9F14C377-F77C-6BF3-F172-7E6615A9E495}"/>
              </a:ext>
            </a:extLst>
          </p:cNvPr>
          <p:cNvSpPr>
            <a:spLocks noGrp="1"/>
          </p:cNvSpPr>
          <p:nvPr>
            <p:ph type="body"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56EE2EAD-E9C9-743A-CF7A-6C111691F0EC}"/>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16</a:t>
            </a:fld>
            <a:endParaRPr lang="en-US" dirty="0">
              <a:solidFill>
                <a:schemeClr val="tx1"/>
              </a:solidFill>
            </a:endParaRPr>
          </a:p>
        </p:txBody>
      </p:sp>
      <p:pic>
        <p:nvPicPr>
          <p:cNvPr id="3074" name="Picture 2" descr="Conceptual image, CMMI process work item types.">
            <a:extLst>
              <a:ext uri="{FF2B5EF4-FFF2-40B4-BE49-F238E27FC236}">
                <a16:creationId xmlns:a16="http://schemas.microsoft.com/office/drawing/2014/main" id="{3A770FF8-1D9A-2CCB-8F23-7DEE3EC69BA1}"/>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2762250" y="1166813"/>
            <a:ext cx="66675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822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5A8A46B-19BE-E0AB-2880-2A3C1D09E96B}"/>
              </a:ext>
            </a:extLst>
          </p:cNvPr>
          <p:cNvSpPr>
            <a:spLocks noGrp="1"/>
          </p:cNvSpPr>
          <p:nvPr>
            <p:ph type="title"/>
          </p:nvPr>
        </p:nvSpPr>
        <p:spPr/>
        <p:txBody>
          <a:bodyPr/>
          <a:lstStyle/>
          <a:p>
            <a:pPr algn="ctr"/>
            <a:r>
              <a:rPr lang="en-US" sz="8800" dirty="0"/>
              <a:t>Release Pipelines</a:t>
            </a:r>
          </a:p>
        </p:txBody>
      </p:sp>
      <p:sp>
        <p:nvSpPr>
          <p:cNvPr id="15" name="Slide Number Placeholder 14">
            <a:extLst>
              <a:ext uri="{FF2B5EF4-FFF2-40B4-BE49-F238E27FC236}">
                <a16:creationId xmlns:a16="http://schemas.microsoft.com/office/drawing/2014/main" id="{367D46EC-5255-976D-DF46-9E204C9CE6A9}"/>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160</a:t>
            </a:fld>
            <a:endParaRPr lang="en-US" dirty="0">
              <a:solidFill>
                <a:schemeClr val="tx1"/>
              </a:solidFill>
            </a:endParaRPr>
          </a:p>
        </p:txBody>
      </p:sp>
    </p:spTree>
    <p:extLst>
      <p:ext uri="{BB962C8B-B14F-4D97-AF65-F5344CB8AC3E}">
        <p14:creationId xmlns:p14="http://schemas.microsoft.com/office/powerpoint/2010/main" val="18826242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16296B-F28E-BCAE-C089-7210F372D031}"/>
              </a:ext>
            </a:extLst>
          </p:cNvPr>
          <p:cNvSpPr>
            <a:spLocks noGrp="1"/>
          </p:cNvSpPr>
          <p:nvPr>
            <p:ph type="title"/>
          </p:nvPr>
        </p:nvSpPr>
        <p:spPr/>
        <p:txBody>
          <a:bodyPr/>
          <a:lstStyle/>
          <a:p>
            <a:r>
              <a:rPr lang="en-US" dirty="0"/>
              <a:t>Overview</a:t>
            </a:r>
          </a:p>
        </p:txBody>
      </p:sp>
      <p:sp>
        <p:nvSpPr>
          <p:cNvPr id="5" name="Text Placeholder 4">
            <a:extLst>
              <a:ext uri="{FF2B5EF4-FFF2-40B4-BE49-F238E27FC236}">
                <a16:creationId xmlns:a16="http://schemas.microsoft.com/office/drawing/2014/main" id="{5CE16535-2BD0-1D0F-660F-B85F1C38CEFB}"/>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Devs can deploy their applications to multiple environments</a:t>
            </a:r>
          </a:p>
          <a:p>
            <a:pPr marL="342900" indent="-342900">
              <a:buFont typeface="Arial" panose="020B0604020202020204" pitchFamily="34" charset="0"/>
              <a:buChar char="•"/>
            </a:pPr>
            <a:r>
              <a:rPr lang="en-US" dirty="0"/>
              <a:t>Upload deployable package to LCS then deploy a non-production environment</a:t>
            </a:r>
          </a:p>
          <a:p>
            <a:pPr marL="342900" indent="-342900">
              <a:buFont typeface="Arial" panose="020B0604020202020204" pitchFamily="34" charset="0"/>
              <a:buChar char="•"/>
            </a:pPr>
            <a:r>
              <a:rPr lang="en-US" dirty="0"/>
              <a:t>Typically either Gold, Data Migration, or UAT for F&amp;O</a:t>
            </a:r>
          </a:p>
        </p:txBody>
      </p:sp>
      <p:pic>
        <p:nvPicPr>
          <p:cNvPr id="6" name="Picture Placeholder 5" descr="A picture containing indoor, raft&#10;&#10;Description automatically generated">
            <a:extLst>
              <a:ext uri="{FF2B5EF4-FFF2-40B4-BE49-F238E27FC236}">
                <a16:creationId xmlns:a16="http://schemas.microsoft.com/office/drawing/2014/main" id="{72CB3E08-9849-BEBA-B9DD-C97E7259CFC8}"/>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5053" r="25053"/>
          <a:stretch>
            <a:fillRect/>
          </a:stretch>
        </p:blipFill>
        <p:spPr/>
      </p:pic>
    </p:spTree>
    <p:extLst>
      <p:ext uri="{BB962C8B-B14F-4D97-AF65-F5344CB8AC3E}">
        <p14:creationId xmlns:p14="http://schemas.microsoft.com/office/powerpoint/2010/main" val="39946456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B8D523-38C6-EDBE-757B-D7E01D4301DC}"/>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6E5DE465-FB87-0061-9F55-2E954C7AF1F1}"/>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32C8A3EB-F63C-9F0E-D2E0-B610CAE03191}"/>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CA953455-E26D-9AD1-5888-792E28E8F4DF}"/>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162</a:t>
            </a:fld>
            <a:endParaRPr lang="en-US" dirty="0">
              <a:solidFill>
                <a:schemeClr val="tx1"/>
              </a:solidFill>
            </a:endParaRPr>
          </a:p>
        </p:txBody>
      </p:sp>
      <p:pic>
        <p:nvPicPr>
          <p:cNvPr id="11" name="Picture 10">
            <a:extLst>
              <a:ext uri="{FF2B5EF4-FFF2-40B4-BE49-F238E27FC236}">
                <a16:creationId xmlns:a16="http://schemas.microsoft.com/office/drawing/2014/main" id="{2DE25A99-FF89-0528-084C-24614762A9AB}"/>
              </a:ext>
            </a:extLst>
          </p:cNvPr>
          <p:cNvPicPr>
            <a:picLocks noChangeAspect="1"/>
          </p:cNvPicPr>
          <p:nvPr/>
        </p:nvPicPr>
        <p:blipFill>
          <a:blip r:embed="rId3"/>
          <a:stretch>
            <a:fillRect/>
          </a:stretch>
        </p:blipFill>
        <p:spPr>
          <a:xfrm>
            <a:off x="2438857" y="667095"/>
            <a:ext cx="7314286" cy="5523809"/>
          </a:xfrm>
          <a:prstGeom prst="rect">
            <a:avLst/>
          </a:prstGeom>
        </p:spPr>
      </p:pic>
    </p:spTree>
    <p:extLst>
      <p:ext uri="{BB962C8B-B14F-4D97-AF65-F5344CB8AC3E}">
        <p14:creationId xmlns:p14="http://schemas.microsoft.com/office/powerpoint/2010/main" val="34501357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42D5D2C-7648-59CA-0CB7-AAFCF81056CE}"/>
              </a:ext>
            </a:extLst>
          </p:cNvPr>
          <p:cNvSpPr>
            <a:spLocks noGrp="1"/>
          </p:cNvSpPr>
          <p:nvPr>
            <p:ph type="title"/>
          </p:nvPr>
        </p:nvSpPr>
        <p:spPr/>
        <p:txBody>
          <a:bodyPr/>
          <a:lstStyle/>
          <a:p>
            <a:r>
              <a:rPr lang="en-US" dirty="0"/>
              <a:t>Continuous Delivery Suggestions</a:t>
            </a:r>
          </a:p>
        </p:txBody>
      </p:sp>
      <p:sp>
        <p:nvSpPr>
          <p:cNvPr id="3" name="Footer Placeholder 2">
            <a:extLst>
              <a:ext uri="{FF2B5EF4-FFF2-40B4-BE49-F238E27FC236}">
                <a16:creationId xmlns:a16="http://schemas.microsoft.com/office/drawing/2014/main" id="{185D3E2F-D245-31A7-CB70-2C6D2753B414}"/>
              </a:ext>
            </a:extLst>
          </p:cNvPr>
          <p:cNvSpPr>
            <a:spLocks noGrp="1"/>
          </p:cNvSpPr>
          <p:nvPr>
            <p:ph type="ftr" sz="quarter" idx="10"/>
          </p:nvPr>
        </p:nvSpPr>
        <p:spPr/>
        <p:txBody>
          <a:bodyPr/>
          <a:lstStyle/>
          <a:p>
            <a:endParaRPr lang="en-US" dirty="0"/>
          </a:p>
        </p:txBody>
      </p:sp>
      <p:sp>
        <p:nvSpPr>
          <p:cNvPr id="15" name="Text Placeholder 14">
            <a:extLst>
              <a:ext uri="{FF2B5EF4-FFF2-40B4-BE49-F238E27FC236}">
                <a16:creationId xmlns:a16="http://schemas.microsoft.com/office/drawing/2014/main" id="{5BC084CA-3255-F5E1-8ADA-E8CC7E098A24}"/>
              </a:ext>
            </a:extLst>
          </p:cNvPr>
          <p:cNvSpPr>
            <a:spLocks noGrp="1"/>
          </p:cNvSpPr>
          <p:nvPr>
            <p:ph type="body" sz="quarter" idx="13"/>
          </p:nvPr>
        </p:nvSpPr>
        <p:spPr/>
        <p:txBody>
          <a:bodyPr>
            <a:normAutofit fontScale="85000" lnSpcReduction="20000"/>
          </a:bodyPr>
          <a:lstStyle/>
          <a:p>
            <a:pPr marL="342900" indent="-342900">
              <a:buFont typeface="Arial" panose="020B0604020202020204" pitchFamily="34" charset="0"/>
              <a:buChar char="•"/>
            </a:pPr>
            <a:r>
              <a:rPr lang="en-US" dirty="0"/>
              <a:t>Automate as much as possible.</a:t>
            </a:r>
          </a:p>
          <a:p>
            <a:pPr marL="342900" indent="-342900">
              <a:buFont typeface="Arial" panose="020B0604020202020204" pitchFamily="34" charset="0"/>
              <a:buChar char="•"/>
            </a:pPr>
            <a:r>
              <a:rPr lang="en-US" dirty="0"/>
              <a:t>This can be set to run on a schedule with an approval workflow so code can just automatically be deployed to environments for review, extended testing, whatever that environment is used for.</a:t>
            </a:r>
          </a:p>
          <a:p>
            <a:endParaRPr lang="en-US" dirty="0"/>
          </a:p>
        </p:txBody>
      </p:sp>
      <p:sp>
        <p:nvSpPr>
          <p:cNvPr id="16" name="Text Placeholder 15">
            <a:extLst>
              <a:ext uri="{FF2B5EF4-FFF2-40B4-BE49-F238E27FC236}">
                <a16:creationId xmlns:a16="http://schemas.microsoft.com/office/drawing/2014/main" id="{6D107FC8-CA56-1F39-0B26-00BBE31FA0AC}"/>
              </a:ext>
            </a:extLst>
          </p:cNvPr>
          <p:cNvSpPr>
            <a:spLocks noGrp="1"/>
          </p:cNvSpPr>
          <p:nvPr>
            <p:ph type="body" sz="quarter" idx="15"/>
          </p:nvPr>
        </p:nvSpPr>
        <p:spPr/>
        <p:txBody>
          <a:bodyPr/>
          <a:lstStyle/>
          <a:p>
            <a:r>
              <a:rPr lang="en-US" dirty="0"/>
              <a:t>Use Schedules to deploy code while you’re sleeping</a:t>
            </a:r>
          </a:p>
        </p:txBody>
      </p:sp>
      <p:sp>
        <p:nvSpPr>
          <p:cNvPr id="17" name="Text Placeholder 16">
            <a:extLst>
              <a:ext uri="{FF2B5EF4-FFF2-40B4-BE49-F238E27FC236}">
                <a16:creationId xmlns:a16="http://schemas.microsoft.com/office/drawing/2014/main" id="{86967096-7E0E-58BD-7DA8-AA86466C9B4E}"/>
              </a:ext>
            </a:extLst>
          </p:cNvPr>
          <p:cNvSpPr>
            <a:spLocks noGrp="1"/>
          </p:cNvSpPr>
          <p:nvPr>
            <p:ph type="body" sz="quarter" idx="16"/>
          </p:nvPr>
        </p:nvSpPr>
        <p:spPr/>
        <p:txBody>
          <a:bodyPr/>
          <a:lstStyle/>
          <a:p>
            <a:r>
              <a:rPr lang="en-US" dirty="0"/>
              <a:t>Use the approval workflow so if something bad is released, you didn’t approve.</a:t>
            </a:r>
          </a:p>
        </p:txBody>
      </p:sp>
      <p:pic>
        <p:nvPicPr>
          <p:cNvPr id="4" name="Picture Placeholder 3" descr="A picture containing text&#10;&#10;Description automatically generated">
            <a:extLst>
              <a:ext uri="{FF2B5EF4-FFF2-40B4-BE49-F238E27FC236}">
                <a16:creationId xmlns:a16="http://schemas.microsoft.com/office/drawing/2014/main" id="{0465AC06-AE37-ECE5-90DF-D036862A90C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0320" b="30320"/>
          <a:stretch>
            <a:fillRect/>
          </a:stretch>
        </p:blipFill>
        <p:spPr/>
      </p:pic>
      <p:sp>
        <p:nvSpPr>
          <p:cNvPr id="22" name="Slide Number Placeholder 21">
            <a:extLst>
              <a:ext uri="{FF2B5EF4-FFF2-40B4-BE49-F238E27FC236}">
                <a16:creationId xmlns:a16="http://schemas.microsoft.com/office/drawing/2014/main" id="{C0C54BA2-E8F0-FDBC-913B-EB551B9821D5}"/>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163</a:t>
            </a:fld>
            <a:endParaRPr lang="en-US" dirty="0">
              <a:solidFill>
                <a:schemeClr val="tx1"/>
              </a:solidFill>
            </a:endParaRPr>
          </a:p>
        </p:txBody>
      </p:sp>
    </p:spTree>
    <p:extLst>
      <p:ext uri="{BB962C8B-B14F-4D97-AF65-F5344CB8AC3E}">
        <p14:creationId xmlns:p14="http://schemas.microsoft.com/office/powerpoint/2010/main" val="4012740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D5AB4D8-BB23-A9FA-AA06-12548D60C8C9}"/>
              </a:ext>
            </a:extLst>
          </p:cNvPr>
          <p:cNvSpPr>
            <a:spLocks noGrp="1"/>
          </p:cNvSpPr>
          <p:nvPr>
            <p:ph type="title"/>
          </p:nvPr>
        </p:nvSpPr>
        <p:spPr/>
        <p:txBody>
          <a:bodyPr/>
          <a:lstStyle/>
          <a:p>
            <a:r>
              <a:rPr lang="en-US" dirty="0"/>
              <a:t>DevOps Extensions that are useful</a:t>
            </a:r>
          </a:p>
        </p:txBody>
      </p:sp>
      <p:sp>
        <p:nvSpPr>
          <p:cNvPr id="3" name="Footer Placeholder 2">
            <a:extLst>
              <a:ext uri="{FF2B5EF4-FFF2-40B4-BE49-F238E27FC236}">
                <a16:creationId xmlns:a16="http://schemas.microsoft.com/office/drawing/2014/main" id="{A6E627F2-F4E3-1E3E-8757-762D5DB1D15C}"/>
              </a:ext>
            </a:extLst>
          </p:cNvPr>
          <p:cNvSpPr>
            <a:spLocks noGrp="1"/>
          </p:cNvSpPr>
          <p:nvPr>
            <p:ph type="ftr" sz="quarter" idx="10"/>
          </p:nvPr>
        </p:nvSpPr>
        <p:spPr/>
        <p:txBody>
          <a:bodyPr/>
          <a:lstStyle/>
          <a:p>
            <a:endParaRPr lang="en-US" dirty="0"/>
          </a:p>
        </p:txBody>
      </p:sp>
      <p:pic>
        <p:nvPicPr>
          <p:cNvPr id="6" name="Picture Placeholder 5">
            <a:extLst>
              <a:ext uri="{FF2B5EF4-FFF2-40B4-BE49-F238E27FC236}">
                <a16:creationId xmlns:a16="http://schemas.microsoft.com/office/drawing/2014/main" id="{601F9325-8988-C9D9-7822-E7B0BCC8954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952" r="25952"/>
          <a:stretch>
            <a:fillRect/>
          </a:stretch>
        </p:blipFill>
        <p:spPr/>
      </p:pic>
      <p:sp>
        <p:nvSpPr>
          <p:cNvPr id="11" name="Text Placeholder 10">
            <a:extLst>
              <a:ext uri="{FF2B5EF4-FFF2-40B4-BE49-F238E27FC236}">
                <a16:creationId xmlns:a16="http://schemas.microsoft.com/office/drawing/2014/main" id="{BC231740-1C2C-B5E9-5B61-74C639244A87}"/>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Turn a VM on (or off) in a pipeline</a:t>
            </a:r>
          </a:p>
        </p:txBody>
      </p:sp>
      <p:sp>
        <p:nvSpPr>
          <p:cNvPr id="12" name="Text Placeholder 11">
            <a:extLst>
              <a:ext uri="{FF2B5EF4-FFF2-40B4-BE49-F238E27FC236}">
                <a16:creationId xmlns:a16="http://schemas.microsoft.com/office/drawing/2014/main" id="{6F15EE8E-A56B-BB70-37C8-029C129BE1FE}"/>
              </a:ext>
            </a:extLst>
          </p:cNvPr>
          <p:cNvSpPr>
            <a:spLocks noGrp="1"/>
          </p:cNvSpPr>
          <p:nvPr>
            <p:ph type="body" sz="quarter" idx="16"/>
          </p:nvPr>
        </p:nvSpPr>
        <p:spPr/>
        <p:txBody>
          <a:bodyPr/>
          <a:lstStyle/>
          <a:p>
            <a:r>
              <a:rPr lang="en-US" dirty="0"/>
              <a:t>VM Management</a:t>
            </a:r>
          </a:p>
        </p:txBody>
      </p:sp>
      <p:sp>
        <p:nvSpPr>
          <p:cNvPr id="8" name="Slide Number Placeholder 7">
            <a:extLst>
              <a:ext uri="{FF2B5EF4-FFF2-40B4-BE49-F238E27FC236}">
                <a16:creationId xmlns:a16="http://schemas.microsoft.com/office/drawing/2014/main" id="{9513DF7D-EADB-48BC-8619-2EE06522187D}"/>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164</a:t>
            </a:fld>
            <a:endParaRPr lang="en-US" dirty="0">
              <a:solidFill>
                <a:schemeClr val="tx1"/>
              </a:solidFill>
            </a:endParaRPr>
          </a:p>
        </p:txBody>
      </p:sp>
      <p:sp>
        <p:nvSpPr>
          <p:cNvPr id="13" name="Text Placeholder 12">
            <a:extLst>
              <a:ext uri="{FF2B5EF4-FFF2-40B4-BE49-F238E27FC236}">
                <a16:creationId xmlns:a16="http://schemas.microsoft.com/office/drawing/2014/main" id="{7A7C6750-CDA0-BACE-C447-96F4715D5A95}"/>
              </a:ext>
            </a:extLst>
          </p:cNvPr>
          <p:cNvSpPr>
            <a:spLocks noGrp="1"/>
          </p:cNvSpPr>
          <p:nvPr>
            <p:ph type="body" sz="quarter" idx="20"/>
          </p:nvPr>
        </p:nvSpPr>
        <p:spPr/>
        <p:txBody>
          <a:bodyPr/>
          <a:lstStyle/>
          <a:p>
            <a:pPr marL="285750" indent="-285750">
              <a:buFont typeface="Arial" panose="020B0604020202020204" pitchFamily="34" charset="0"/>
              <a:buChar char="•"/>
            </a:pPr>
            <a:r>
              <a:rPr lang="en-US" dirty="0"/>
              <a:t>Dynamics 365 Finance and Operations Tools – Required</a:t>
            </a:r>
          </a:p>
          <a:p>
            <a:pPr marL="285750" indent="-285750">
              <a:buFont typeface="Arial" panose="020B0604020202020204" pitchFamily="34" charset="0"/>
              <a:buChar char="•"/>
            </a:pPr>
            <a:r>
              <a:rPr lang="en-US" dirty="0"/>
              <a:t>D365FO.Tools – Highly suggested</a:t>
            </a:r>
          </a:p>
        </p:txBody>
      </p:sp>
      <p:sp>
        <p:nvSpPr>
          <p:cNvPr id="14" name="Text Placeholder 13">
            <a:extLst>
              <a:ext uri="{FF2B5EF4-FFF2-40B4-BE49-F238E27FC236}">
                <a16:creationId xmlns:a16="http://schemas.microsoft.com/office/drawing/2014/main" id="{25D885FC-424E-B7FB-457B-E1EE21F482D5}"/>
              </a:ext>
            </a:extLst>
          </p:cNvPr>
          <p:cNvSpPr>
            <a:spLocks noGrp="1"/>
          </p:cNvSpPr>
          <p:nvPr>
            <p:ph type="body" sz="quarter" idx="21"/>
          </p:nvPr>
        </p:nvSpPr>
        <p:spPr/>
        <p:txBody>
          <a:bodyPr/>
          <a:lstStyle/>
          <a:p>
            <a:r>
              <a:rPr lang="en-US" dirty="0"/>
              <a:t>F&amp;O Tools</a:t>
            </a:r>
          </a:p>
        </p:txBody>
      </p:sp>
    </p:spTree>
    <p:extLst>
      <p:ext uri="{BB962C8B-B14F-4D97-AF65-F5344CB8AC3E}">
        <p14:creationId xmlns:p14="http://schemas.microsoft.com/office/powerpoint/2010/main" val="29420904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D511C7-C7FD-A11F-EED2-11C406A4E6D3}"/>
              </a:ext>
            </a:extLst>
          </p:cNvPr>
          <p:cNvSpPr>
            <a:spLocks noGrp="1"/>
          </p:cNvSpPr>
          <p:nvPr>
            <p:ph type="title"/>
          </p:nvPr>
        </p:nvSpPr>
        <p:spPr/>
        <p:txBody>
          <a:bodyPr/>
          <a:lstStyle/>
          <a:p>
            <a:r>
              <a:rPr lang="en-US" dirty="0"/>
              <a:t>DevOps Extensions that are useful</a:t>
            </a:r>
          </a:p>
        </p:txBody>
      </p:sp>
      <p:sp>
        <p:nvSpPr>
          <p:cNvPr id="3" name="Footer Placeholder 2">
            <a:extLst>
              <a:ext uri="{FF2B5EF4-FFF2-40B4-BE49-F238E27FC236}">
                <a16:creationId xmlns:a16="http://schemas.microsoft.com/office/drawing/2014/main" id="{ADCA0D86-A16F-AC32-B8B1-B3A4D1350FB2}"/>
              </a:ext>
            </a:extLst>
          </p:cNvPr>
          <p:cNvSpPr>
            <a:spLocks noGrp="1"/>
          </p:cNvSpPr>
          <p:nvPr>
            <p:ph type="ftr" sz="quarter" idx="10"/>
          </p:nvPr>
        </p:nvSpPr>
        <p:spPr/>
        <p:txBody>
          <a:bodyPr/>
          <a:lstStyle/>
          <a:p>
            <a:endParaRPr lang="en-US" dirty="0"/>
          </a:p>
        </p:txBody>
      </p:sp>
      <p:sp>
        <p:nvSpPr>
          <p:cNvPr id="12" name="Text Placeholder 11">
            <a:extLst>
              <a:ext uri="{FF2B5EF4-FFF2-40B4-BE49-F238E27FC236}">
                <a16:creationId xmlns:a16="http://schemas.microsoft.com/office/drawing/2014/main" id="{695E78F7-3FE3-B72D-F5ED-DD35CCDEC24D}"/>
              </a:ext>
            </a:extLst>
          </p:cNvPr>
          <p:cNvSpPr>
            <a:spLocks noGrp="1"/>
          </p:cNvSpPr>
          <p:nvPr>
            <p:ph type="body" sz="quarter" idx="15"/>
          </p:nvPr>
        </p:nvSpPr>
        <p:spPr/>
        <p:txBody>
          <a:bodyPr/>
          <a:lstStyle/>
          <a:p>
            <a:pPr marL="285750" indent="-285750">
              <a:buFont typeface="Arial" panose="020B0604020202020204" pitchFamily="34" charset="0"/>
              <a:buChar char="•"/>
            </a:pPr>
            <a:r>
              <a:rPr lang="en-US" dirty="0"/>
              <a:t>Pull Request Merge Conflict Extension</a:t>
            </a:r>
          </a:p>
          <a:p>
            <a:pPr marL="285750" indent="-285750">
              <a:buFont typeface="Arial" panose="020B0604020202020204" pitchFamily="34" charset="0"/>
              <a:buChar char="•"/>
            </a:pPr>
            <a:r>
              <a:rPr lang="en-US" dirty="0"/>
              <a:t>Allows for some light-weight merge conflict resolution online, typically during a PR</a:t>
            </a:r>
          </a:p>
        </p:txBody>
      </p:sp>
      <p:sp>
        <p:nvSpPr>
          <p:cNvPr id="13" name="Text Placeholder 12">
            <a:extLst>
              <a:ext uri="{FF2B5EF4-FFF2-40B4-BE49-F238E27FC236}">
                <a16:creationId xmlns:a16="http://schemas.microsoft.com/office/drawing/2014/main" id="{A80D3CA5-5618-2876-7348-397526C11C4C}"/>
              </a:ext>
            </a:extLst>
          </p:cNvPr>
          <p:cNvSpPr>
            <a:spLocks noGrp="1"/>
          </p:cNvSpPr>
          <p:nvPr>
            <p:ph type="body" sz="quarter" idx="19"/>
          </p:nvPr>
        </p:nvSpPr>
        <p:spPr/>
        <p:txBody>
          <a:bodyPr/>
          <a:lstStyle/>
          <a:p>
            <a:r>
              <a:rPr lang="en-US" dirty="0"/>
              <a:t>Azure DevOps</a:t>
            </a:r>
          </a:p>
        </p:txBody>
      </p:sp>
      <p:sp>
        <p:nvSpPr>
          <p:cNvPr id="14" name="Text Placeholder 13">
            <a:extLst>
              <a:ext uri="{FF2B5EF4-FFF2-40B4-BE49-F238E27FC236}">
                <a16:creationId xmlns:a16="http://schemas.microsoft.com/office/drawing/2014/main" id="{AEBC619A-92E1-D7B2-C724-66829EB999DA}"/>
              </a:ext>
            </a:extLst>
          </p:cNvPr>
          <p:cNvSpPr>
            <a:spLocks noGrp="1"/>
          </p:cNvSpPr>
          <p:nvPr>
            <p:ph type="body" sz="quarter" idx="20"/>
          </p:nvPr>
        </p:nvSpPr>
        <p:spPr/>
        <p:txBody>
          <a:bodyPr/>
          <a:lstStyle/>
          <a:p>
            <a:pPr marL="285750" indent="-285750">
              <a:buFont typeface="Arial" panose="020B0604020202020204" pitchFamily="34" charset="0"/>
              <a:buChar char="•"/>
            </a:pPr>
            <a:r>
              <a:rPr lang="en-US" dirty="0"/>
              <a:t>Use Pipeline Triggers</a:t>
            </a:r>
          </a:p>
          <a:p>
            <a:pPr marL="285750" indent="-285750">
              <a:buFont typeface="Arial" panose="020B0604020202020204" pitchFamily="34" charset="0"/>
              <a:buChar char="•"/>
            </a:pPr>
            <a:r>
              <a:rPr lang="en-US" dirty="0"/>
              <a:t>Chain pipelines together</a:t>
            </a:r>
          </a:p>
          <a:p>
            <a:pPr marL="285750" indent="-285750">
              <a:buFont typeface="Arial" panose="020B0604020202020204" pitchFamily="34" charset="0"/>
              <a:buChar char="•"/>
            </a:pPr>
            <a:r>
              <a:rPr lang="en-US" dirty="0"/>
              <a:t>Trigger pipelines from events like a commit or PR</a:t>
            </a:r>
          </a:p>
        </p:txBody>
      </p:sp>
      <p:sp>
        <p:nvSpPr>
          <p:cNvPr id="15" name="Text Placeholder 14">
            <a:extLst>
              <a:ext uri="{FF2B5EF4-FFF2-40B4-BE49-F238E27FC236}">
                <a16:creationId xmlns:a16="http://schemas.microsoft.com/office/drawing/2014/main" id="{4CC30866-607A-CC20-F233-FCB0FE4C8580}"/>
              </a:ext>
            </a:extLst>
          </p:cNvPr>
          <p:cNvSpPr>
            <a:spLocks noGrp="1"/>
          </p:cNvSpPr>
          <p:nvPr>
            <p:ph type="body" sz="quarter" idx="21"/>
          </p:nvPr>
        </p:nvSpPr>
        <p:spPr/>
        <p:txBody>
          <a:bodyPr/>
          <a:lstStyle/>
          <a:p>
            <a:r>
              <a:rPr lang="en-US" dirty="0"/>
              <a:t>Pipelines</a:t>
            </a:r>
          </a:p>
        </p:txBody>
      </p:sp>
      <p:sp>
        <p:nvSpPr>
          <p:cNvPr id="16" name="Text Placeholder 15">
            <a:extLst>
              <a:ext uri="{FF2B5EF4-FFF2-40B4-BE49-F238E27FC236}">
                <a16:creationId xmlns:a16="http://schemas.microsoft.com/office/drawing/2014/main" id="{CF5BBF3C-FA2A-7328-A6BC-6DD677F675AB}"/>
              </a:ext>
            </a:extLst>
          </p:cNvPr>
          <p:cNvSpPr>
            <a:spLocks noGrp="1"/>
          </p:cNvSpPr>
          <p:nvPr>
            <p:ph type="body" sz="quarter" idx="22"/>
          </p:nvPr>
        </p:nvSpPr>
        <p:spPr/>
        <p:txBody>
          <a:bodyPr/>
          <a:lstStyle/>
          <a:p>
            <a:endParaRPr lang="en-US"/>
          </a:p>
        </p:txBody>
      </p:sp>
      <p:pic>
        <p:nvPicPr>
          <p:cNvPr id="4" name="Picture Placeholder 3" descr="A picture containing floor&#10;&#10;Description automatically generated">
            <a:extLst>
              <a:ext uri="{FF2B5EF4-FFF2-40B4-BE49-F238E27FC236}">
                <a16:creationId xmlns:a16="http://schemas.microsoft.com/office/drawing/2014/main" id="{910551A1-C8B3-51BC-EC5D-21A17716B1A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7896" r="7896"/>
          <a:stretch>
            <a:fillRect/>
          </a:stretch>
        </p:blipFill>
        <p:spPr/>
      </p:pic>
      <p:sp>
        <p:nvSpPr>
          <p:cNvPr id="17" name="Text Placeholder 16">
            <a:extLst>
              <a:ext uri="{FF2B5EF4-FFF2-40B4-BE49-F238E27FC236}">
                <a16:creationId xmlns:a16="http://schemas.microsoft.com/office/drawing/2014/main" id="{F58F7B81-E877-2846-BD7F-BACD10FB5208}"/>
              </a:ext>
            </a:extLst>
          </p:cNvPr>
          <p:cNvSpPr>
            <a:spLocks noGrp="1"/>
          </p:cNvSpPr>
          <p:nvPr>
            <p:ph type="body" sz="quarter" idx="25"/>
          </p:nvPr>
        </p:nvSpPr>
        <p:spPr/>
        <p:txBody>
          <a:bodyPr/>
          <a:lstStyle/>
          <a:p>
            <a:endParaRPr lang="en-US"/>
          </a:p>
        </p:txBody>
      </p:sp>
      <p:sp>
        <p:nvSpPr>
          <p:cNvPr id="7" name="Slide Number Placeholder 6">
            <a:extLst>
              <a:ext uri="{FF2B5EF4-FFF2-40B4-BE49-F238E27FC236}">
                <a16:creationId xmlns:a16="http://schemas.microsoft.com/office/drawing/2014/main" id="{AA982F54-A790-2B1D-45C3-DEB3089FB842}"/>
              </a:ext>
            </a:extLst>
          </p:cNvPr>
          <p:cNvSpPr>
            <a:spLocks noGrp="1"/>
          </p:cNvSpPr>
          <p:nvPr>
            <p:ph type="sldNum" sz="quarter" idx="26"/>
          </p:nvPr>
        </p:nvSpPr>
        <p:spPr/>
        <p:txBody>
          <a:bodyPr/>
          <a:lstStyle/>
          <a:p>
            <a:r>
              <a:rPr lang="en-US">
                <a:solidFill>
                  <a:schemeClr val="accent2"/>
                </a:solidFill>
              </a:rPr>
              <a:t>PAGE </a:t>
            </a:r>
            <a:fld id="{7B599B52-27C3-4436-AA39-9CC12F310512}" type="slidenum">
              <a:rPr lang="en-US" smtClean="0">
                <a:solidFill>
                  <a:schemeClr val="tx1"/>
                </a:solidFill>
              </a:rPr>
              <a:pPr/>
              <a:t>165</a:t>
            </a:fld>
            <a:endParaRPr lang="en-US" dirty="0">
              <a:solidFill>
                <a:schemeClr val="tx1"/>
              </a:solidFill>
            </a:endParaRPr>
          </a:p>
        </p:txBody>
      </p:sp>
    </p:spTree>
    <p:extLst>
      <p:ext uri="{BB962C8B-B14F-4D97-AF65-F5344CB8AC3E}">
        <p14:creationId xmlns:p14="http://schemas.microsoft.com/office/powerpoint/2010/main" val="25923687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game&#10;&#10;Description automatically generated with low confidence">
            <a:extLst>
              <a:ext uri="{FF2B5EF4-FFF2-40B4-BE49-F238E27FC236}">
                <a16:creationId xmlns:a16="http://schemas.microsoft.com/office/drawing/2014/main" id="{E2A4AE91-6009-FEA0-E704-B1B45F87556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1472" r="21472"/>
          <a:stretch>
            <a:fillRect/>
          </a:stretch>
        </p:blipFill>
        <p:spPr/>
      </p:pic>
      <p:sp>
        <p:nvSpPr>
          <p:cNvPr id="11" name="Title 10">
            <a:extLst>
              <a:ext uri="{FF2B5EF4-FFF2-40B4-BE49-F238E27FC236}">
                <a16:creationId xmlns:a16="http://schemas.microsoft.com/office/drawing/2014/main" id="{83609FA8-B030-205D-C76D-DDFE70C69B60}"/>
              </a:ext>
            </a:extLst>
          </p:cNvPr>
          <p:cNvSpPr>
            <a:spLocks noGrp="1"/>
          </p:cNvSpPr>
          <p:nvPr>
            <p:ph type="title"/>
          </p:nvPr>
        </p:nvSpPr>
        <p:spPr/>
        <p:txBody>
          <a:bodyPr/>
          <a:lstStyle/>
          <a:p>
            <a:r>
              <a:rPr lang="en-US" dirty="0"/>
              <a:t>DevOps Extensions that are useful</a:t>
            </a:r>
          </a:p>
        </p:txBody>
      </p:sp>
      <p:sp>
        <p:nvSpPr>
          <p:cNvPr id="3" name="Footer Placeholder 2">
            <a:extLst>
              <a:ext uri="{FF2B5EF4-FFF2-40B4-BE49-F238E27FC236}">
                <a16:creationId xmlns:a16="http://schemas.microsoft.com/office/drawing/2014/main" id="{F68DD207-4A0A-6365-D8DA-8626561E8DB5}"/>
              </a:ext>
            </a:extLst>
          </p:cNvPr>
          <p:cNvSpPr>
            <a:spLocks noGrp="1"/>
          </p:cNvSpPr>
          <p:nvPr>
            <p:ph type="ftr" sz="quarter" idx="10"/>
          </p:nvPr>
        </p:nvSpPr>
        <p:spPr/>
        <p:txBody>
          <a:bodyPr/>
          <a:lstStyle/>
          <a:p>
            <a:endParaRPr lang="en-US" dirty="0"/>
          </a:p>
        </p:txBody>
      </p:sp>
      <p:sp>
        <p:nvSpPr>
          <p:cNvPr id="13" name="Text Placeholder 12">
            <a:extLst>
              <a:ext uri="{FF2B5EF4-FFF2-40B4-BE49-F238E27FC236}">
                <a16:creationId xmlns:a16="http://schemas.microsoft.com/office/drawing/2014/main" id="{35E8C332-1EBB-30A1-5242-D0195B0D73EC}"/>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Generate Release Notes Extension</a:t>
            </a:r>
          </a:p>
          <a:p>
            <a:pPr marL="285750" indent="-285750">
              <a:buFont typeface="Arial" panose="020B0604020202020204" pitchFamily="34" charset="0"/>
              <a:buChar char="•"/>
            </a:pPr>
            <a:endParaRPr lang="en-US" dirty="0"/>
          </a:p>
        </p:txBody>
      </p:sp>
      <p:sp>
        <p:nvSpPr>
          <p:cNvPr id="15" name="Text Placeholder 14">
            <a:extLst>
              <a:ext uri="{FF2B5EF4-FFF2-40B4-BE49-F238E27FC236}">
                <a16:creationId xmlns:a16="http://schemas.microsoft.com/office/drawing/2014/main" id="{2E3AC7FF-A7EA-7144-AC95-9DAF9B72165F}"/>
              </a:ext>
            </a:extLst>
          </p:cNvPr>
          <p:cNvSpPr>
            <a:spLocks noGrp="1"/>
          </p:cNvSpPr>
          <p:nvPr>
            <p:ph type="body" sz="quarter" idx="16"/>
          </p:nvPr>
        </p:nvSpPr>
        <p:spPr/>
        <p:txBody>
          <a:bodyPr/>
          <a:lstStyle/>
          <a:p>
            <a:r>
              <a:rPr lang="en-US" dirty="0"/>
              <a:t>Release Notes</a:t>
            </a:r>
          </a:p>
        </p:txBody>
      </p:sp>
      <p:sp>
        <p:nvSpPr>
          <p:cNvPr id="28" name="Slide Number Placeholder 27">
            <a:extLst>
              <a:ext uri="{FF2B5EF4-FFF2-40B4-BE49-F238E27FC236}">
                <a16:creationId xmlns:a16="http://schemas.microsoft.com/office/drawing/2014/main" id="{C080857A-63E4-C068-DF1F-4B115FEF1671}"/>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166</a:t>
            </a:fld>
            <a:endParaRPr lang="en-US" dirty="0">
              <a:solidFill>
                <a:schemeClr val="tx1"/>
              </a:solidFill>
            </a:endParaRPr>
          </a:p>
        </p:txBody>
      </p:sp>
      <p:sp>
        <p:nvSpPr>
          <p:cNvPr id="22" name="Text Placeholder 21">
            <a:extLst>
              <a:ext uri="{FF2B5EF4-FFF2-40B4-BE49-F238E27FC236}">
                <a16:creationId xmlns:a16="http://schemas.microsoft.com/office/drawing/2014/main" id="{749D19F7-0C5E-63FC-3AD9-821D9D7A646C}"/>
              </a:ext>
            </a:extLst>
          </p:cNvPr>
          <p:cNvSpPr>
            <a:spLocks noGrp="1"/>
          </p:cNvSpPr>
          <p:nvPr>
            <p:ph type="body" sz="quarter" idx="20"/>
          </p:nvPr>
        </p:nvSpPr>
        <p:spPr/>
        <p:txBody>
          <a:bodyPr/>
          <a:lstStyle/>
          <a:p>
            <a:pPr marL="285750" indent="-285750">
              <a:buFont typeface="Arial" panose="020B0604020202020204" pitchFamily="34" charset="0"/>
              <a:buChar char="•"/>
            </a:pPr>
            <a:r>
              <a:rPr lang="nn-NO" dirty="0"/>
              <a:t>Azure Pipelines for Microsoft Teams </a:t>
            </a:r>
            <a:endParaRPr lang="en-US" dirty="0"/>
          </a:p>
        </p:txBody>
      </p:sp>
      <p:sp>
        <p:nvSpPr>
          <p:cNvPr id="23" name="Text Placeholder 22">
            <a:extLst>
              <a:ext uri="{FF2B5EF4-FFF2-40B4-BE49-F238E27FC236}">
                <a16:creationId xmlns:a16="http://schemas.microsoft.com/office/drawing/2014/main" id="{A5EFEDAF-D4AC-AA4A-CAD3-B9EBB600874A}"/>
              </a:ext>
            </a:extLst>
          </p:cNvPr>
          <p:cNvSpPr>
            <a:spLocks noGrp="1"/>
          </p:cNvSpPr>
          <p:nvPr>
            <p:ph type="body" sz="quarter" idx="21"/>
          </p:nvPr>
        </p:nvSpPr>
        <p:spPr/>
        <p:txBody>
          <a:bodyPr/>
          <a:lstStyle/>
          <a:p>
            <a:r>
              <a:rPr lang="en-US" dirty="0"/>
              <a:t>Teams Integration</a:t>
            </a:r>
          </a:p>
        </p:txBody>
      </p:sp>
    </p:spTree>
    <p:extLst>
      <p:ext uri="{BB962C8B-B14F-4D97-AF65-F5344CB8AC3E}">
        <p14:creationId xmlns:p14="http://schemas.microsoft.com/office/powerpoint/2010/main" val="14481007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B60034-2466-4E61-C4C1-F89378AB5B05}"/>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B6883BE1-BF4A-CD2F-4C34-7160991713AF}"/>
              </a:ext>
            </a:extLst>
          </p:cNvPr>
          <p:cNvSpPr>
            <a:spLocks noGrp="1"/>
          </p:cNvSpPr>
          <p:nvPr>
            <p:ph type="title"/>
          </p:nvPr>
        </p:nvSpPr>
        <p:spPr/>
        <p:txBody>
          <a:bodyPr/>
          <a:lstStyle/>
          <a:p>
            <a:r>
              <a:rPr lang="en-US" dirty="0"/>
              <a:t>Automating Testing with DevOps</a:t>
            </a:r>
          </a:p>
        </p:txBody>
      </p:sp>
      <p:sp>
        <p:nvSpPr>
          <p:cNvPr id="4" name="Text Placeholder 3">
            <a:extLst>
              <a:ext uri="{FF2B5EF4-FFF2-40B4-BE49-F238E27FC236}">
                <a16:creationId xmlns:a16="http://schemas.microsoft.com/office/drawing/2014/main" id="{51BFD8F7-ECF8-6BA7-CF6B-52DB7BE5DCE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A0173F4-E34C-CB4A-ADFB-A96A852D8C02}"/>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ECD2DAC8-CF72-DDAB-2BA8-ABECA1C5EFD6}"/>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7B8C42D3-9F42-7B61-9F26-C27A4C0D65B4}"/>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C28A72DB-9DB5-0C36-372D-FB905DB6CADB}"/>
              </a:ext>
            </a:extLst>
          </p:cNvPr>
          <p:cNvSpPr>
            <a:spLocks noGrp="1"/>
          </p:cNvSpPr>
          <p:nvPr>
            <p:ph type="body" sz="quarter" idx="17"/>
          </p:nvPr>
        </p:nvSpPr>
        <p:spPr/>
        <p:txBody>
          <a:bodyPr/>
          <a:lstStyle/>
          <a:p>
            <a:endParaRPr lang="en-US"/>
          </a:p>
        </p:txBody>
      </p:sp>
      <p:sp>
        <p:nvSpPr>
          <p:cNvPr id="9" name="Text Placeholder 8">
            <a:extLst>
              <a:ext uri="{FF2B5EF4-FFF2-40B4-BE49-F238E27FC236}">
                <a16:creationId xmlns:a16="http://schemas.microsoft.com/office/drawing/2014/main" id="{9EA8966A-3806-D322-2B40-D018DB647C30}"/>
              </a:ext>
            </a:extLst>
          </p:cNvPr>
          <p:cNvSpPr>
            <a:spLocks noGrp="1"/>
          </p:cNvSpPr>
          <p:nvPr>
            <p:ph type="body" sz="quarter" idx="18"/>
          </p:nvPr>
        </p:nvSpPr>
        <p:spPr/>
        <p:txBody>
          <a:bodyPr/>
          <a:lstStyle/>
          <a:p>
            <a:endParaRPr lang="en-US"/>
          </a:p>
        </p:txBody>
      </p:sp>
      <p:sp>
        <p:nvSpPr>
          <p:cNvPr id="13" name="Slide Number Placeholder 12">
            <a:extLst>
              <a:ext uri="{FF2B5EF4-FFF2-40B4-BE49-F238E27FC236}">
                <a16:creationId xmlns:a16="http://schemas.microsoft.com/office/drawing/2014/main" id="{35EEA17E-97F0-9101-8706-19E7C16B3A59}"/>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167</a:t>
            </a:fld>
            <a:endParaRPr lang="en-US" dirty="0">
              <a:solidFill>
                <a:schemeClr val="tx1"/>
              </a:solidFill>
            </a:endParaRPr>
          </a:p>
        </p:txBody>
      </p:sp>
    </p:spTree>
    <p:extLst>
      <p:ext uri="{BB962C8B-B14F-4D97-AF65-F5344CB8AC3E}">
        <p14:creationId xmlns:p14="http://schemas.microsoft.com/office/powerpoint/2010/main" val="247335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36952D6-66DB-F1D7-CFAC-3E6D1440183C}"/>
              </a:ext>
            </a:extLst>
          </p:cNvPr>
          <p:cNvSpPr>
            <a:spLocks noGrp="1"/>
          </p:cNvSpPr>
          <p:nvPr>
            <p:ph type="title"/>
          </p:nvPr>
        </p:nvSpPr>
        <p:spPr/>
        <p:txBody>
          <a:bodyPr/>
          <a:lstStyle/>
          <a:p>
            <a:r>
              <a:rPr lang="en-US" dirty="0"/>
              <a:t>Activity </a:t>
            </a:r>
          </a:p>
        </p:txBody>
      </p:sp>
      <p:sp>
        <p:nvSpPr>
          <p:cNvPr id="3" name="Footer Placeholder 2">
            <a:extLst>
              <a:ext uri="{FF2B5EF4-FFF2-40B4-BE49-F238E27FC236}">
                <a16:creationId xmlns:a16="http://schemas.microsoft.com/office/drawing/2014/main" id="{1841B741-48CE-418C-61BB-906F1842D29F}"/>
              </a:ext>
            </a:extLst>
          </p:cNvPr>
          <p:cNvSpPr>
            <a:spLocks noGrp="1"/>
          </p:cNvSpPr>
          <p:nvPr>
            <p:ph type="ftr" sz="quarter" idx="10"/>
          </p:nvPr>
        </p:nvSpPr>
        <p:spPr/>
        <p:txBody>
          <a:bodyPr/>
          <a:lstStyle/>
          <a:p>
            <a:endParaRPr lang="en-US" dirty="0"/>
          </a:p>
        </p:txBody>
      </p:sp>
      <p:sp>
        <p:nvSpPr>
          <p:cNvPr id="13" name="Text Placeholder 12">
            <a:extLst>
              <a:ext uri="{FF2B5EF4-FFF2-40B4-BE49-F238E27FC236}">
                <a16:creationId xmlns:a16="http://schemas.microsoft.com/office/drawing/2014/main" id="{91426C7A-9308-08FC-FE58-2A0340E64E62}"/>
              </a:ext>
            </a:extLst>
          </p:cNvPr>
          <p:cNvSpPr>
            <a:spLocks noGrp="1"/>
          </p:cNvSpPr>
          <p:nvPr>
            <p:ph type="body" sz="quarter" idx="12"/>
          </p:nvPr>
        </p:nvSpPr>
        <p:spPr/>
        <p:txBody>
          <a:bodyPr/>
          <a:lstStyle/>
          <a:p>
            <a:endParaRPr lang="en-US"/>
          </a:p>
        </p:txBody>
      </p:sp>
      <p:sp>
        <p:nvSpPr>
          <p:cNvPr id="15" name="Slide Number Placeholder 14">
            <a:extLst>
              <a:ext uri="{FF2B5EF4-FFF2-40B4-BE49-F238E27FC236}">
                <a16:creationId xmlns:a16="http://schemas.microsoft.com/office/drawing/2014/main" id="{C9920AD1-A41A-3B3B-3A33-894172819D3D}"/>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168</a:t>
            </a:fld>
            <a:endParaRPr lang="en-US" dirty="0">
              <a:solidFill>
                <a:schemeClr val="tx1"/>
              </a:solidFill>
            </a:endParaRPr>
          </a:p>
        </p:txBody>
      </p:sp>
    </p:spTree>
    <p:extLst>
      <p:ext uri="{BB962C8B-B14F-4D97-AF65-F5344CB8AC3E}">
        <p14:creationId xmlns:p14="http://schemas.microsoft.com/office/powerpoint/2010/main" val="31733396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text, barbecue&#10;&#10;Description automatically generated">
            <a:extLst>
              <a:ext uri="{FF2B5EF4-FFF2-40B4-BE49-F238E27FC236}">
                <a16:creationId xmlns:a16="http://schemas.microsoft.com/office/drawing/2014/main" id="{DB591184-82A0-0D95-1872-DF12DB92B78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7049" r="27049"/>
          <a:stretch>
            <a:fillRect/>
          </a:stretch>
        </p:blipFill>
        <p:spPr/>
      </p:pic>
      <p:sp>
        <p:nvSpPr>
          <p:cNvPr id="16" name="Title 15">
            <a:extLst>
              <a:ext uri="{FF2B5EF4-FFF2-40B4-BE49-F238E27FC236}">
                <a16:creationId xmlns:a16="http://schemas.microsoft.com/office/drawing/2014/main" id="{04AE3668-9594-429E-D79F-932AA7FDFCDC}"/>
              </a:ext>
            </a:extLst>
          </p:cNvPr>
          <p:cNvSpPr>
            <a:spLocks noGrp="1"/>
          </p:cNvSpPr>
          <p:nvPr>
            <p:ph type="title"/>
          </p:nvPr>
        </p:nvSpPr>
        <p:spPr/>
        <p:txBody>
          <a:bodyPr/>
          <a:lstStyle/>
          <a:p>
            <a:r>
              <a:rPr lang="en-US" dirty="0"/>
              <a:t>X++ Package Management</a:t>
            </a:r>
            <a:br>
              <a:rPr lang="en-US" dirty="0"/>
            </a:br>
            <a:r>
              <a:rPr lang="en-US"/>
              <a:t>A Discussion</a:t>
            </a:r>
            <a:endParaRPr lang="en-US" dirty="0"/>
          </a:p>
        </p:txBody>
      </p:sp>
      <p:sp>
        <p:nvSpPr>
          <p:cNvPr id="3" name="Footer Placeholder 2">
            <a:extLst>
              <a:ext uri="{FF2B5EF4-FFF2-40B4-BE49-F238E27FC236}">
                <a16:creationId xmlns:a16="http://schemas.microsoft.com/office/drawing/2014/main" id="{EC92C87F-FB70-AA84-9D8E-E60C1D3E2556}"/>
              </a:ext>
            </a:extLst>
          </p:cNvPr>
          <p:cNvSpPr>
            <a:spLocks noGrp="1"/>
          </p:cNvSpPr>
          <p:nvPr>
            <p:ph type="ftr" sz="quarter" idx="10"/>
          </p:nvPr>
        </p:nvSpPr>
        <p:spPr/>
        <p:txBody>
          <a:bodyPr/>
          <a:lstStyle/>
          <a:p>
            <a:endParaRPr lang="en-US" dirty="0"/>
          </a:p>
        </p:txBody>
      </p:sp>
      <p:sp>
        <p:nvSpPr>
          <p:cNvPr id="18" name="Text Placeholder 17">
            <a:extLst>
              <a:ext uri="{FF2B5EF4-FFF2-40B4-BE49-F238E27FC236}">
                <a16:creationId xmlns:a16="http://schemas.microsoft.com/office/drawing/2014/main" id="{2B54C80C-2003-D98C-1356-5BC5E8A6D701}"/>
              </a:ext>
            </a:extLst>
          </p:cNvPr>
          <p:cNvSpPr>
            <a:spLocks noGrp="1"/>
          </p:cNvSpPr>
          <p:nvPr>
            <p:ph type="body" sz="quarter" idx="13"/>
          </p:nvPr>
        </p:nvSpPr>
        <p:spPr/>
        <p:txBody>
          <a:bodyPr/>
          <a:lstStyle/>
          <a:p>
            <a:r>
              <a:rPr lang="en-US" dirty="0"/>
              <a:t>Should  you have 1 (Custom) Package in a Repo?</a:t>
            </a:r>
          </a:p>
        </p:txBody>
      </p:sp>
      <p:sp>
        <p:nvSpPr>
          <p:cNvPr id="20" name="Text Placeholder 19">
            <a:extLst>
              <a:ext uri="{FF2B5EF4-FFF2-40B4-BE49-F238E27FC236}">
                <a16:creationId xmlns:a16="http://schemas.microsoft.com/office/drawing/2014/main" id="{813727E6-953F-B8E1-99B4-C5E6BE68D3D8}"/>
              </a:ext>
            </a:extLst>
          </p:cNvPr>
          <p:cNvSpPr>
            <a:spLocks noGrp="1"/>
          </p:cNvSpPr>
          <p:nvPr>
            <p:ph type="body" sz="quarter" idx="14"/>
          </p:nvPr>
        </p:nvSpPr>
        <p:spPr/>
        <p:txBody>
          <a:bodyPr/>
          <a:lstStyle/>
          <a:p>
            <a:r>
              <a:rPr lang="en-US" dirty="0"/>
              <a:t>Multiple Packages?</a:t>
            </a:r>
          </a:p>
        </p:txBody>
      </p:sp>
      <p:sp>
        <p:nvSpPr>
          <p:cNvPr id="21" name="Text Placeholder 20">
            <a:extLst>
              <a:ext uri="{FF2B5EF4-FFF2-40B4-BE49-F238E27FC236}">
                <a16:creationId xmlns:a16="http://schemas.microsoft.com/office/drawing/2014/main" id="{6A629147-B2EE-9DD7-1889-909EAEC4A50C}"/>
              </a:ext>
            </a:extLst>
          </p:cNvPr>
          <p:cNvSpPr>
            <a:spLocks noGrp="1"/>
          </p:cNvSpPr>
          <p:nvPr>
            <p:ph type="body" sz="quarter" idx="15"/>
          </p:nvPr>
        </p:nvSpPr>
        <p:spPr/>
        <p:txBody>
          <a:bodyPr/>
          <a:lstStyle/>
          <a:p>
            <a:r>
              <a:rPr lang="en-US" dirty="0"/>
              <a:t>What about “Friend” Packages?</a:t>
            </a:r>
          </a:p>
        </p:txBody>
      </p:sp>
      <p:sp>
        <p:nvSpPr>
          <p:cNvPr id="22" name="Text Placeholder 21">
            <a:extLst>
              <a:ext uri="{FF2B5EF4-FFF2-40B4-BE49-F238E27FC236}">
                <a16:creationId xmlns:a16="http://schemas.microsoft.com/office/drawing/2014/main" id="{EB01C6DF-F479-EB32-6550-95AE5469646C}"/>
              </a:ext>
            </a:extLst>
          </p:cNvPr>
          <p:cNvSpPr>
            <a:spLocks noGrp="1"/>
          </p:cNvSpPr>
          <p:nvPr>
            <p:ph type="body" sz="quarter" idx="16"/>
          </p:nvPr>
        </p:nvSpPr>
        <p:spPr/>
        <p:txBody>
          <a:bodyPr/>
          <a:lstStyle/>
          <a:p>
            <a:r>
              <a:rPr lang="en-US" dirty="0"/>
              <a:t>And ISVs?</a:t>
            </a:r>
          </a:p>
        </p:txBody>
      </p:sp>
      <p:sp>
        <p:nvSpPr>
          <p:cNvPr id="23" name="Text Placeholder 22">
            <a:extLst>
              <a:ext uri="{FF2B5EF4-FFF2-40B4-BE49-F238E27FC236}">
                <a16:creationId xmlns:a16="http://schemas.microsoft.com/office/drawing/2014/main" id="{1A2E3FF7-9D61-2200-062C-9E39DDBAF944}"/>
              </a:ext>
            </a:extLst>
          </p:cNvPr>
          <p:cNvSpPr>
            <a:spLocks noGrp="1"/>
          </p:cNvSpPr>
          <p:nvPr>
            <p:ph type="body" sz="quarter" idx="17"/>
          </p:nvPr>
        </p:nvSpPr>
        <p:spPr/>
        <p:txBody>
          <a:bodyPr/>
          <a:lstStyle/>
          <a:p>
            <a:r>
              <a:rPr lang="en-US" dirty="0"/>
              <a:t>What is “Best Practice” for this?</a:t>
            </a:r>
          </a:p>
        </p:txBody>
      </p:sp>
      <p:sp>
        <p:nvSpPr>
          <p:cNvPr id="24" name="Text Placeholder 23">
            <a:extLst>
              <a:ext uri="{FF2B5EF4-FFF2-40B4-BE49-F238E27FC236}">
                <a16:creationId xmlns:a16="http://schemas.microsoft.com/office/drawing/2014/main" id="{777E2BDB-EC85-0D06-0FE8-E379F6251CE8}"/>
              </a:ext>
            </a:extLst>
          </p:cNvPr>
          <p:cNvSpPr>
            <a:spLocks noGrp="1"/>
          </p:cNvSpPr>
          <p:nvPr>
            <p:ph type="body" sz="quarter" idx="18"/>
          </p:nvPr>
        </p:nvSpPr>
        <p:spPr/>
        <p:txBody>
          <a:bodyPr/>
          <a:lstStyle/>
          <a:p>
            <a:r>
              <a:rPr lang="en-US" dirty="0"/>
              <a:t>1 Model per customization?</a:t>
            </a:r>
          </a:p>
        </p:txBody>
      </p:sp>
      <p:sp>
        <p:nvSpPr>
          <p:cNvPr id="25" name="Text Placeholder 24">
            <a:extLst>
              <a:ext uri="{FF2B5EF4-FFF2-40B4-BE49-F238E27FC236}">
                <a16:creationId xmlns:a16="http://schemas.microsoft.com/office/drawing/2014/main" id="{055B47E8-09A9-D226-F5A6-9C71CB5375C0}"/>
              </a:ext>
            </a:extLst>
          </p:cNvPr>
          <p:cNvSpPr>
            <a:spLocks noGrp="1"/>
          </p:cNvSpPr>
          <p:nvPr>
            <p:ph type="body" sz="quarter" idx="19"/>
          </p:nvPr>
        </p:nvSpPr>
        <p:spPr/>
        <p:txBody>
          <a:bodyPr/>
          <a:lstStyle/>
          <a:p>
            <a:r>
              <a:rPr lang="en-US" dirty="0"/>
              <a:t>1 Model per package?</a:t>
            </a:r>
          </a:p>
        </p:txBody>
      </p:sp>
      <p:sp>
        <p:nvSpPr>
          <p:cNvPr id="19" name="Slide Number Placeholder 18">
            <a:extLst>
              <a:ext uri="{FF2B5EF4-FFF2-40B4-BE49-F238E27FC236}">
                <a16:creationId xmlns:a16="http://schemas.microsoft.com/office/drawing/2014/main" id="{A8EF987E-6459-4E42-41A9-99EFE63FFE37}"/>
              </a:ext>
            </a:extLst>
          </p:cNvPr>
          <p:cNvSpPr>
            <a:spLocks noGrp="1"/>
          </p:cNvSpPr>
          <p:nvPr>
            <p:ph type="sldNum" sz="quarter" idx="20"/>
          </p:nvPr>
        </p:nvSpPr>
        <p:spPr/>
        <p:txBody>
          <a:bodyPr/>
          <a:lstStyle/>
          <a:p>
            <a:r>
              <a:rPr lang="en-US">
                <a:solidFill>
                  <a:schemeClr val="accent2"/>
                </a:solidFill>
              </a:rPr>
              <a:t>PAGE </a:t>
            </a:r>
            <a:fld id="{7B599B52-27C3-4436-AA39-9CC12F310512}" type="slidenum">
              <a:rPr lang="en-US" smtClean="0">
                <a:solidFill>
                  <a:schemeClr val="tx1"/>
                </a:solidFill>
              </a:rPr>
              <a:pPr/>
              <a:t>169</a:t>
            </a:fld>
            <a:endParaRPr lang="en-US" dirty="0">
              <a:solidFill>
                <a:schemeClr val="tx1"/>
              </a:solidFill>
            </a:endParaRPr>
          </a:p>
        </p:txBody>
      </p:sp>
    </p:spTree>
    <p:extLst>
      <p:ext uri="{BB962C8B-B14F-4D97-AF65-F5344CB8AC3E}">
        <p14:creationId xmlns:p14="http://schemas.microsoft.com/office/powerpoint/2010/main" val="334142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360B-896B-1DBE-7399-2EE6FAF9E9E8}"/>
              </a:ext>
            </a:extLst>
          </p:cNvPr>
          <p:cNvSpPr>
            <a:spLocks noGrp="1"/>
          </p:cNvSpPr>
          <p:nvPr>
            <p:ph type="title"/>
          </p:nvPr>
        </p:nvSpPr>
        <p:spPr/>
        <p:txBody>
          <a:bodyPr/>
          <a:lstStyle/>
          <a:p>
            <a:r>
              <a:rPr lang="en-US" dirty="0"/>
              <a:t>What about GitHub?</a:t>
            </a:r>
          </a:p>
        </p:txBody>
      </p:sp>
      <p:sp>
        <p:nvSpPr>
          <p:cNvPr id="3" name="Footer Placeholder 2">
            <a:extLst>
              <a:ext uri="{FF2B5EF4-FFF2-40B4-BE49-F238E27FC236}">
                <a16:creationId xmlns:a16="http://schemas.microsoft.com/office/drawing/2014/main" id="{1DB79122-FAA6-E42B-0F30-9BFF4433AF64}"/>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52961E73-FA00-1D48-52C9-839B882A5616}"/>
              </a:ext>
            </a:extLst>
          </p:cNvPr>
          <p:cNvSpPr>
            <a:spLocks noGrp="1"/>
          </p:cNvSpPr>
          <p:nvPr>
            <p:ph type="body" sz="quarter" idx="12"/>
          </p:nvPr>
        </p:nvSpPr>
        <p:spPr/>
        <p:txBody>
          <a:bodyPr>
            <a:normAutofit/>
          </a:bodyPr>
          <a:lstStyle/>
          <a:p>
            <a:r>
              <a:rPr lang="en-US" sz="2800" dirty="0"/>
              <a:t>Most everything works in GitHub vs DevOps in terms of Git source control</a:t>
            </a:r>
          </a:p>
        </p:txBody>
      </p:sp>
      <p:sp>
        <p:nvSpPr>
          <p:cNvPr id="5" name="Text Placeholder 4">
            <a:extLst>
              <a:ext uri="{FF2B5EF4-FFF2-40B4-BE49-F238E27FC236}">
                <a16:creationId xmlns:a16="http://schemas.microsoft.com/office/drawing/2014/main" id="{4E9F7915-FC3E-B35A-1F0A-6B40CC8C0A71}"/>
              </a:ext>
            </a:extLst>
          </p:cNvPr>
          <p:cNvSpPr>
            <a:spLocks noGrp="1"/>
          </p:cNvSpPr>
          <p:nvPr>
            <p:ph type="body" sz="quarter" idx="13"/>
          </p:nvPr>
        </p:nvSpPr>
        <p:spPr/>
        <p:txBody>
          <a:bodyPr>
            <a:noAutofit/>
          </a:bodyPr>
          <a:lstStyle/>
          <a:p>
            <a:r>
              <a:rPr lang="en-US" sz="2800" dirty="0"/>
              <a:t>Pipelines are different syntactically and have different service offerings. How can we build without the DevOps Add-in for F&amp;O?</a:t>
            </a:r>
          </a:p>
        </p:txBody>
      </p:sp>
      <p:sp>
        <p:nvSpPr>
          <p:cNvPr id="6" name="Text Placeholder 5">
            <a:extLst>
              <a:ext uri="{FF2B5EF4-FFF2-40B4-BE49-F238E27FC236}">
                <a16:creationId xmlns:a16="http://schemas.microsoft.com/office/drawing/2014/main" id="{C8613786-8338-4B2A-3EF9-FDFADEAE3296}"/>
              </a:ext>
            </a:extLst>
          </p:cNvPr>
          <p:cNvSpPr>
            <a:spLocks noGrp="1"/>
          </p:cNvSpPr>
          <p:nvPr>
            <p:ph type="body" sz="quarter" idx="14"/>
          </p:nvPr>
        </p:nvSpPr>
        <p:spPr/>
        <p:txBody>
          <a:bodyPr>
            <a:noAutofit/>
          </a:bodyPr>
          <a:lstStyle/>
          <a:p>
            <a:r>
              <a:rPr lang="en-US" sz="2800" dirty="0"/>
              <a:t>F&amp;O NuGet Packages not publicly available. Have to use something for a private solution Like Azure (DevOps) Artifacts or GitHub Packages</a:t>
            </a:r>
          </a:p>
        </p:txBody>
      </p:sp>
      <p:sp>
        <p:nvSpPr>
          <p:cNvPr id="7" name="Text Placeholder 6">
            <a:extLst>
              <a:ext uri="{FF2B5EF4-FFF2-40B4-BE49-F238E27FC236}">
                <a16:creationId xmlns:a16="http://schemas.microsoft.com/office/drawing/2014/main" id="{97F03BF9-FC7A-6CAB-2CE0-9E6071E1A266}"/>
              </a:ext>
            </a:extLst>
          </p:cNvPr>
          <p:cNvSpPr>
            <a:spLocks noGrp="1"/>
          </p:cNvSpPr>
          <p:nvPr>
            <p:ph type="body" sz="quarter" idx="15"/>
          </p:nvPr>
        </p:nvSpPr>
        <p:spPr/>
        <p:txBody>
          <a:bodyPr>
            <a:normAutofit/>
          </a:bodyPr>
          <a:lstStyle/>
          <a:p>
            <a:r>
              <a:rPr lang="en-US" sz="2800" dirty="0"/>
              <a:t>MSFT has interest in adding documentation for end users and partners in this area. We’re going to see more stuff this year.</a:t>
            </a:r>
          </a:p>
        </p:txBody>
      </p:sp>
      <p:sp>
        <p:nvSpPr>
          <p:cNvPr id="8" name="Text Placeholder 7">
            <a:extLst>
              <a:ext uri="{FF2B5EF4-FFF2-40B4-BE49-F238E27FC236}">
                <a16:creationId xmlns:a16="http://schemas.microsoft.com/office/drawing/2014/main" id="{24F1E340-C246-3B3A-2F62-6EB78D37577B}"/>
              </a:ext>
            </a:extLst>
          </p:cNvPr>
          <p:cNvSpPr>
            <a:spLocks noGrp="1"/>
          </p:cNvSpPr>
          <p:nvPr>
            <p:ph type="body" sz="quarter" idx="16"/>
          </p:nvPr>
        </p:nvSpPr>
        <p:spPr/>
        <p:txBody>
          <a:bodyPr/>
          <a:lstStyle/>
          <a:p>
            <a:r>
              <a:rPr lang="en-US" dirty="0"/>
              <a:t>What Works?</a:t>
            </a:r>
          </a:p>
        </p:txBody>
      </p:sp>
      <p:sp>
        <p:nvSpPr>
          <p:cNvPr id="9" name="Text Placeholder 8">
            <a:extLst>
              <a:ext uri="{FF2B5EF4-FFF2-40B4-BE49-F238E27FC236}">
                <a16:creationId xmlns:a16="http://schemas.microsoft.com/office/drawing/2014/main" id="{E8145CE6-E146-D9B8-FF7B-26E54BD71863}"/>
              </a:ext>
            </a:extLst>
          </p:cNvPr>
          <p:cNvSpPr>
            <a:spLocks noGrp="1"/>
          </p:cNvSpPr>
          <p:nvPr>
            <p:ph type="body" sz="quarter" idx="17"/>
          </p:nvPr>
        </p:nvSpPr>
        <p:spPr/>
        <p:txBody>
          <a:bodyPr/>
          <a:lstStyle/>
          <a:p>
            <a:r>
              <a:rPr lang="en-US" dirty="0"/>
              <a:t>What Doesn’t work?</a:t>
            </a:r>
          </a:p>
        </p:txBody>
      </p:sp>
      <p:sp>
        <p:nvSpPr>
          <p:cNvPr id="10" name="Text Placeholder 9">
            <a:extLst>
              <a:ext uri="{FF2B5EF4-FFF2-40B4-BE49-F238E27FC236}">
                <a16:creationId xmlns:a16="http://schemas.microsoft.com/office/drawing/2014/main" id="{FAA62F4D-15AD-59E9-747C-D7C014DA2595}"/>
              </a:ext>
            </a:extLst>
          </p:cNvPr>
          <p:cNvSpPr>
            <a:spLocks noGrp="1"/>
          </p:cNvSpPr>
          <p:nvPr>
            <p:ph type="body" sz="quarter" idx="18"/>
          </p:nvPr>
        </p:nvSpPr>
        <p:spPr/>
        <p:txBody>
          <a:bodyPr/>
          <a:lstStyle/>
          <a:p>
            <a:r>
              <a:rPr lang="en-US" dirty="0"/>
              <a:t>What about </a:t>
            </a:r>
            <a:r>
              <a:rPr lang="en-US" dirty="0" err="1"/>
              <a:t>Nuget</a:t>
            </a:r>
            <a:r>
              <a:rPr lang="en-US" dirty="0"/>
              <a:t> Packages?</a:t>
            </a:r>
          </a:p>
        </p:txBody>
      </p:sp>
      <p:sp>
        <p:nvSpPr>
          <p:cNvPr id="11" name="Text Placeholder 10">
            <a:extLst>
              <a:ext uri="{FF2B5EF4-FFF2-40B4-BE49-F238E27FC236}">
                <a16:creationId xmlns:a16="http://schemas.microsoft.com/office/drawing/2014/main" id="{77E430B2-36AB-FB64-4A1B-348F4B22FDEC}"/>
              </a:ext>
            </a:extLst>
          </p:cNvPr>
          <p:cNvSpPr>
            <a:spLocks noGrp="1"/>
          </p:cNvSpPr>
          <p:nvPr>
            <p:ph type="body" sz="quarter" idx="19"/>
          </p:nvPr>
        </p:nvSpPr>
        <p:spPr/>
        <p:txBody>
          <a:bodyPr/>
          <a:lstStyle/>
          <a:p>
            <a:r>
              <a:rPr lang="en-US" dirty="0"/>
              <a:t>Rapidly Changing</a:t>
            </a:r>
          </a:p>
        </p:txBody>
      </p:sp>
      <p:sp>
        <p:nvSpPr>
          <p:cNvPr id="12" name="Slide Number Placeholder 11">
            <a:extLst>
              <a:ext uri="{FF2B5EF4-FFF2-40B4-BE49-F238E27FC236}">
                <a16:creationId xmlns:a16="http://schemas.microsoft.com/office/drawing/2014/main" id="{A3FABCF9-8B9C-6741-0275-DD685E2159B6}"/>
              </a:ext>
            </a:extLst>
          </p:cNvPr>
          <p:cNvSpPr>
            <a:spLocks noGrp="1"/>
          </p:cNvSpPr>
          <p:nvPr>
            <p:ph type="sldNum" sz="quarter" idx="20"/>
          </p:nvPr>
        </p:nvSpPr>
        <p:spPr/>
        <p:txBody>
          <a:bodyPr/>
          <a:lstStyle/>
          <a:p>
            <a:r>
              <a:rPr lang="en-US">
                <a:solidFill>
                  <a:schemeClr val="accent2"/>
                </a:solidFill>
              </a:rPr>
              <a:t>PAGE </a:t>
            </a:r>
            <a:fld id="{7B599B52-27C3-4436-AA39-9CC12F310512}" type="slidenum">
              <a:rPr lang="en-US" smtClean="0">
                <a:solidFill>
                  <a:schemeClr val="tx1"/>
                </a:solidFill>
              </a:rPr>
              <a:pPr/>
              <a:t>17</a:t>
            </a:fld>
            <a:endParaRPr lang="en-US" dirty="0">
              <a:solidFill>
                <a:schemeClr val="tx1"/>
              </a:solidFill>
            </a:endParaRPr>
          </a:p>
        </p:txBody>
      </p:sp>
    </p:spTree>
    <p:extLst>
      <p:ext uri="{BB962C8B-B14F-4D97-AF65-F5344CB8AC3E}">
        <p14:creationId xmlns:p14="http://schemas.microsoft.com/office/powerpoint/2010/main" val="31028261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B4E75C6-98F7-CF0B-95DF-4BBD3453E5F0}"/>
              </a:ext>
            </a:extLst>
          </p:cNvPr>
          <p:cNvSpPr>
            <a:spLocks noGrp="1"/>
          </p:cNvSpPr>
          <p:nvPr>
            <p:ph type="title"/>
          </p:nvPr>
        </p:nvSpPr>
        <p:spPr/>
        <p:txBody>
          <a:bodyPr/>
          <a:lstStyle/>
          <a:p>
            <a:r>
              <a:rPr lang="en-US" dirty="0"/>
              <a:t>Lastly</a:t>
            </a:r>
          </a:p>
        </p:txBody>
      </p:sp>
      <p:sp>
        <p:nvSpPr>
          <p:cNvPr id="4" name="Footer Placeholder 3">
            <a:extLst>
              <a:ext uri="{FF2B5EF4-FFF2-40B4-BE49-F238E27FC236}">
                <a16:creationId xmlns:a16="http://schemas.microsoft.com/office/drawing/2014/main" id="{44F24F3F-2DEE-77C7-194F-55845FFB048C}"/>
              </a:ext>
            </a:extLst>
          </p:cNvPr>
          <p:cNvSpPr>
            <a:spLocks noGrp="1"/>
          </p:cNvSpPr>
          <p:nvPr>
            <p:ph type="ftr" sz="quarter" idx="10"/>
          </p:nvPr>
        </p:nvSpPr>
        <p:spPr/>
        <p:txBody>
          <a:bodyPr/>
          <a:lstStyle/>
          <a:p>
            <a:endParaRPr lang="en-US" dirty="0"/>
          </a:p>
        </p:txBody>
      </p:sp>
      <p:sp>
        <p:nvSpPr>
          <p:cNvPr id="14" name="Text Placeholder 13">
            <a:extLst>
              <a:ext uri="{FF2B5EF4-FFF2-40B4-BE49-F238E27FC236}">
                <a16:creationId xmlns:a16="http://schemas.microsoft.com/office/drawing/2014/main" id="{B7A61BF8-F6DF-6E05-DFB0-8FAC082444E3}"/>
              </a:ext>
            </a:extLst>
          </p:cNvPr>
          <p:cNvSpPr>
            <a:spLocks noGrp="1"/>
          </p:cNvSpPr>
          <p:nvPr>
            <p:ph type="body" sz="quarter" idx="12"/>
          </p:nvPr>
        </p:nvSpPr>
        <p:spPr/>
        <p:txBody>
          <a:bodyPr>
            <a:normAutofit/>
          </a:bodyPr>
          <a:lstStyle/>
          <a:p>
            <a:r>
              <a:rPr lang="en-US" sz="6600" dirty="0"/>
              <a:t>Any X++ tips or tricks you want to share?</a:t>
            </a:r>
          </a:p>
        </p:txBody>
      </p:sp>
      <p:sp>
        <p:nvSpPr>
          <p:cNvPr id="12" name="Slide Number Placeholder 11">
            <a:extLst>
              <a:ext uri="{FF2B5EF4-FFF2-40B4-BE49-F238E27FC236}">
                <a16:creationId xmlns:a16="http://schemas.microsoft.com/office/drawing/2014/main" id="{C1EEC478-5AD5-ED21-10A9-3EC7FDB9D727}"/>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170</a:t>
            </a:fld>
            <a:endParaRPr lang="en-US" dirty="0">
              <a:solidFill>
                <a:schemeClr val="tx1"/>
              </a:solidFill>
            </a:endParaRPr>
          </a:p>
        </p:txBody>
      </p:sp>
    </p:spTree>
    <p:extLst>
      <p:ext uri="{BB962C8B-B14F-4D97-AF65-F5344CB8AC3E}">
        <p14:creationId xmlns:p14="http://schemas.microsoft.com/office/powerpoint/2010/main" val="2120140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9A21A5-67F8-D125-C0FF-5AA64FE72ED8}"/>
              </a:ext>
            </a:extLst>
          </p:cNvPr>
          <p:cNvSpPr>
            <a:spLocks noGrp="1"/>
          </p:cNvSpPr>
          <p:nvPr>
            <p:ph type="title"/>
          </p:nvPr>
        </p:nvSpPr>
        <p:spPr/>
        <p:txBody>
          <a:bodyPr/>
          <a:lstStyle/>
          <a:p>
            <a:r>
              <a:rPr lang="en-US" dirty="0"/>
              <a:t>Using C#</a:t>
            </a:r>
          </a:p>
        </p:txBody>
      </p:sp>
      <p:sp>
        <p:nvSpPr>
          <p:cNvPr id="3" name="Footer Placeholder 2">
            <a:extLst>
              <a:ext uri="{FF2B5EF4-FFF2-40B4-BE49-F238E27FC236}">
                <a16:creationId xmlns:a16="http://schemas.microsoft.com/office/drawing/2014/main" id="{39C9C8EC-B201-E533-0FB8-90F2E6ED68EF}"/>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26DB2E94-B84B-322E-9399-49EA312640DE}"/>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Add it to your solution</a:t>
            </a:r>
          </a:p>
          <a:p>
            <a:pPr marL="342900" indent="-342900">
              <a:buFont typeface="Arial" panose="020B0604020202020204" pitchFamily="34" charset="0"/>
              <a:buChar char="•"/>
            </a:pPr>
            <a:r>
              <a:rPr lang="en-US" dirty="0"/>
              <a:t>Can use LINQ to interact with F&amp;O Data in C#</a:t>
            </a:r>
          </a:p>
          <a:p>
            <a:pPr marL="342900" indent="-342900">
              <a:buFont typeface="Arial" panose="020B0604020202020204" pitchFamily="34" charset="0"/>
              <a:buChar char="•"/>
            </a:pPr>
            <a:r>
              <a:rPr lang="en-US" dirty="0"/>
              <a:t>Add Reference in F&amp;O to C# Project</a:t>
            </a:r>
          </a:p>
          <a:p>
            <a:pPr marL="342900" indent="-342900">
              <a:buFont typeface="Arial" panose="020B0604020202020204" pitchFamily="34" charset="0"/>
              <a:buChar char="•"/>
            </a:pPr>
            <a:r>
              <a:rPr lang="en-US" dirty="0"/>
              <a:t>Set Build Order on Solution</a:t>
            </a:r>
          </a:p>
          <a:p>
            <a:pPr marL="342900" indent="-342900">
              <a:buFont typeface="Arial" panose="020B0604020202020204" pitchFamily="34" charset="0"/>
              <a:buChar char="•"/>
            </a:pPr>
            <a:r>
              <a:rPr lang="en-US" dirty="0"/>
              <a:t>Outputs .</a:t>
            </a:r>
            <a:r>
              <a:rPr lang="en-US" dirty="0" err="1"/>
              <a:t>dll</a:t>
            </a:r>
            <a:r>
              <a:rPr lang="en-US" dirty="0"/>
              <a:t> into </a:t>
            </a:r>
            <a:r>
              <a:rPr lang="en-US" dirty="0" err="1"/>
              <a:t>PackagesLocalDirectory</a:t>
            </a:r>
            <a:r>
              <a:rPr lang="en-US" dirty="0"/>
              <a:t> folder to be used</a:t>
            </a:r>
          </a:p>
          <a:p>
            <a:pPr marL="342900" indent="-342900">
              <a:buFont typeface="Arial" panose="020B0604020202020204" pitchFamily="34" charset="0"/>
              <a:buChar char="•"/>
            </a:pPr>
            <a:endParaRPr lang="en-US" dirty="0"/>
          </a:p>
        </p:txBody>
      </p:sp>
      <p:sp>
        <p:nvSpPr>
          <p:cNvPr id="9" name="Text Placeholder 8">
            <a:extLst>
              <a:ext uri="{FF2B5EF4-FFF2-40B4-BE49-F238E27FC236}">
                <a16:creationId xmlns:a16="http://schemas.microsoft.com/office/drawing/2014/main" id="{25BBC878-70B2-CB8B-66C8-17109634E84D}"/>
              </a:ext>
            </a:extLst>
          </p:cNvPr>
          <p:cNvSpPr>
            <a:spLocks noGrp="1"/>
          </p:cNvSpPr>
          <p:nvPr>
            <p:ph type="body" sz="quarter" idx="16"/>
          </p:nvPr>
        </p:nvSpPr>
        <p:spPr/>
        <p:txBody>
          <a:bodyPr/>
          <a:lstStyle/>
          <a:p>
            <a:r>
              <a:rPr lang="en-US" dirty="0"/>
              <a:t>You Can Use C# in X++</a:t>
            </a:r>
          </a:p>
        </p:txBody>
      </p:sp>
      <p:pic>
        <p:nvPicPr>
          <p:cNvPr id="4" name="Picture Placeholder 3" descr="A picture containing weapon&#10;&#10;Description automatically generated">
            <a:extLst>
              <a:ext uri="{FF2B5EF4-FFF2-40B4-BE49-F238E27FC236}">
                <a16:creationId xmlns:a16="http://schemas.microsoft.com/office/drawing/2014/main" id="{35007BCE-1A58-6E98-EE79-525E8F807FCF}"/>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5101" r="25101"/>
          <a:stretch>
            <a:fillRect/>
          </a:stretch>
        </p:blipFill>
        <p:spPr/>
      </p:pic>
      <p:sp>
        <p:nvSpPr>
          <p:cNvPr id="5" name="Slide Number Placeholder 4">
            <a:extLst>
              <a:ext uri="{FF2B5EF4-FFF2-40B4-BE49-F238E27FC236}">
                <a16:creationId xmlns:a16="http://schemas.microsoft.com/office/drawing/2014/main" id="{4F3473C1-7C0A-94CC-C270-653901989B17}"/>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171</a:t>
            </a:fld>
            <a:endParaRPr lang="en-US" dirty="0">
              <a:solidFill>
                <a:schemeClr val="tx1"/>
              </a:solidFill>
            </a:endParaRPr>
          </a:p>
        </p:txBody>
      </p:sp>
    </p:spTree>
    <p:extLst>
      <p:ext uri="{BB962C8B-B14F-4D97-AF65-F5344CB8AC3E}">
        <p14:creationId xmlns:p14="http://schemas.microsoft.com/office/powerpoint/2010/main" val="38757544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DC32-381E-F915-175D-2DBA89481D43}"/>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2672125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1C7A50-B722-C4E4-B0FF-5855B26A0337}"/>
              </a:ext>
            </a:extLst>
          </p:cNvPr>
          <p:cNvSpPr>
            <a:spLocks noGrp="1"/>
          </p:cNvSpPr>
          <p:nvPr>
            <p:ph type="title"/>
          </p:nvPr>
        </p:nvSpPr>
        <p:spPr/>
        <p:txBody>
          <a:bodyPr/>
          <a:lstStyle/>
          <a:p>
            <a:r>
              <a:rPr lang="en-US" dirty="0"/>
              <a:t>Wrap up</a:t>
            </a:r>
          </a:p>
        </p:txBody>
      </p:sp>
      <p:sp>
        <p:nvSpPr>
          <p:cNvPr id="6" name="Text Placeholder 5">
            <a:extLst>
              <a:ext uri="{FF2B5EF4-FFF2-40B4-BE49-F238E27FC236}">
                <a16:creationId xmlns:a16="http://schemas.microsoft.com/office/drawing/2014/main" id="{DACC0320-F1B8-1EC8-F428-B515EBFF615E}"/>
              </a:ext>
            </a:extLst>
          </p:cNvPr>
          <p:cNvSpPr>
            <a:spLocks noGrp="1"/>
          </p:cNvSpPr>
          <p:nvPr>
            <p:ph type="body" sz="quarter" idx="19"/>
          </p:nvPr>
        </p:nvSpPr>
        <p:spPr/>
        <p:txBody>
          <a:bodyPr/>
          <a:lstStyle/>
          <a:p>
            <a:r>
              <a:rPr lang="en-US" dirty="0"/>
              <a:t>Source Control</a:t>
            </a:r>
          </a:p>
        </p:txBody>
      </p:sp>
      <p:sp>
        <p:nvSpPr>
          <p:cNvPr id="7" name="Text Placeholder 6">
            <a:extLst>
              <a:ext uri="{FF2B5EF4-FFF2-40B4-BE49-F238E27FC236}">
                <a16:creationId xmlns:a16="http://schemas.microsoft.com/office/drawing/2014/main" id="{5DA246DB-FCAD-9DE8-283E-3DC37E9987C1}"/>
              </a:ext>
            </a:extLst>
          </p:cNvPr>
          <p:cNvSpPr>
            <a:spLocks noGrp="1"/>
          </p:cNvSpPr>
          <p:nvPr>
            <p:ph type="body" sz="quarter" idx="20"/>
          </p:nvPr>
        </p:nvSpPr>
        <p:spPr/>
        <p:txBody>
          <a:bodyPr/>
          <a:lstStyle/>
          <a:p>
            <a:r>
              <a:rPr lang="en-US" dirty="0"/>
              <a:t>Build Pipelines</a:t>
            </a:r>
          </a:p>
        </p:txBody>
      </p:sp>
      <p:sp>
        <p:nvSpPr>
          <p:cNvPr id="8" name="Text Placeholder 7">
            <a:extLst>
              <a:ext uri="{FF2B5EF4-FFF2-40B4-BE49-F238E27FC236}">
                <a16:creationId xmlns:a16="http://schemas.microsoft.com/office/drawing/2014/main" id="{1A541132-D318-4B6C-A80F-73C1CC51CD59}"/>
              </a:ext>
            </a:extLst>
          </p:cNvPr>
          <p:cNvSpPr>
            <a:spLocks noGrp="1"/>
          </p:cNvSpPr>
          <p:nvPr>
            <p:ph type="body" sz="quarter" idx="21"/>
          </p:nvPr>
        </p:nvSpPr>
        <p:spPr/>
        <p:txBody>
          <a:bodyPr/>
          <a:lstStyle/>
          <a:p>
            <a:r>
              <a:rPr lang="en-US" dirty="0"/>
              <a:t>Release Pipelines</a:t>
            </a:r>
          </a:p>
        </p:txBody>
      </p:sp>
      <p:sp>
        <p:nvSpPr>
          <p:cNvPr id="9" name="Text Placeholder 8">
            <a:extLst>
              <a:ext uri="{FF2B5EF4-FFF2-40B4-BE49-F238E27FC236}">
                <a16:creationId xmlns:a16="http://schemas.microsoft.com/office/drawing/2014/main" id="{D2923CEF-8823-F845-86C7-C183A371502E}"/>
              </a:ext>
            </a:extLst>
          </p:cNvPr>
          <p:cNvSpPr>
            <a:spLocks noGrp="1"/>
          </p:cNvSpPr>
          <p:nvPr>
            <p:ph type="body" sz="quarter" idx="22"/>
          </p:nvPr>
        </p:nvSpPr>
        <p:spPr/>
        <p:txBody>
          <a:bodyPr/>
          <a:lstStyle/>
          <a:p>
            <a:r>
              <a:rPr lang="en-US" dirty="0"/>
              <a:t>Package Management</a:t>
            </a:r>
          </a:p>
        </p:txBody>
      </p:sp>
      <p:sp>
        <p:nvSpPr>
          <p:cNvPr id="10" name="Text Placeholder 9">
            <a:extLst>
              <a:ext uri="{FF2B5EF4-FFF2-40B4-BE49-F238E27FC236}">
                <a16:creationId xmlns:a16="http://schemas.microsoft.com/office/drawing/2014/main" id="{92F90F1D-9498-9014-C89A-35A853D811E0}"/>
              </a:ext>
            </a:extLst>
          </p:cNvPr>
          <p:cNvSpPr>
            <a:spLocks noGrp="1"/>
          </p:cNvSpPr>
          <p:nvPr>
            <p:ph type="body" sz="quarter" idx="23"/>
          </p:nvPr>
        </p:nvSpPr>
        <p:spPr/>
        <p:txBody>
          <a:bodyPr/>
          <a:lstStyle/>
          <a:p>
            <a:r>
              <a:rPr lang="en-US" dirty="0"/>
              <a:t>Testing, Automation, and X++</a:t>
            </a:r>
          </a:p>
        </p:txBody>
      </p:sp>
      <p:pic>
        <p:nvPicPr>
          <p:cNvPr id="3" name="Picture Placeholder 2" descr="A picture containing text, dark&#10;&#10;Description automatically generated">
            <a:extLst>
              <a:ext uri="{FF2B5EF4-FFF2-40B4-BE49-F238E27FC236}">
                <a16:creationId xmlns:a16="http://schemas.microsoft.com/office/drawing/2014/main" id="{357C735D-4B5A-BACD-BAC0-8397C1261869}"/>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24938" r="24938"/>
          <a:stretch>
            <a:fillRect/>
          </a:stretch>
        </p:blipFill>
        <p:spPr/>
      </p:pic>
    </p:spTree>
    <p:extLst>
      <p:ext uri="{BB962C8B-B14F-4D97-AF65-F5344CB8AC3E}">
        <p14:creationId xmlns:p14="http://schemas.microsoft.com/office/powerpoint/2010/main" val="38835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text, outdoor, dark, smoke&#10;&#10;Description automatically generated">
            <a:extLst>
              <a:ext uri="{FF2B5EF4-FFF2-40B4-BE49-F238E27FC236}">
                <a16:creationId xmlns:a16="http://schemas.microsoft.com/office/drawing/2014/main" id="{2635D0AD-BB72-AD01-570F-5D071BAECE76}"/>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24938" r="24938"/>
          <a:stretch>
            <a:fillRect/>
          </a:stretch>
        </p:blipFill>
        <p:spPr/>
      </p:pic>
      <p:sp>
        <p:nvSpPr>
          <p:cNvPr id="2" name="Title 1">
            <a:extLst>
              <a:ext uri="{FF2B5EF4-FFF2-40B4-BE49-F238E27FC236}">
                <a16:creationId xmlns:a16="http://schemas.microsoft.com/office/drawing/2014/main" id="{8CEEA5C1-3103-4CCB-9992-FCD31E915ADB}"/>
              </a:ext>
            </a:extLst>
          </p:cNvPr>
          <p:cNvSpPr>
            <a:spLocks noGrp="1"/>
          </p:cNvSpPr>
          <p:nvPr>
            <p:ph type="title"/>
          </p:nvPr>
        </p:nvSpPr>
        <p:spPr/>
        <p:txBody>
          <a:bodyPr/>
          <a:lstStyle/>
          <a:p>
            <a:r>
              <a:rPr lang="en-US" dirty="0"/>
              <a:t>Contact</a:t>
            </a:r>
          </a:p>
        </p:txBody>
      </p:sp>
      <p:sp>
        <p:nvSpPr>
          <p:cNvPr id="3" name="Text Placeholder 2">
            <a:extLst>
              <a:ext uri="{FF2B5EF4-FFF2-40B4-BE49-F238E27FC236}">
                <a16:creationId xmlns:a16="http://schemas.microsoft.com/office/drawing/2014/main" id="{C9457253-BA8E-BC6D-3E8F-D6281231D192}"/>
              </a:ext>
            </a:extLst>
          </p:cNvPr>
          <p:cNvSpPr>
            <a:spLocks noGrp="1"/>
          </p:cNvSpPr>
          <p:nvPr>
            <p:ph type="body" sz="quarter" idx="19"/>
          </p:nvPr>
        </p:nvSpPr>
        <p:spPr/>
        <p:txBody>
          <a:bodyPr/>
          <a:lstStyle/>
          <a:p>
            <a:r>
              <a:rPr lang="en-US" dirty="0"/>
              <a:t>nclouse@envistacopr.com</a:t>
            </a:r>
          </a:p>
        </p:txBody>
      </p:sp>
      <p:sp>
        <p:nvSpPr>
          <p:cNvPr id="4" name="Text Placeholder 3">
            <a:extLst>
              <a:ext uri="{FF2B5EF4-FFF2-40B4-BE49-F238E27FC236}">
                <a16:creationId xmlns:a16="http://schemas.microsoft.com/office/drawing/2014/main" id="{2D16AB8A-96C9-6765-BAE9-C2DCEDAD26FD}"/>
              </a:ext>
            </a:extLst>
          </p:cNvPr>
          <p:cNvSpPr>
            <a:spLocks noGrp="1"/>
          </p:cNvSpPr>
          <p:nvPr>
            <p:ph type="body" sz="quarter" idx="20"/>
          </p:nvPr>
        </p:nvSpPr>
        <p:spPr/>
        <p:txBody>
          <a:bodyPr/>
          <a:lstStyle/>
          <a:p>
            <a:r>
              <a:rPr lang="en-US" dirty="0"/>
              <a:t>Twitter: @NathanClouseAX</a:t>
            </a:r>
          </a:p>
        </p:txBody>
      </p:sp>
      <p:sp>
        <p:nvSpPr>
          <p:cNvPr id="5" name="Text Placeholder 4">
            <a:extLst>
              <a:ext uri="{FF2B5EF4-FFF2-40B4-BE49-F238E27FC236}">
                <a16:creationId xmlns:a16="http://schemas.microsoft.com/office/drawing/2014/main" id="{D0E93850-940E-05E3-CE78-2D00BA4342CA}"/>
              </a:ext>
            </a:extLst>
          </p:cNvPr>
          <p:cNvSpPr>
            <a:spLocks noGrp="1"/>
          </p:cNvSpPr>
          <p:nvPr>
            <p:ph type="body" sz="quarter" idx="21"/>
          </p:nvPr>
        </p:nvSpPr>
        <p:spPr/>
        <p:txBody>
          <a:bodyPr/>
          <a:lstStyle/>
          <a:p>
            <a:r>
              <a:rPr lang="en-US" dirty="0"/>
              <a:t>https://www.linkedin.com/in/nathanclouseax/</a:t>
            </a:r>
          </a:p>
        </p:txBody>
      </p:sp>
      <p:sp>
        <p:nvSpPr>
          <p:cNvPr id="6" name="Text Placeholder 5">
            <a:extLst>
              <a:ext uri="{FF2B5EF4-FFF2-40B4-BE49-F238E27FC236}">
                <a16:creationId xmlns:a16="http://schemas.microsoft.com/office/drawing/2014/main" id="{839D03CE-D21A-BCD6-4F15-1793A1B5FABF}"/>
              </a:ext>
            </a:extLst>
          </p:cNvPr>
          <p:cNvSpPr>
            <a:spLocks noGrp="1"/>
          </p:cNvSpPr>
          <p:nvPr>
            <p:ph type="body" sz="quarter" idx="22"/>
          </p:nvPr>
        </p:nvSpPr>
        <p:spPr/>
        <p:txBody>
          <a:bodyPr/>
          <a:lstStyle/>
          <a:p>
            <a:r>
              <a:rPr lang="en-US" dirty="0"/>
              <a:t>www.atomicax.com</a:t>
            </a:r>
          </a:p>
        </p:txBody>
      </p:sp>
      <p:sp>
        <p:nvSpPr>
          <p:cNvPr id="7" name="Text Placeholder 6">
            <a:extLst>
              <a:ext uri="{FF2B5EF4-FFF2-40B4-BE49-F238E27FC236}">
                <a16:creationId xmlns:a16="http://schemas.microsoft.com/office/drawing/2014/main" id="{9B0F8686-45D2-AED1-529B-CE6EC970823D}"/>
              </a:ext>
            </a:extLst>
          </p:cNvPr>
          <p:cNvSpPr>
            <a:spLocks noGrp="1"/>
          </p:cNvSpPr>
          <p:nvPr>
            <p:ph type="body" sz="quarter" idx="23"/>
          </p:nvPr>
        </p:nvSpPr>
        <p:spPr/>
        <p:txBody>
          <a:bodyPr/>
          <a:lstStyle/>
          <a:p>
            <a:r>
              <a:rPr lang="en-US" dirty="0"/>
              <a:t>www.dynamics.fo</a:t>
            </a:r>
          </a:p>
        </p:txBody>
      </p:sp>
      <p:pic>
        <p:nvPicPr>
          <p:cNvPr id="11" name="Picture 10" descr="A picture containing text, outdoor, traffic, light&#10;&#10;Description automatically generated">
            <a:extLst>
              <a:ext uri="{FF2B5EF4-FFF2-40B4-BE49-F238E27FC236}">
                <a16:creationId xmlns:a16="http://schemas.microsoft.com/office/drawing/2014/main" id="{6E5A74D1-9523-FC64-A528-68BBC7320470}"/>
              </a:ext>
            </a:extLst>
          </p:cNvPr>
          <p:cNvPicPr>
            <a:picLocks noChangeAspect="1"/>
          </p:cNvPicPr>
          <p:nvPr/>
        </p:nvPicPr>
        <p:blipFill rotWithShape="1">
          <a:blip r:embed="rId3">
            <a:extLst>
              <a:ext uri="{28A0092B-C50C-407E-A947-70E740481C1C}">
                <a14:useLocalDpi xmlns:a14="http://schemas.microsoft.com/office/drawing/2010/main" val="0"/>
              </a:ext>
            </a:extLst>
          </a:blip>
          <a:srcRect t="59815"/>
          <a:stretch/>
        </p:blipFill>
        <p:spPr>
          <a:xfrm>
            <a:off x="0" y="4102100"/>
            <a:ext cx="12192000" cy="2755900"/>
          </a:xfrm>
          <a:prstGeom prst="rect">
            <a:avLst/>
          </a:prstGeom>
        </p:spPr>
      </p:pic>
    </p:spTree>
    <p:extLst>
      <p:ext uri="{BB962C8B-B14F-4D97-AF65-F5344CB8AC3E}">
        <p14:creationId xmlns:p14="http://schemas.microsoft.com/office/powerpoint/2010/main" val="2692968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B9DB873-5308-4619-4D12-CA0AFCBC16F3}"/>
              </a:ext>
            </a:extLst>
          </p:cNvPr>
          <p:cNvSpPr>
            <a:spLocks noGrp="1"/>
          </p:cNvSpPr>
          <p:nvPr>
            <p:ph type="title"/>
          </p:nvPr>
        </p:nvSpPr>
        <p:spPr/>
        <p:txBody>
          <a:bodyPr/>
          <a:lstStyle/>
          <a:p>
            <a:pPr algn="ctr"/>
            <a:r>
              <a:rPr lang="en-US" sz="8800" dirty="0"/>
              <a:t>Source Control Options</a:t>
            </a:r>
          </a:p>
        </p:txBody>
      </p:sp>
      <p:sp>
        <p:nvSpPr>
          <p:cNvPr id="12" name="Slide Number Placeholder 11">
            <a:extLst>
              <a:ext uri="{FF2B5EF4-FFF2-40B4-BE49-F238E27FC236}">
                <a16:creationId xmlns:a16="http://schemas.microsoft.com/office/drawing/2014/main" id="{E09EDC76-F490-619F-DD57-1676A7561E47}"/>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18</a:t>
            </a:fld>
            <a:endParaRPr lang="en-US" dirty="0">
              <a:solidFill>
                <a:schemeClr val="tx1"/>
              </a:solidFill>
            </a:endParaRPr>
          </a:p>
        </p:txBody>
      </p:sp>
    </p:spTree>
    <p:extLst>
      <p:ext uri="{BB962C8B-B14F-4D97-AF65-F5344CB8AC3E}">
        <p14:creationId xmlns:p14="http://schemas.microsoft.com/office/powerpoint/2010/main" val="160154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2D77F-B564-B8E8-E680-58FD3A5F3DF5}"/>
              </a:ext>
            </a:extLst>
          </p:cNvPr>
          <p:cNvSpPr>
            <a:spLocks noGrp="1"/>
          </p:cNvSpPr>
          <p:nvPr>
            <p:ph type="title"/>
          </p:nvPr>
        </p:nvSpPr>
        <p:spPr/>
        <p:txBody>
          <a:bodyPr/>
          <a:lstStyle/>
          <a:p>
            <a:r>
              <a:rPr lang="en-US" dirty="0"/>
              <a:t>What is Git?</a:t>
            </a:r>
          </a:p>
        </p:txBody>
      </p:sp>
      <p:sp>
        <p:nvSpPr>
          <p:cNvPr id="5" name="Text Placeholder 4">
            <a:extLst>
              <a:ext uri="{FF2B5EF4-FFF2-40B4-BE49-F238E27FC236}">
                <a16:creationId xmlns:a16="http://schemas.microsoft.com/office/drawing/2014/main" id="{E6BFC44F-030B-1989-48CB-8EFA260E3C25}"/>
              </a:ext>
            </a:extLst>
          </p:cNvPr>
          <p:cNvSpPr>
            <a:spLocks noGrp="1"/>
          </p:cNvSpPr>
          <p:nvPr>
            <p:ph type="body" sz="quarter" idx="13"/>
          </p:nvPr>
        </p:nvSpPr>
        <p:spPr/>
        <p:txBody>
          <a:bodyPr/>
          <a:lstStyle/>
          <a:p>
            <a:r>
              <a:rPr lang="en-US" dirty="0"/>
              <a:t>Git is a distributed version control system, which allows multiple developers to work on the same codebase and track changes to the code.</a:t>
            </a:r>
          </a:p>
        </p:txBody>
      </p:sp>
      <p:pic>
        <p:nvPicPr>
          <p:cNvPr id="7" name="Picture Placeholder 6">
            <a:extLst>
              <a:ext uri="{FF2B5EF4-FFF2-40B4-BE49-F238E27FC236}">
                <a16:creationId xmlns:a16="http://schemas.microsoft.com/office/drawing/2014/main" id="{773FAC2A-0264-77E2-ACC5-FCF6A320758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109" r="25109"/>
          <a:stretch>
            <a:fillRect/>
          </a:stretch>
        </p:blipFill>
        <p:spPr/>
      </p:pic>
      <p:sp>
        <p:nvSpPr>
          <p:cNvPr id="6" name="Text Placeholder 5">
            <a:extLst>
              <a:ext uri="{FF2B5EF4-FFF2-40B4-BE49-F238E27FC236}">
                <a16:creationId xmlns:a16="http://schemas.microsoft.com/office/drawing/2014/main" id="{23AAFD3A-AA08-B6BB-AA3C-AE20877634C4}"/>
              </a:ext>
            </a:extLst>
          </p:cNvPr>
          <p:cNvSpPr>
            <a:spLocks noGrp="1"/>
          </p:cNvSpPr>
          <p:nvPr>
            <p:ph type="body" sz="quarter" idx="14"/>
          </p:nvPr>
        </p:nvSpPr>
        <p:spPr/>
        <p:txBody>
          <a:bodyPr/>
          <a:lstStyle/>
          <a:p>
            <a:r>
              <a:rPr lang="en-US" dirty="0"/>
              <a:t>The Future</a:t>
            </a:r>
          </a:p>
        </p:txBody>
      </p:sp>
    </p:spTree>
    <p:extLst>
      <p:ext uri="{BB962C8B-B14F-4D97-AF65-F5344CB8AC3E}">
        <p14:creationId xmlns:p14="http://schemas.microsoft.com/office/powerpoint/2010/main" val="1653173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EE756B-38FB-C85D-82B0-1D0C5288E4C2}"/>
              </a:ext>
            </a:extLst>
          </p:cNvPr>
          <p:cNvSpPr>
            <a:spLocks noGrp="1"/>
          </p:cNvSpPr>
          <p:nvPr>
            <p:ph type="title"/>
          </p:nvPr>
        </p:nvSpPr>
        <p:spPr/>
        <p:txBody>
          <a:bodyPr/>
          <a:lstStyle/>
          <a:p>
            <a:endParaRPr lang="en-US"/>
          </a:p>
        </p:txBody>
      </p:sp>
      <p:pic>
        <p:nvPicPr>
          <p:cNvPr id="5" name="Picture 4" descr="A picture containing text, dark&#10;&#10;Description automatically generated">
            <a:extLst>
              <a:ext uri="{FF2B5EF4-FFF2-40B4-BE49-F238E27FC236}">
                <a16:creationId xmlns:a16="http://schemas.microsoft.com/office/drawing/2014/main" id="{12ABA075-502B-08CE-3FF9-9353E07AB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698467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110BAAC-DAB6-D7E8-859A-5C1F9E945E8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06223C05-1272-CB11-4778-A9CCBF68F286}"/>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A65D2A9F-E8CF-F2AB-2881-F7FAF9ADF204}"/>
              </a:ext>
            </a:extLst>
          </p:cNvPr>
          <p:cNvSpPr>
            <a:spLocks noGrp="1"/>
          </p:cNvSpPr>
          <p:nvPr>
            <p:ph type="body" sz="quarter" idx="12"/>
          </p:nvPr>
        </p:nvSpPr>
        <p:spPr/>
        <p:txBody>
          <a:bodyPr/>
          <a:lstStyle/>
          <a:p>
            <a:endParaRPr lang="en-US"/>
          </a:p>
        </p:txBody>
      </p:sp>
      <p:sp>
        <p:nvSpPr>
          <p:cNvPr id="7" name="Slide Number Placeholder 6">
            <a:extLst>
              <a:ext uri="{FF2B5EF4-FFF2-40B4-BE49-F238E27FC236}">
                <a16:creationId xmlns:a16="http://schemas.microsoft.com/office/drawing/2014/main" id="{96BFD190-C2B6-0318-2607-490386BD5248}"/>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20</a:t>
            </a:fld>
            <a:endParaRPr lang="en-US" dirty="0">
              <a:solidFill>
                <a:schemeClr val="tx1"/>
              </a:solidFill>
            </a:endParaRPr>
          </a:p>
        </p:txBody>
      </p:sp>
      <p:pic>
        <p:nvPicPr>
          <p:cNvPr id="4098" name="Picture 2">
            <a:extLst>
              <a:ext uri="{FF2B5EF4-FFF2-40B4-BE49-F238E27FC236}">
                <a16:creationId xmlns:a16="http://schemas.microsoft.com/office/drawing/2014/main" id="{F5A0FA28-30F5-A917-11EE-ED807C9BDBE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2760664" y="1419226"/>
            <a:ext cx="66675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757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6BFD190-C2B6-0318-2607-490386BD5248}"/>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21</a:t>
            </a:fld>
            <a:endParaRPr lang="en-US" dirty="0">
              <a:solidFill>
                <a:schemeClr val="tx1"/>
              </a:solidFill>
            </a:endParaRPr>
          </a:p>
        </p:txBody>
      </p:sp>
      <p:pic>
        <p:nvPicPr>
          <p:cNvPr id="4098" name="Picture 2">
            <a:extLst>
              <a:ext uri="{FF2B5EF4-FFF2-40B4-BE49-F238E27FC236}">
                <a16:creationId xmlns:a16="http://schemas.microsoft.com/office/drawing/2014/main" id="{F5A0FA28-30F5-A917-11EE-ED807C9BDBE0}"/>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210468" y="269511"/>
            <a:ext cx="9771064" cy="658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93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110BAAC-DAB6-D7E8-859A-5C1F9E945E8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06223C05-1272-CB11-4778-A9CCBF68F286}"/>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A65D2A9F-E8CF-F2AB-2881-F7FAF9ADF204}"/>
              </a:ext>
            </a:extLst>
          </p:cNvPr>
          <p:cNvSpPr>
            <a:spLocks noGrp="1"/>
          </p:cNvSpPr>
          <p:nvPr>
            <p:ph type="body" sz="quarter" idx="12"/>
          </p:nvPr>
        </p:nvSpPr>
        <p:spPr/>
        <p:txBody>
          <a:bodyPr/>
          <a:lstStyle/>
          <a:p>
            <a:endParaRPr lang="en-US"/>
          </a:p>
        </p:txBody>
      </p:sp>
      <p:sp>
        <p:nvSpPr>
          <p:cNvPr id="7" name="Slide Number Placeholder 6">
            <a:extLst>
              <a:ext uri="{FF2B5EF4-FFF2-40B4-BE49-F238E27FC236}">
                <a16:creationId xmlns:a16="http://schemas.microsoft.com/office/drawing/2014/main" id="{96BFD190-C2B6-0318-2607-490386BD5248}"/>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22</a:t>
            </a:fld>
            <a:endParaRPr lang="en-US" dirty="0">
              <a:solidFill>
                <a:schemeClr val="tx1"/>
              </a:solidFill>
            </a:endParaRPr>
          </a:p>
        </p:txBody>
      </p:sp>
      <p:pic>
        <p:nvPicPr>
          <p:cNvPr id="4098" name="Picture 2">
            <a:extLst>
              <a:ext uri="{FF2B5EF4-FFF2-40B4-BE49-F238E27FC236}">
                <a16:creationId xmlns:a16="http://schemas.microsoft.com/office/drawing/2014/main" id="{F5A0FA28-30F5-A917-11EE-ED807C9BDBE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2760664" y="1419226"/>
            <a:ext cx="66675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86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AE82ED-D293-ED3E-8537-CBF3C3AC5D22}"/>
              </a:ext>
            </a:extLst>
          </p:cNvPr>
          <p:cNvSpPr>
            <a:spLocks noGrp="1"/>
          </p:cNvSpPr>
          <p:nvPr>
            <p:ph type="title"/>
          </p:nvPr>
        </p:nvSpPr>
        <p:spPr/>
        <p:txBody>
          <a:bodyPr/>
          <a:lstStyle/>
          <a:p>
            <a:r>
              <a:rPr lang="en-US" dirty="0"/>
              <a:t>What are Azure Repos</a:t>
            </a:r>
          </a:p>
        </p:txBody>
      </p:sp>
      <p:sp>
        <p:nvSpPr>
          <p:cNvPr id="3" name="Footer Placeholder 2">
            <a:extLst>
              <a:ext uri="{FF2B5EF4-FFF2-40B4-BE49-F238E27FC236}">
                <a16:creationId xmlns:a16="http://schemas.microsoft.com/office/drawing/2014/main" id="{468C7479-4FF4-7A17-D475-6899977A69C5}"/>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088F4F45-419C-5A68-26BF-A686CF8A0BB8}"/>
              </a:ext>
            </a:extLst>
          </p:cNvPr>
          <p:cNvSpPr>
            <a:spLocks noGrp="1"/>
          </p:cNvSpPr>
          <p:nvPr>
            <p:ph type="body" sz="quarter" idx="13"/>
          </p:nvPr>
        </p:nvSpPr>
        <p:spPr/>
        <p:txBody>
          <a:bodyPr>
            <a:normAutofit/>
          </a:bodyPr>
          <a:lstStyle/>
          <a:p>
            <a:r>
              <a:rPr lang="en-US" sz="2400" dirty="0"/>
              <a:t>Azure Repos is a cloud-based source code management tool that is part of Azure DevOps. It provides Git repositories for version control, as well as a web-based interface for collaboration, code reviews, and project management. Azure Repos supports both Git and Team Foundation Version Control (TFVC) for version control.</a:t>
            </a:r>
          </a:p>
        </p:txBody>
      </p:sp>
      <p:sp>
        <p:nvSpPr>
          <p:cNvPr id="9" name="Text Placeholder 8">
            <a:extLst>
              <a:ext uri="{FF2B5EF4-FFF2-40B4-BE49-F238E27FC236}">
                <a16:creationId xmlns:a16="http://schemas.microsoft.com/office/drawing/2014/main" id="{84FA82DD-3891-042B-7E64-7F303544B7EC}"/>
              </a:ext>
            </a:extLst>
          </p:cNvPr>
          <p:cNvSpPr>
            <a:spLocks noGrp="1"/>
          </p:cNvSpPr>
          <p:nvPr>
            <p:ph type="body" sz="quarter" idx="16"/>
          </p:nvPr>
        </p:nvSpPr>
        <p:spPr/>
        <p:txBody>
          <a:bodyPr/>
          <a:lstStyle/>
          <a:p>
            <a:r>
              <a:rPr lang="en-US" dirty="0"/>
              <a:t>Part of Azure DevOps</a:t>
            </a:r>
          </a:p>
        </p:txBody>
      </p:sp>
      <p:sp>
        <p:nvSpPr>
          <p:cNvPr id="5" name="Slide Number Placeholder 4">
            <a:extLst>
              <a:ext uri="{FF2B5EF4-FFF2-40B4-BE49-F238E27FC236}">
                <a16:creationId xmlns:a16="http://schemas.microsoft.com/office/drawing/2014/main" id="{301F707D-2679-D1DD-6596-7401B018A160}"/>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23</a:t>
            </a:fld>
            <a:endParaRPr lang="en-US" dirty="0">
              <a:solidFill>
                <a:schemeClr val="tx1"/>
              </a:solidFill>
            </a:endParaRPr>
          </a:p>
        </p:txBody>
      </p:sp>
      <p:pic>
        <p:nvPicPr>
          <p:cNvPr id="4" name="Picture Placeholder 3" descr="A picture containing weapon&#10;&#10;Description automatically generated">
            <a:extLst>
              <a:ext uri="{FF2B5EF4-FFF2-40B4-BE49-F238E27FC236}">
                <a16:creationId xmlns:a16="http://schemas.microsoft.com/office/drawing/2014/main" id="{88B5CC0E-1962-04A4-FCBF-8E00C237405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101" r="25101"/>
          <a:stretch>
            <a:fillRect/>
          </a:stretch>
        </p:blipFill>
        <p:spPr/>
      </p:pic>
    </p:spTree>
    <p:extLst>
      <p:ext uri="{BB962C8B-B14F-4D97-AF65-F5344CB8AC3E}">
        <p14:creationId xmlns:p14="http://schemas.microsoft.com/office/powerpoint/2010/main" val="1859346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CD62D-6F1B-F53B-8A55-EC39512FECD5}"/>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57DEF5AB-A38B-8EBE-8A22-83CAFCCFF6BB}"/>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78A5F189-B27C-8BD7-E66D-72279548C8BB}"/>
              </a:ext>
            </a:extLst>
          </p:cNvPr>
          <p:cNvSpPr>
            <a:spLocks noGrp="1"/>
          </p:cNvSpPr>
          <p:nvPr>
            <p:ph type="body" sz="quarter" idx="12"/>
          </p:nvPr>
        </p:nvSpPr>
        <p:spPr/>
        <p:txBody>
          <a:bodyPr/>
          <a:lstStyle/>
          <a:p>
            <a:endParaRPr lang="en-US" dirty="0"/>
          </a:p>
        </p:txBody>
      </p:sp>
      <p:sp>
        <p:nvSpPr>
          <p:cNvPr id="6" name="Slide Number Placeholder 5">
            <a:extLst>
              <a:ext uri="{FF2B5EF4-FFF2-40B4-BE49-F238E27FC236}">
                <a16:creationId xmlns:a16="http://schemas.microsoft.com/office/drawing/2014/main" id="{C3A4D15D-8DD1-995F-1FAF-6E259721A8CC}"/>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24</a:t>
            </a:fld>
            <a:endParaRPr lang="en-US" dirty="0">
              <a:solidFill>
                <a:schemeClr val="tx1"/>
              </a:solidFill>
            </a:endParaRPr>
          </a:p>
        </p:txBody>
      </p:sp>
      <p:pic>
        <p:nvPicPr>
          <p:cNvPr id="5122" name="Picture 2" descr="Azure DevOps Resources | Wake Up And Code!">
            <a:extLst>
              <a:ext uri="{FF2B5EF4-FFF2-40B4-BE49-F238E27FC236}">
                <a16:creationId xmlns:a16="http://schemas.microsoft.com/office/drawing/2014/main" id="{DD0195D2-F488-1F71-22C2-37B25CE2BA4B}"/>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195388" y="1195388"/>
            <a:ext cx="98012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968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3A4D15D-8DD1-995F-1FAF-6E259721A8CC}"/>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25</a:t>
            </a:fld>
            <a:endParaRPr lang="en-US" dirty="0">
              <a:solidFill>
                <a:schemeClr val="tx1"/>
              </a:solidFill>
            </a:endParaRPr>
          </a:p>
        </p:txBody>
      </p:sp>
      <p:pic>
        <p:nvPicPr>
          <p:cNvPr id="5122" name="Picture 2" descr="Azure DevOps Resources | Wake Up And Code!">
            <a:extLst>
              <a:ext uri="{FF2B5EF4-FFF2-40B4-BE49-F238E27FC236}">
                <a16:creationId xmlns:a16="http://schemas.microsoft.com/office/drawing/2014/main" id="{DD0195D2-F488-1F71-22C2-37B25CE2BA4B}"/>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63405" y="679450"/>
            <a:ext cx="12065189" cy="54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265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7C9A8D-AE1F-BDE1-4291-6B0A766CF8B8}"/>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26</a:t>
            </a:fld>
            <a:endParaRPr lang="en-US" dirty="0">
              <a:solidFill>
                <a:schemeClr val="tx1"/>
              </a:solidFill>
            </a:endParaRPr>
          </a:p>
        </p:txBody>
      </p:sp>
      <p:pic>
        <p:nvPicPr>
          <p:cNvPr id="9" name="Picture 8">
            <a:extLst>
              <a:ext uri="{FF2B5EF4-FFF2-40B4-BE49-F238E27FC236}">
                <a16:creationId xmlns:a16="http://schemas.microsoft.com/office/drawing/2014/main" id="{CC424BE3-988A-36CD-852D-ACFEDA501DF3}"/>
              </a:ext>
            </a:extLst>
          </p:cNvPr>
          <p:cNvPicPr>
            <a:picLocks noChangeAspect="1"/>
          </p:cNvPicPr>
          <p:nvPr/>
        </p:nvPicPr>
        <p:blipFill>
          <a:blip r:embed="rId2"/>
          <a:stretch>
            <a:fillRect/>
          </a:stretch>
        </p:blipFill>
        <p:spPr>
          <a:xfrm>
            <a:off x="1689100" y="103700"/>
            <a:ext cx="8864599" cy="6612704"/>
          </a:xfrm>
          <a:prstGeom prst="rect">
            <a:avLst/>
          </a:prstGeom>
        </p:spPr>
      </p:pic>
    </p:spTree>
    <p:extLst>
      <p:ext uri="{BB962C8B-B14F-4D97-AF65-F5344CB8AC3E}">
        <p14:creationId xmlns:p14="http://schemas.microsoft.com/office/powerpoint/2010/main" val="3087468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31B6-CA02-A682-16B7-EE4095189ED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468BA847-91FD-C24F-A854-10F9708FD9A4}"/>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74C4762A-3A9D-2AC6-E3B7-D155E50DE01A}"/>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287C9A8D-AE1F-BDE1-4291-6B0A766CF8B8}"/>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27</a:t>
            </a:fld>
            <a:endParaRPr lang="en-US" dirty="0">
              <a:solidFill>
                <a:schemeClr val="tx1"/>
              </a:solidFill>
            </a:endParaRPr>
          </a:p>
        </p:txBody>
      </p:sp>
      <p:pic>
        <p:nvPicPr>
          <p:cNvPr id="9" name="Picture 8">
            <a:extLst>
              <a:ext uri="{FF2B5EF4-FFF2-40B4-BE49-F238E27FC236}">
                <a16:creationId xmlns:a16="http://schemas.microsoft.com/office/drawing/2014/main" id="{CC424BE3-988A-36CD-852D-ACFEDA501DF3}"/>
              </a:ext>
            </a:extLst>
          </p:cNvPr>
          <p:cNvPicPr>
            <a:picLocks noChangeAspect="1"/>
          </p:cNvPicPr>
          <p:nvPr/>
        </p:nvPicPr>
        <p:blipFill>
          <a:blip r:embed="rId2">
            <a:alphaModFix amt="50000"/>
          </a:blip>
          <a:stretch>
            <a:fillRect/>
          </a:stretch>
        </p:blipFill>
        <p:spPr>
          <a:xfrm>
            <a:off x="2553143" y="786143"/>
            <a:ext cx="7085714" cy="5285714"/>
          </a:xfrm>
          <a:prstGeom prst="rect">
            <a:avLst/>
          </a:prstGeom>
        </p:spPr>
      </p:pic>
    </p:spTree>
    <p:extLst>
      <p:ext uri="{BB962C8B-B14F-4D97-AF65-F5344CB8AC3E}">
        <p14:creationId xmlns:p14="http://schemas.microsoft.com/office/powerpoint/2010/main" val="672220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DEA2A7-F19A-0456-FF05-F48E4F547964}"/>
              </a:ext>
            </a:extLst>
          </p:cNvPr>
          <p:cNvSpPr>
            <a:spLocks noGrp="1"/>
          </p:cNvSpPr>
          <p:nvPr>
            <p:ph type="title"/>
          </p:nvPr>
        </p:nvSpPr>
        <p:spPr/>
        <p:txBody>
          <a:bodyPr/>
          <a:lstStyle/>
          <a:p>
            <a:r>
              <a:rPr lang="en-US" dirty="0"/>
              <a:t>Git In Azure </a:t>
            </a:r>
            <a:r>
              <a:rPr lang="en-US" dirty="0" err="1"/>
              <a:t>Devops</a:t>
            </a:r>
            <a:endParaRPr lang="en-US" dirty="0"/>
          </a:p>
        </p:txBody>
      </p:sp>
      <p:sp>
        <p:nvSpPr>
          <p:cNvPr id="3" name="Footer Placeholder 2">
            <a:extLst>
              <a:ext uri="{FF2B5EF4-FFF2-40B4-BE49-F238E27FC236}">
                <a16:creationId xmlns:a16="http://schemas.microsoft.com/office/drawing/2014/main" id="{4E046DBA-086A-37F9-7B8A-A08A21DFC3C8}"/>
              </a:ext>
            </a:extLst>
          </p:cNvPr>
          <p:cNvSpPr>
            <a:spLocks noGrp="1"/>
          </p:cNvSpPr>
          <p:nvPr>
            <p:ph type="ftr" sz="quarter" idx="10"/>
          </p:nvPr>
        </p:nvSpPr>
        <p:spPr/>
        <p:txBody>
          <a:bodyPr/>
          <a:lstStyle/>
          <a:p>
            <a:endParaRPr lang="en-US" dirty="0"/>
          </a:p>
        </p:txBody>
      </p:sp>
      <p:sp>
        <p:nvSpPr>
          <p:cNvPr id="7" name="Text Placeholder 6">
            <a:extLst>
              <a:ext uri="{FF2B5EF4-FFF2-40B4-BE49-F238E27FC236}">
                <a16:creationId xmlns:a16="http://schemas.microsoft.com/office/drawing/2014/main" id="{ACF38415-65D3-B938-9CAE-AC34ED6158BB}"/>
              </a:ext>
            </a:extLst>
          </p:cNvPr>
          <p:cNvSpPr>
            <a:spLocks noGrp="1"/>
          </p:cNvSpPr>
          <p:nvPr>
            <p:ph type="body" sz="quarter" idx="12"/>
          </p:nvPr>
        </p:nvSpPr>
        <p:spPr/>
        <p:txBody>
          <a:bodyPr/>
          <a:lstStyle/>
          <a:p>
            <a:r>
              <a:rPr lang="en-US" dirty="0"/>
              <a:t>Requests that a branch be merged into another branch. In Git, we merge branches, not changesets</a:t>
            </a:r>
          </a:p>
        </p:txBody>
      </p:sp>
      <p:sp>
        <p:nvSpPr>
          <p:cNvPr id="8" name="Text Placeholder 7">
            <a:extLst>
              <a:ext uri="{FF2B5EF4-FFF2-40B4-BE49-F238E27FC236}">
                <a16:creationId xmlns:a16="http://schemas.microsoft.com/office/drawing/2014/main" id="{4CE46885-1ADA-E061-DBEE-1B141B020C43}"/>
              </a:ext>
            </a:extLst>
          </p:cNvPr>
          <p:cNvSpPr>
            <a:spLocks noGrp="1"/>
          </p:cNvSpPr>
          <p:nvPr>
            <p:ph type="body" sz="quarter" idx="13"/>
          </p:nvPr>
        </p:nvSpPr>
        <p:spPr/>
        <p:txBody>
          <a:bodyPr/>
          <a:lstStyle/>
          <a:p>
            <a:r>
              <a:rPr lang="en-US" dirty="0"/>
              <a:t>As part of a Pull Request (PR), code gets reviewed, feedback is provided, PRs can be declined</a:t>
            </a:r>
          </a:p>
        </p:txBody>
      </p:sp>
      <p:sp>
        <p:nvSpPr>
          <p:cNvPr id="9" name="Text Placeholder 8">
            <a:extLst>
              <a:ext uri="{FF2B5EF4-FFF2-40B4-BE49-F238E27FC236}">
                <a16:creationId xmlns:a16="http://schemas.microsoft.com/office/drawing/2014/main" id="{DBB7FF99-E1D5-FFF4-2B1D-4AF3D396E761}"/>
              </a:ext>
            </a:extLst>
          </p:cNvPr>
          <p:cNvSpPr>
            <a:spLocks noGrp="1"/>
          </p:cNvSpPr>
          <p:nvPr>
            <p:ph type="body" sz="quarter" idx="14"/>
          </p:nvPr>
        </p:nvSpPr>
        <p:spPr/>
        <p:txBody>
          <a:bodyPr/>
          <a:lstStyle/>
          <a:p>
            <a:r>
              <a:rPr lang="en-US" dirty="0"/>
              <a:t>More opportunity to interact with changes throughout the process. Build and test changes automagically based on activity of developers</a:t>
            </a:r>
          </a:p>
        </p:txBody>
      </p:sp>
      <p:sp>
        <p:nvSpPr>
          <p:cNvPr id="10" name="Text Placeholder 9">
            <a:extLst>
              <a:ext uri="{FF2B5EF4-FFF2-40B4-BE49-F238E27FC236}">
                <a16:creationId xmlns:a16="http://schemas.microsoft.com/office/drawing/2014/main" id="{3502BAA9-6215-2723-4951-5ECDFB30EEC6}"/>
              </a:ext>
            </a:extLst>
          </p:cNvPr>
          <p:cNvSpPr>
            <a:spLocks noGrp="1"/>
          </p:cNvSpPr>
          <p:nvPr>
            <p:ph type="body" sz="quarter" idx="15"/>
          </p:nvPr>
        </p:nvSpPr>
        <p:spPr/>
        <p:txBody>
          <a:bodyPr/>
          <a:lstStyle/>
          <a:p>
            <a:r>
              <a:rPr lang="en-US" dirty="0"/>
              <a:t>Build, Test, Package, Ship</a:t>
            </a:r>
          </a:p>
        </p:txBody>
      </p:sp>
      <p:sp>
        <p:nvSpPr>
          <p:cNvPr id="11" name="Text Placeholder 10">
            <a:extLst>
              <a:ext uri="{FF2B5EF4-FFF2-40B4-BE49-F238E27FC236}">
                <a16:creationId xmlns:a16="http://schemas.microsoft.com/office/drawing/2014/main" id="{DCC61E1F-5C06-A1B2-F9E5-091E92F320CC}"/>
              </a:ext>
            </a:extLst>
          </p:cNvPr>
          <p:cNvSpPr>
            <a:spLocks noGrp="1"/>
          </p:cNvSpPr>
          <p:nvPr>
            <p:ph type="body" sz="quarter" idx="16"/>
          </p:nvPr>
        </p:nvSpPr>
        <p:spPr/>
        <p:txBody>
          <a:bodyPr/>
          <a:lstStyle/>
          <a:p>
            <a:r>
              <a:rPr lang="en-US" dirty="0"/>
              <a:t>Pull Requests</a:t>
            </a:r>
          </a:p>
        </p:txBody>
      </p:sp>
      <p:sp>
        <p:nvSpPr>
          <p:cNvPr id="12" name="Text Placeholder 11">
            <a:extLst>
              <a:ext uri="{FF2B5EF4-FFF2-40B4-BE49-F238E27FC236}">
                <a16:creationId xmlns:a16="http://schemas.microsoft.com/office/drawing/2014/main" id="{97A63A72-86E9-A991-ED01-FBACA13B9A88}"/>
              </a:ext>
            </a:extLst>
          </p:cNvPr>
          <p:cNvSpPr>
            <a:spLocks noGrp="1"/>
          </p:cNvSpPr>
          <p:nvPr>
            <p:ph type="body" sz="quarter" idx="17"/>
          </p:nvPr>
        </p:nvSpPr>
        <p:spPr/>
        <p:txBody>
          <a:bodyPr/>
          <a:lstStyle/>
          <a:p>
            <a:r>
              <a:rPr lang="en-US" dirty="0"/>
              <a:t>Code Reviews</a:t>
            </a:r>
          </a:p>
        </p:txBody>
      </p:sp>
      <p:sp>
        <p:nvSpPr>
          <p:cNvPr id="13" name="Text Placeholder 12">
            <a:extLst>
              <a:ext uri="{FF2B5EF4-FFF2-40B4-BE49-F238E27FC236}">
                <a16:creationId xmlns:a16="http://schemas.microsoft.com/office/drawing/2014/main" id="{B2B5C064-76A6-E4B2-2D2F-AF23E8D62425}"/>
              </a:ext>
            </a:extLst>
          </p:cNvPr>
          <p:cNvSpPr>
            <a:spLocks noGrp="1"/>
          </p:cNvSpPr>
          <p:nvPr>
            <p:ph type="body" sz="quarter" idx="18"/>
          </p:nvPr>
        </p:nvSpPr>
        <p:spPr/>
        <p:txBody>
          <a:bodyPr/>
          <a:lstStyle/>
          <a:p>
            <a:r>
              <a:rPr lang="en-US" dirty="0"/>
              <a:t>Continuous Integration</a:t>
            </a:r>
          </a:p>
        </p:txBody>
      </p:sp>
      <p:sp>
        <p:nvSpPr>
          <p:cNvPr id="14" name="Text Placeholder 13">
            <a:extLst>
              <a:ext uri="{FF2B5EF4-FFF2-40B4-BE49-F238E27FC236}">
                <a16:creationId xmlns:a16="http://schemas.microsoft.com/office/drawing/2014/main" id="{F55C8341-39C2-CBC5-1AF7-0E302CC7DEDB}"/>
              </a:ext>
            </a:extLst>
          </p:cNvPr>
          <p:cNvSpPr>
            <a:spLocks noGrp="1"/>
          </p:cNvSpPr>
          <p:nvPr>
            <p:ph type="body" sz="quarter" idx="19"/>
          </p:nvPr>
        </p:nvSpPr>
        <p:spPr/>
        <p:txBody>
          <a:bodyPr/>
          <a:lstStyle/>
          <a:p>
            <a:r>
              <a:rPr lang="en-US" dirty="0"/>
              <a:t>Continuous Deployment</a:t>
            </a:r>
          </a:p>
        </p:txBody>
      </p:sp>
      <p:sp>
        <p:nvSpPr>
          <p:cNvPr id="5" name="Slide Number Placeholder 4">
            <a:extLst>
              <a:ext uri="{FF2B5EF4-FFF2-40B4-BE49-F238E27FC236}">
                <a16:creationId xmlns:a16="http://schemas.microsoft.com/office/drawing/2014/main" id="{41DCF836-E444-249C-96AC-870ECB4E06F4}"/>
              </a:ext>
            </a:extLst>
          </p:cNvPr>
          <p:cNvSpPr>
            <a:spLocks noGrp="1"/>
          </p:cNvSpPr>
          <p:nvPr>
            <p:ph type="sldNum" sz="quarter" idx="20"/>
          </p:nvPr>
        </p:nvSpPr>
        <p:spPr/>
        <p:txBody>
          <a:bodyPr/>
          <a:lstStyle/>
          <a:p>
            <a:r>
              <a:rPr lang="en-US">
                <a:solidFill>
                  <a:schemeClr val="accent2"/>
                </a:solidFill>
              </a:rPr>
              <a:t>PAGE </a:t>
            </a:r>
            <a:fld id="{7B599B52-27C3-4436-AA39-9CC12F310512}" type="slidenum">
              <a:rPr lang="en-US" smtClean="0">
                <a:solidFill>
                  <a:schemeClr val="tx1"/>
                </a:solidFill>
              </a:rPr>
              <a:pPr/>
              <a:t>28</a:t>
            </a:fld>
            <a:endParaRPr lang="en-US" dirty="0">
              <a:solidFill>
                <a:schemeClr val="tx1"/>
              </a:solidFill>
            </a:endParaRPr>
          </a:p>
        </p:txBody>
      </p:sp>
    </p:spTree>
    <p:extLst>
      <p:ext uri="{BB962C8B-B14F-4D97-AF65-F5344CB8AC3E}">
        <p14:creationId xmlns:p14="http://schemas.microsoft.com/office/powerpoint/2010/main" val="3723176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9A84A63-66D0-D8CE-9B6D-7FC62DDFC469}"/>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66788507-A681-53D2-F1FC-250187AF39F0}"/>
              </a:ext>
            </a:extLst>
          </p:cNvPr>
          <p:cNvSpPr>
            <a:spLocks noGrp="1"/>
          </p:cNvSpPr>
          <p:nvPr>
            <p:ph type="ftr" sz="quarter" idx="10"/>
          </p:nvPr>
        </p:nvSpPr>
        <p:spPr/>
        <p:txBody>
          <a:bodyPr/>
          <a:lstStyle/>
          <a:p>
            <a:endParaRPr lang="en-US" dirty="0"/>
          </a:p>
        </p:txBody>
      </p:sp>
      <p:sp>
        <p:nvSpPr>
          <p:cNvPr id="14" name="Text Placeholder 13">
            <a:extLst>
              <a:ext uri="{FF2B5EF4-FFF2-40B4-BE49-F238E27FC236}">
                <a16:creationId xmlns:a16="http://schemas.microsoft.com/office/drawing/2014/main" id="{02FD8D87-9C34-D83B-879A-89FB959B0F8D}"/>
              </a:ext>
            </a:extLst>
          </p:cNvPr>
          <p:cNvSpPr>
            <a:spLocks noGrp="1"/>
          </p:cNvSpPr>
          <p:nvPr>
            <p:ph type="body" sz="quarter" idx="12"/>
          </p:nvPr>
        </p:nvSpPr>
        <p:spPr/>
        <p:txBody>
          <a:bodyPr/>
          <a:lstStyle/>
          <a:p>
            <a:endParaRPr lang="en-US"/>
          </a:p>
        </p:txBody>
      </p:sp>
      <p:sp>
        <p:nvSpPr>
          <p:cNvPr id="12" name="Slide Number Placeholder 11">
            <a:extLst>
              <a:ext uri="{FF2B5EF4-FFF2-40B4-BE49-F238E27FC236}">
                <a16:creationId xmlns:a16="http://schemas.microsoft.com/office/drawing/2014/main" id="{2227FA02-8434-1EC4-1C95-DE896D5A7B65}"/>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29</a:t>
            </a:fld>
            <a:endParaRPr lang="en-US" dirty="0">
              <a:solidFill>
                <a:schemeClr val="tx1"/>
              </a:solidFill>
            </a:endParaRPr>
          </a:p>
        </p:txBody>
      </p:sp>
      <p:pic>
        <p:nvPicPr>
          <p:cNvPr id="7170" name="Picture 2">
            <a:extLst>
              <a:ext uri="{FF2B5EF4-FFF2-40B4-BE49-F238E27FC236}">
                <a16:creationId xmlns:a16="http://schemas.microsoft.com/office/drawing/2014/main" id="{174ADAB2-FEA9-E41E-9894-69BC4F34472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2811477" y="1135221"/>
            <a:ext cx="6565874" cy="5356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84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D333DF-CD02-19F6-ED9D-58EA4B470EE5}"/>
              </a:ext>
            </a:extLst>
          </p:cNvPr>
          <p:cNvSpPr>
            <a:spLocks noGrp="1"/>
          </p:cNvSpPr>
          <p:nvPr>
            <p:ph type="title"/>
          </p:nvPr>
        </p:nvSpPr>
        <p:spPr/>
        <p:txBody>
          <a:bodyPr/>
          <a:lstStyle/>
          <a:p>
            <a:r>
              <a:rPr lang="en-US" dirty="0"/>
              <a:t>Who Am I?</a:t>
            </a:r>
          </a:p>
        </p:txBody>
      </p:sp>
      <p:sp>
        <p:nvSpPr>
          <p:cNvPr id="3" name="Footer Placeholder 2">
            <a:extLst>
              <a:ext uri="{FF2B5EF4-FFF2-40B4-BE49-F238E27FC236}">
                <a16:creationId xmlns:a16="http://schemas.microsoft.com/office/drawing/2014/main" id="{91A83556-09A1-B879-566F-19A6D8ADE362}"/>
              </a:ext>
            </a:extLst>
          </p:cNvPr>
          <p:cNvSpPr>
            <a:spLocks noGrp="1"/>
          </p:cNvSpPr>
          <p:nvPr>
            <p:ph type="ftr" sz="quarter" idx="10"/>
          </p:nvPr>
        </p:nvSpPr>
        <p:spPr/>
        <p:txBody>
          <a:bodyPr/>
          <a:lstStyle/>
          <a:p>
            <a:endParaRPr lang="en-US" dirty="0"/>
          </a:p>
        </p:txBody>
      </p:sp>
      <p:sp>
        <p:nvSpPr>
          <p:cNvPr id="7" name="Text Placeholder 6">
            <a:extLst>
              <a:ext uri="{FF2B5EF4-FFF2-40B4-BE49-F238E27FC236}">
                <a16:creationId xmlns:a16="http://schemas.microsoft.com/office/drawing/2014/main" id="{99C9E613-9B86-FD0D-C743-B6FC83EE3349}"/>
              </a:ext>
            </a:extLst>
          </p:cNvPr>
          <p:cNvSpPr>
            <a:spLocks noGrp="1"/>
          </p:cNvSpPr>
          <p:nvPr>
            <p:ph type="body" sz="quarter" idx="13"/>
          </p:nvPr>
        </p:nvSpPr>
        <p:spPr/>
        <p:txBody>
          <a:bodyPr/>
          <a:lstStyle/>
          <a:p>
            <a:r>
              <a:rPr lang="en-US" dirty="0"/>
              <a:t>Technical Architect</a:t>
            </a:r>
          </a:p>
          <a:p>
            <a:r>
              <a:rPr lang="en-US" dirty="0" err="1"/>
              <a:t>enVista</a:t>
            </a:r>
            <a:r>
              <a:rPr lang="en-US" dirty="0"/>
              <a:t> Corp.</a:t>
            </a:r>
          </a:p>
          <a:p>
            <a:r>
              <a:rPr lang="en-US" dirty="0"/>
              <a:t>Microsoft Business Applications MVP (3x)</a:t>
            </a:r>
          </a:p>
        </p:txBody>
      </p:sp>
      <p:sp>
        <p:nvSpPr>
          <p:cNvPr id="8" name="Text Placeholder 7">
            <a:extLst>
              <a:ext uri="{FF2B5EF4-FFF2-40B4-BE49-F238E27FC236}">
                <a16:creationId xmlns:a16="http://schemas.microsoft.com/office/drawing/2014/main" id="{7FE018DB-2E55-E3E0-BED8-D0BD1B8AEF78}"/>
              </a:ext>
            </a:extLst>
          </p:cNvPr>
          <p:cNvSpPr>
            <a:spLocks noGrp="1"/>
          </p:cNvSpPr>
          <p:nvPr>
            <p:ph type="body" sz="quarter" idx="16"/>
          </p:nvPr>
        </p:nvSpPr>
        <p:spPr/>
        <p:txBody>
          <a:bodyPr/>
          <a:lstStyle/>
          <a:p>
            <a:r>
              <a:rPr lang="en-US" dirty="0"/>
              <a:t>Nathan Clouse</a:t>
            </a:r>
          </a:p>
        </p:txBody>
      </p:sp>
      <p:sp>
        <p:nvSpPr>
          <p:cNvPr id="9" name="Text Placeholder 8">
            <a:extLst>
              <a:ext uri="{FF2B5EF4-FFF2-40B4-BE49-F238E27FC236}">
                <a16:creationId xmlns:a16="http://schemas.microsoft.com/office/drawing/2014/main" id="{3C9C1DE2-7C50-5416-5B4B-61E0FD7BBC4C}"/>
              </a:ext>
            </a:extLst>
          </p:cNvPr>
          <p:cNvSpPr>
            <a:spLocks noGrp="1"/>
          </p:cNvSpPr>
          <p:nvPr>
            <p:ph type="body" sz="quarter" idx="20"/>
          </p:nvPr>
        </p:nvSpPr>
        <p:spPr/>
        <p:txBody>
          <a:bodyPr/>
          <a:lstStyle/>
          <a:p>
            <a:r>
              <a:rPr lang="en-US" dirty="0">
                <a:hlinkClick r:id="rId2"/>
              </a:rPr>
              <a:t>nclouse@envistacorp.com</a:t>
            </a:r>
            <a:endParaRPr lang="en-US" dirty="0"/>
          </a:p>
          <a:p>
            <a:r>
              <a:rPr lang="en-US" dirty="0">
                <a:hlinkClick r:id="rId3"/>
              </a:rPr>
              <a:t>www.atomicax.com</a:t>
            </a:r>
            <a:endParaRPr lang="en-US" dirty="0"/>
          </a:p>
          <a:p>
            <a:r>
              <a:rPr lang="en-US" dirty="0">
                <a:hlinkClick r:id="rId4"/>
              </a:rPr>
              <a:t>www.dynamics.fo</a:t>
            </a:r>
            <a:endParaRPr lang="en-US" dirty="0"/>
          </a:p>
          <a:p>
            <a:r>
              <a:rPr lang="en-US" dirty="0"/>
              <a:t>@NathanClouseAX</a:t>
            </a:r>
          </a:p>
        </p:txBody>
      </p:sp>
      <p:sp>
        <p:nvSpPr>
          <p:cNvPr id="10" name="Text Placeholder 9">
            <a:extLst>
              <a:ext uri="{FF2B5EF4-FFF2-40B4-BE49-F238E27FC236}">
                <a16:creationId xmlns:a16="http://schemas.microsoft.com/office/drawing/2014/main" id="{DCB9E937-BA90-85C4-D938-F88DF770EB21}"/>
              </a:ext>
            </a:extLst>
          </p:cNvPr>
          <p:cNvSpPr>
            <a:spLocks noGrp="1"/>
          </p:cNvSpPr>
          <p:nvPr>
            <p:ph type="body" sz="quarter" idx="21"/>
          </p:nvPr>
        </p:nvSpPr>
        <p:spPr/>
        <p:txBody>
          <a:bodyPr/>
          <a:lstStyle/>
          <a:p>
            <a:endParaRPr lang="en-US"/>
          </a:p>
        </p:txBody>
      </p:sp>
      <p:sp>
        <p:nvSpPr>
          <p:cNvPr id="6" name="Picture Placeholder 5">
            <a:extLst>
              <a:ext uri="{FF2B5EF4-FFF2-40B4-BE49-F238E27FC236}">
                <a16:creationId xmlns:a16="http://schemas.microsoft.com/office/drawing/2014/main" id="{933F03B1-E719-4256-9356-327F7A062600}"/>
              </a:ext>
            </a:extLst>
          </p:cNvPr>
          <p:cNvSpPr>
            <a:spLocks noGrp="1"/>
          </p:cNvSpPr>
          <p:nvPr>
            <p:ph type="pic" sz="quarter" idx="12"/>
          </p:nvPr>
        </p:nvSpPr>
        <p:spPr/>
      </p:sp>
      <p:sp>
        <p:nvSpPr>
          <p:cNvPr id="4" name="Slide Number Placeholder 3">
            <a:extLst>
              <a:ext uri="{FF2B5EF4-FFF2-40B4-BE49-F238E27FC236}">
                <a16:creationId xmlns:a16="http://schemas.microsoft.com/office/drawing/2014/main" id="{9C0AA5B8-391B-2A27-0CDA-9CA712C5F591}"/>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2673218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227FA02-8434-1EC4-1C95-DE896D5A7B65}"/>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30</a:t>
            </a:fld>
            <a:endParaRPr lang="en-US" dirty="0">
              <a:solidFill>
                <a:schemeClr val="tx1"/>
              </a:solidFill>
            </a:endParaRPr>
          </a:p>
        </p:txBody>
      </p:sp>
      <p:pic>
        <p:nvPicPr>
          <p:cNvPr id="7170" name="Picture 2">
            <a:extLst>
              <a:ext uri="{FF2B5EF4-FFF2-40B4-BE49-F238E27FC236}">
                <a16:creationId xmlns:a16="http://schemas.microsoft.com/office/drawing/2014/main" id="{174ADAB2-FEA9-E41E-9894-69BC4F34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92606"/>
            <a:ext cx="8178799" cy="667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49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9B5670-F456-2954-74BE-B9119944DB8B}"/>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31</a:t>
            </a:fld>
            <a:endParaRPr lang="en-US" dirty="0">
              <a:solidFill>
                <a:schemeClr val="tx1"/>
              </a:solidFill>
            </a:endParaRPr>
          </a:p>
        </p:txBody>
      </p:sp>
      <p:pic>
        <p:nvPicPr>
          <p:cNvPr id="8" name="Picture 7">
            <a:extLst>
              <a:ext uri="{FF2B5EF4-FFF2-40B4-BE49-F238E27FC236}">
                <a16:creationId xmlns:a16="http://schemas.microsoft.com/office/drawing/2014/main" id="{335D7137-5FC6-E731-131B-A25D1127DB84}"/>
              </a:ext>
            </a:extLst>
          </p:cNvPr>
          <p:cNvPicPr>
            <a:picLocks noChangeAspect="1"/>
          </p:cNvPicPr>
          <p:nvPr/>
        </p:nvPicPr>
        <p:blipFill>
          <a:blip r:embed="rId2"/>
          <a:stretch>
            <a:fillRect/>
          </a:stretch>
        </p:blipFill>
        <p:spPr>
          <a:xfrm>
            <a:off x="1782134" y="812800"/>
            <a:ext cx="8735041" cy="5168900"/>
          </a:xfrm>
          <a:prstGeom prst="rect">
            <a:avLst/>
          </a:prstGeom>
        </p:spPr>
      </p:pic>
    </p:spTree>
    <p:extLst>
      <p:ext uri="{BB962C8B-B14F-4D97-AF65-F5344CB8AC3E}">
        <p14:creationId xmlns:p14="http://schemas.microsoft.com/office/powerpoint/2010/main" val="1872460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C997-9E4C-4BF6-0951-4479782D6036}"/>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BB396FD-88FF-10EA-A964-516429689602}"/>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A113B4E7-110D-083C-C4BA-D01C1A3066D8}"/>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359B5670-F456-2954-74BE-B9119944DB8B}"/>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32</a:t>
            </a:fld>
            <a:endParaRPr lang="en-US" dirty="0">
              <a:solidFill>
                <a:schemeClr val="tx1"/>
              </a:solidFill>
            </a:endParaRPr>
          </a:p>
        </p:txBody>
      </p:sp>
      <p:pic>
        <p:nvPicPr>
          <p:cNvPr id="8" name="Picture 7">
            <a:extLst>
              <a:ext uri="{FF2B5EF4-FFF2-40B4-BE49-F238E27FC236}">
                <a16:creationId xmlns:a16="http://schemas.microsoft.com/office/drawing/2014/main" id="{335D7137-5FC6-E731-131B-A25D1127DB84}"/>
              </a:ext>
            </a:extLst>
          </p:cNvPr>
          <p:cNvPicPr>
            <a:picLocks noChangeAspect="1"/>
          </p:cNvPicPr>
          <p:nvPr/>
        </p:nvPicPr>
        <p:blipFill>
          <a:blip r:embed="rId2">
            <a:alphaModFix amt="50000"/>
          </a:blip>
          <a:stretch>
            <a:fillRect/>
          </a:stretch>
        </p:blipFill>
        <p:spPr>
          <a:xfrm>
            <a:off x="2981714" y="1586143"/>
            <a:ext cx="6228571" cy="3685714"/>
          </a:xfrm>
          <a:prstGeom prst="rect">
            <a:avLst/>
          </a:prstGeom>
        </p:spPr>
      </p:pic>
    </p:spTree>
    <p:extLst>
      <p:ext uri="{BB962C8B-B14F-4D97-AF65-F5344CB8AC3E}">
        <p14:creationId xmlns:p14="http://schemas.microsoft.com/office/powerpoint/2010/main" val="809577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650617-3F9B-B6B8-0F1E-DA1D50FDF6B8}"/>
              </a:ext>
            </a:extLst>
          </p:cNvPr>
          <p:cNvSpPr>
            <a:spLocks noGrp="1"/>
          </p:cNvSpPr>
          <p:nvPr>
            <p:ph type="ftr" sz="quarter" idx="10"/>
          </p:nvPr>
        </p:nvSpPr>
        <p:spPr/>
        <p:txBody>
          <a:bodyPr/>
          <a:lstStyle/>
          <a:p>
            <a:endParaRPr lang="en-US" dirty="0"/>
          </a:p>
        </p:txBody>
      </p:sp>
      <p:sp>
        <p:nvSpPr>
          <p:cNvPr id="6" name="Title 5">
            <a:extLst>
              <a:ext uri="{FF2B5EF4-FFF2-40B4-BE49-F238E27FC236}">
                <a16:creationId xmlns:a16="http://schemas.microsoft.com/office/drawing/2014/main" id="{9A597172-0093-5D9B-EB8F-A3E80663FC8C}"/>
              </a:ext>
            </a:extLst>
          </p:cNvPr>
          <p:cNvSpPr>
            <a:spLocks noGrp="1"/>
          </p:cNvSpPr>
          <p:nvPr>
            <p:ph type="title"/>
          </p:nvPr>
        </p:nvSpPr>
        <p:spPr/>
        <p:txBody>
          <a:bodyPr/>
          <a:lstStyle/>
          <a:p>
            <a:r>
              <a:rPr lang="en-US" dirty="0"/>
              <a:t>I have to talk about TFVC for 3 minutes</a:t>
            </a:r>
          </a:p>
        </p:txBody>
      </p:sp>
      <p:sp>
        <p:nvSpPr>
          <p:cNvPr id="7" name="Text Placeholder 6">
            <a:extLst>
              <a:ext uri="{FF2B5EF4-FFF2-40B4-BE49-F238E27FC236}">
                <a16:creationId xmlns:a16="http://schemas.microsoft.com/office/drawing/2014/main" id="{592E3C79-6FB8-C045-375F-50F95121B3B9}"/>
              </a:ext>
            </a:extLst>
          </p:cNvPr>
          <p:cNvSpPr>
            <a:spLocks noGrp="1"/>
          </p:cNvSpPr>
          <p:nvPr>
            <p:ph type="body" sz="quarter" idx="12"/>
          </p:nvPr>
        </p:nvSpPr>
        <p:spPr/>
        <p:txBody>
          <a:bodyPr/>
          <a:lstStyle/>
          <a:p>
            <a:r>
              <a:rPr lang="en-US" dirty="0"/>
              <a:t>If you are upgrading from AX 2012, TFVC only supported path for code upgrade from LCS</a:t>
            </a:r>
          </a:p>
        </p:txBody>
      </p:sp>
      <p:sp>
        <p:nvSpPr>
          <p:cNvPr id="8" name="Text Placeholder 7">
            <a:extLst>
              <a:ext uri="{FF2B5EF4-FFF2-40B4-BE49-F238E27FC236}">
                <a16:creationId xmlns:a16="http://schemas.microsoft.com/office/drawing/2014/main" id="{810D1841-588F-9EEE-A7F0-6943348FD404}"/>
              </a:ext>
            </a:extLst>
          </p:cNvPr>
          <p:cNvSpPr>
            <a:spLocks noGrp="1"/>
          </p:cNvSpPr>
          <p:nvPr>
            <p:ph type="body" sz="quarter" idx="13"/>
          </p:nvPr>
        </p:nvSpPr>
        <p:spPr/>
        <p:txBody>
          <a:bodyPr/>
          <a:lstStyle/>
          <a:p>
            <a:r>
              <a:rPr lang="en-US" dirty="0"/>
              <a:t>TFVC handles versioning of large blobs better than Git. </a:t>
            </a:r>
          </a:p>
        </p:txBody>
      </p:sp>
      <p:sp>
        <p:nvSpPr>
          <p:cNvPr id="9" name="Text Placeholder 8">
            <a:extLst>
              <a:ext uri="{FF2B5EF4-FFF2-40B4-BE49-F238E27FC236}">
                <a16:creationId xmlns:a16="http://schemas.microsoft.com/office/drawing/2014/main" id="{CED63DB2-44EC-2A90-93B2-50F8F893BED0}"/>
              </a:ext>
            </a:extLst>
          </p:cNvPr>
          <p:cNvSpPr>
            <a:spLocks noGrp="1"/>
          </p:cNvSpPr>
          <p:nvPr>
            <p:ph type="body" sz="quarter" idx="14"/>
          </p:nvPr>
        </p:nvSpPr>
        <p:spPr/>
        <p:txBody>
          <a:bodyPr/>
          <a:lstStyle/>
          <a:p>
            <a:r>
              <a:rPr lang="en-US" dirty="0"/>
              <a:t>While a negative for some, the rigid structure of TFVC can be desirable for some organizations with strict compliance or regulatory requirements</a:t>
            </a:r>
          </a:p>
        </p:txBody>
      </p:sp>
      <p:sp>
        <p:nvSpPr>
          <p:cNvPr id="10" name="Text Placeholder 9">
            <a:extLst>
              <a:ext uri="{FF2B5EF4-FFF2-40B4-BE49-F238E27FC236}">
                <a16:creationId xmlns:a16="http://schemas.microsoft.com/office/drawing/2014/main" id="{DE4A6354-8883-92B4-8342-23BF63C41AEA}"/>
              </a:ext>
            </a:extLst>
          </p:cNvPr>
          <p:cNvSpPr>
            <a:spLocks noGrp="1"/>
          </p:cNvSpPr>
          <p:nvPr>
            <p:ph type="body" sz="quarter" idx="16"/>
          </p:nvPr>
        </p:nvSpPr>
        <p:spPr/>
        <p:txBody>
          <a:bodyPr/>
          <a:lstStyle/>
          <a:p>
            <a:r>
              <a:rPr lang="en-US" dirty="0"/>
              <a:t>Upgrades</a:t>
            </a:r>
          </a:p>
        </p:txBody>
      </p:sp>
      <p:sp>
        <p:nvSpPr>
          <p:cNvPr id="11" name="Text Placeholder 10">
            <a:extLst>
              <a:ext uri="{FF2B5EF4-FFF2-40B4-BE49-F238E27FC236}">
                <a16:creationId xmlns:a16="http://schemas.microsoft.com/office/drawing/2014/main" id="{C8F27870-7522-C73E-271D-E452CD32BCC4}"/>
              </a:ext>
            </a:extLst>
          </p:cNvPr>
          <p:cNvSpPr>
            <a:spLocks noGrp="1"/>
          </p:cNvSpPr>
          <p:nvPr>
            <p:ph type="body" sz="quarter" idx="17"/>
          </p:nvPr>
        </p:nvSpPr>
        <p:spPr/>
        <p:txBody>
          <a:bodyPr/>
          <a:lstStyle/>
          <a:p>
            <a:r>
              <a:rPr lang="en-US" dirty="0"/>
              <a:t>Large Binary Files</a:t>
            </a:r>
          </a:p>
        </p:txBody>
      </p:sp>
      <p:sp>
        <p:nvSpPr>
          <p:cNvPr id="12" name="Text Placeholder 11">
            <a:extLst>
              <a:ext uri="{FF2B5EF4-FFF2-40B4-BE49-F238E27FC236}">
                <a16:creationId xmlns:a16="http://schemas.microsoft.com/office/drawing/2014/main" id="{7BF98901-1EE4-CECC-4056-F8AC7ED3ADCA}"/>
              </a:ext>
            </a:extLst>
          </p:cNvPr>
          <p:cNvSpPr>
            <a:spLocks noGrp="1"/>
          </p:cNvSpPr>
          <p:nvPr>
            <p:ph type="body" sz="quarter" idx="18"/>
          </p:nvPr>
        </p:nvSpPr>
        <p:spPr/>
        <p:txBody>
          <a:bodyPr/>
          <a:lstStyle/>
          <a:p>
            <a:r>
              <a:rPr lang="en-US" dirty="0"/>
              <a:t>Rigid Structure</a:t>
            </a:r>
          </a:p>
        </p:txBody>
      </p:sp>
      <p:sp>
        <p:nvSpPr>
          <p:cNvPr id="5" name="Slide Number Placeholder 4">
            <a:extLst>
              <a:ext uri="{FF2B5EF4-FFF2-40B4-BE49-F238E27FC236}">
                <a16:creationId xmlns:a16="http://schemas.microsoft.com/office/drawing/2014/main" id="{F9EC5C25-B554-F267-1E3C-01A72A8E3788}"/>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33</a:t>
            </a:fld>
            <a:endParaRPr lang="en-US" dirty="0">
              <a:solidFill>
                <a:schemeClr val="tx1"/>
              </a:solidFill>
            </a:endParaRPr>
          </a:p>
        </p:txBody>
      </p:sp>
    </p:spTree>
    <p:extLst>
      <p:ext uri="{BB962C8B-B14F-4D97-AF65-F5344CB8AC3E}">
        <p14:creationId xmlns:p14="http://schemas.microsoft.com/office/powerpoint/2010/main" val="3135979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3B24C8-0ADD-B576-BBDE-FC06907FA073}"/>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B8EB2CA5-7132-1975-9ED4-907727939DB5}"/>
              </a:ext>
            </a:extLst>
          </p:cNvPr>
          <p:cNvSpPr>
            <a:spLocks noGrp="1"/>
          </p:cNvSpPr>
          <p:nvPr>
            <p:ph type="title"/>
          </p:nvPr>
        </p:nvSpPr>
        <p:spPr/>
        <p:txBody>
          <a:bodyPr/>
          <a:lstStyle/>
          <a:p>
            <a:r>
              <a:rPr lang="en-US"/>
              <a:t>I have to talk about TFVC for 3 minutes</a:t>
            </a:r>
          </a:p>
        </p:txBody>
      </p:sp>
      <p:sp>
        <p:nvSpPr>
          <p:cNvPr id="4" name="Text Placeholder 3">
            <a:extLst>
              <a:ext uri="{FF2B5EF4-FFF2-40B4-BE49-F238E27FC236}">
                <a16:creationId xmlns:a16="http://schemas.microsoft.com/office/drawing/2014/main" id="{C3AD225D-1EC9-341B-E80D-A2329AF8B58C}"/>
              </a:ext>
            </a:extLst>
          </p:cNvPr>
          <p:cNvSpPr>
            <a:spLocks noGrp="1"/>
          </p:cNvSpPr>
          <p:nvPr>
            <p:ph type="body" sz="quarter" idx="12"/>
          </p:nvPr>
        </p:nvSpPr>
        <p:spPr/>
        <p:txBody>
          <a:bodyPr/>
          <a:lstStyle/>
          <a:p>
            <a:r>
              <a:rPr lang="en-US" dirty="0"/>
              <a:t>If your team is already familiar with centralized version control systems like then using TFVC might be a better choice as the concepts and workflow are similar.</a:t>
            </a:r>
          </a:p>
        </p:txBody>
      </p:sp>
      <p:sp>
        <p:nvSpPr>
          <p:cNvPr id="5" name="Text Placeholder 4">
            <a:extLst>
              <a:ext uri="{FF2B5EF4-FFF2-40B4-BE49-F238E27FC236}">
                <a16:creationId xmlns:a16="http://schemas.microsoft.com/office/drawing/2014/main" id="{17EC0F1C-3843-741D-EC02-570DB8F060C0}"/>
              </a:ext>
            </a:extLst>
          </p:cNvPr>
          <p:cNvSpPr>
            <a:spLocks noGrp="1"/>
          </p:cNvSpPr>
          <p:nvPr>
            <p:ph type="body" sz="quarter" idx="13"/>
          </p:nvPr>
        </p:nvSpPr>
        <p:spPr/>
        <p:txBody>
          <a:bodyPr/>
          <a:lstStyle/>
          <a:p>
            <a:r>
              <a:rPr lang="en-US" dirty="0"/>
              <a:t>TFVC can provide a simpler* and easier* to use branching and merging model than Git.</a:t>
            </a:r>
          </a:p>
        </p:txBody>
      </p:sp>
      <p:sp>
        <p:nvSpPr>
          <p:cNvPr id="6" name="Text Placeholder 5">
            <a:extLst>
              <a:ext uri="{FF2B5EF4-FFF2-40B4-BE49-F238E27FC236}">
                <a16:creationId xmlns:a16="http://schemas.microsoft.com/office/drawing/2014/main" id="{CFB6A9EF-326F-325A-962C-61786607ECCB}"/>
              </a:ext>
            </a:extLst>
          </p:cNvPr>
          <p:cNvSpPr>
            <a:spLocks noGrp="1"/>
          </p:cNvSpPr>
          <p:nvPr>
            <p:ph type="body" sz="quarter" idx="14"/>
          </p:nvPr>
        </p:nvSpPr>
        <p:spPr/>
        <p:txBody>
          <a:bodyPr/>
          <a:lstStyle/>
          <a:p>
            <a:r>
              <a:rPr lang="en-US" dirty="0"/>
              <a:t>TFVC provides a stronger permissions model compared to Git</a:t>
            </a:r>
          </a:p>
        </p:txBody>
      </p:sp>
      <p:sp>
        <p:nvSpPr>
          <p:cNvPr id="7" name="Text Placeholder 6">
            <a:extLst>
              <a:ext uri="{FF2B5EF4-FFF2-40B4-BE49-F238E27FC236}">
                <a16:creationId xmlns:a16="http://schemas.microsoft.com/office/drawing/2014/main" id="{0DC95A2F-A4C9-435B-CFD7-C74F2D7436A1}"/>
              </a:ext>
            </a:extLst>
          </p:cNvPr>
          <p:cNvSpPr>
            <a:spLocks noGrp="1"/>
          </p:cNvSpPr>
          <p:nvPr>
            <p:ph type="body" sz="quarter" idx="16"/>
          </p:nvPr>
        </p:nvSpPr>
        <p:spPr/>
        <p:txBody>
          <a:bodyPr/>
          <a:lstStyle/>
          <a:p>
            <a:r>
              <a:rPr lang="en-US" dirty="0"/>
              <a:t>Familiarity</a:t>
            </a:r>
          </a:p>
        </p:txBody>
      </p:sp>
      <p:sp>
        <p:nvSpPr>
          <p:cNvPr id="8" name="Text Placeholder 7">
            <a:extLst>
              <a:ext uri="{FF2B5EF4-FFF2-40B4-BE49-F238E27FC236}">
                <a16:creationId xmlns:a16="http://schemas.microsoft.com/office/drawing/2014/main" id="{72BA76CF-961E-549A-992D-78942A8E2D00}"/>
              </a:ext>
            </a:extLst>
          </p:cNvPr>
          <p:cNvSpPr>
            <a:spLocks noGrp="1"/>
          </p:cNvSpPr>
          <p:nvPr>
            <p:ph type="body" sz="quarter" idx="17"/>
          </p:nvPr>
        </p:nvSpPr>
        <p:spPr/>
        <p:txBody>
          <a:bodyPr/>
          <a:lstStyle/>
          <a:p>
            <a:r>
              <a:rPr lang="en-US" dirty="0"/>
              <a:t>Branching and Merging</a:t>
            </a:r>
          </a:p>
        </p:txBody>
      </p:sp>
      <p:sp>
        <p:nvSpPr>
          <p:cNvPr id="9" name="Text Placeholder 8">
            <a:extLst>
              <a:ext uri="{FF2B5EF4-FFF2-40B4-BE49-F238E27FC236}">
                <a16:creationId xmlns:a16="http://schemas.microsoft.com/office/drawing/2014/main" id="{F26D83A8-F137-0AAA-FFC6-42147776D18D}"/>
              </a:ext>
            </a:extLst>
          </p:cNvPr>
          <p:cNvSpPr>
            <a:spLocks noGrp="1"/>
          </p:cNvSpPr>
          <p:nvPr>
            <p:ph type="body" sz="quarter" idx="18"/>
          </p:nvPr>
        </p:nvSpPr>
        <p:spPr/>
        <p:txBody>
          <a:bodyPr/>
          <a:lstStyle/>
          <a:p>
            <a:r>
              <a:rPr lang="en-US" dirty="0"/>
              <a:t>Permissions</a:t>
            </a:r>
          </a:p>
        </p:txBody>
      </p:sp>
      <p:sp>
        <p:nvSpPr>
          <p:cNvPr id="10" name="Slide Number Placeholder 9">
            <a:extLst>
              <a:ext uri="{FF2B5EF4-FFF2-40B4-BE49-F238E27FC236}">
                <a16:creationId xmlns:a16="http://schemas.microsoft.com/office/drawing/2014/main" id="{621E615C-736F-D75F-5F59-12FD0F396CE7}"/>
              </a:ext>
            </a:extLst>
          </p:cNvPr>
          <p:cNvSpPr>
            <a:spLocks noGrp="1"/>
          </p:cNvSpPr>
          <p:nvPr>
            <p:ph type="sldNum" sz="quarter" idx="19"/>
          </p:nvPr>
        </p:nvSpPr>
        <p:spPr/>
        <p:txBody>
          <a:bodyPr/>
          <a:lstStyle/>
          <a:p>
            <a:r>
              <a:rPr lang="en-US">
                <a:solidFill>
                  <a:schemeClr val="accent2"/>
                </a:solidFill>
              </a:rPr>
              <a:t>PAGE </a:t>
            </a:r>
            <a:fld id="{7B599B52-27C3-4436-AA39-9CC12F310512}" type="slidenum">
              <a:rPr lang="en-US" smtClean="0">
                <a:solidFill>
                  <a:schemeClr val="tx1"/>
                </a:solidFill>
              </a:rPr>
              <a:pPr/>
              <a:t>34</a:t>
            </a:fld>
            <a:endParaRPr lang="en-US" dirty="0">
              <a:solidFill>
                <a:schemeClr val="tx1"/>
              </a:solidFill>
            </a:endParaRPr>
          </a:p>
        </p:txBody>
      </p:sp>
    </p:spTree>
    <p:extLst>
      <p:ext uri="{BB962C8B-B14F-4D97-AF65-F5344CB8AC3E}">
        <p14:creationId xmlns:p14="http://schemas.microsoft.com/office/powerpoint/2010/main" val="396630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CDB9B7B-F004-506A-00F5-70E0083FEB49}"/>
              </a:ext>
            </a:extLst>
          </p:cNvPr>
          <p:cNvSpPr>
            <a:spLocks noGrp="1"/>
          </p:cNvSpPr>
          <p:nvPr>
            <p:ph type="title"/>
          </p:nvPr>
        </p:nvSpPr>
        <p:spPr/>
        <p:txBody>
          <a:bodyPr/>
          <a:lstStyle/>
          <a:p>
            <a:pPr algn="ctr"/>
            <a:r>
              <a:rPr lang="en-US" sz="8800" dirty="0"/>
              <a:t>Setting Up a Git Repo</a:t>
            </a:r>
          </a:p>
        </p:txBody>
      </p:sp>
      <p:sp>
        <p:nvSpPr>
          <p:cNvPr id="10" name="Slide Number Placeholder 9">
            <a:extLst>
              <a:ext uri="{FF2B5EF4-FFF2-40B4-BE49-F238E27FC236}">
                <a16:creationId xmlns:a16="http://schemas.microsoft.com/office/drawing/2014/main" id="{010C9BDA-9B63-3A4E-651C-9AC4365B0D7B}"/>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35</a:t>
            </a:fld>
            <a:endParaRPr lang="en-US" dirty="0">
              <a:solidFill>
                <a:schemeClr val="tx1"/>
              </a:solidFill>
            </a:endParaRPr>
          </a:p>
        </p:txBody>
      </p:sp>
    </p:spTree>
    <p:extLst>
      <p:ext uri="{BB962C8B-B14F-4D97-AF65-F5344CB8AC3E}">
        <p14:creationId xmlns:p14="http://schemas.microsoft.com/office/powerpoint/2010/main" val="3094290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CD10D65-1B20-87F4-8FE6-4F71E55E7D65}"/>
              </a:ext>
            </a:extLst>
          </p:cNvPr>
          <p:cNvSpPr>
            <a:spLocks noGrp="1"/>
          </p:cNvSpPr>
          <p:nvPr>
            <p:ph type="title"/>
          </p:nvPr>
        </p:nvSpPr>
        <p:spPr/>
        <p:txBody>
          <a:bodyPr/>
          <a:lstStyle/>
          <a:p>
            <a:r>
              <a:rPr lang="en-US" dirty="0" err="1"/>
              <a:t>Github</a:t>
            </a:r>
            <a:r>
              <a:rPr lang="en-US" dirty="0"/>
              <a:t> vs Azure DevOps (for Git)</a:t>
            </a:r>
          </a:p>
        </p:txBody>
      </p:sp>
      <p:pic>
        <p:nvPicPr>
          <p:cNvPr id="3" name="Picture Placeholder 2" descr="A picture containing text&#10;&#10;Description automatically generated">
            <a:extLst>
              <a:ext uri="{FF2B5EF4-FFF2-40B4-BE49-F238E27FC236}">
                <a16:creationId xmlns:a16="http://schemas.microsoft.com/office/drawing/2014/main" id="{76EE98CA-A6B6-BC95-85C5-005A8DECDE3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9665" r="19665"/>
          <a:stretch>
            <a:fillRect/>
          </a:stretch>
        </p:blipFill>
        <p:spPr/>
      </p:pic>
      <p:sp>
        <p:nvSpPr>
          <p:cNvPr id="16" name="Text Placeholder 15">
            <a:extLst>
              <a:ext uri="{FF2B5EF4-FFF2-40B4-BE49-F238E27FC236}">
                <a16:creationId xmlns:a16="http://schemas.microsoft.com/office/drawing/2014/main" id="{5A0F2A80-D666-D912-9E3F-18CD150A6853}"/>
              </a:ext>
            </a:extLst>
          </p:cNvPr>
          <p:cNvSpPr>
            <a:spLocks noGrp="1"/>
          </p:cNvSpPr>
          <p:nvPr>
            <p:ph type="body" sz="quarter" idx="13"/>
          </p:nvPr>
        </p:nvSpPr>
        <p:spPr/>
        <p:txBody>
          <a:bodyPr/>
          <a:lstStyle/>
          <a:p>
            <a:r>
              <a:rPr lang="en-US" dirty="0"/>
              <a:t>Pipeline Syntax is different</a:t>
            </a:r>
          </a:p>
          <a:p>
            <a:r>
              <a:rPr lang="en-US" dirty="0"/>
              <a:t>Other than that, Git is Git</a:t>
            </a:r>
          </a:p>
        </p:txBody>
      </p:sp>
    </p:spTree>
    <p:extLst>
      <p:ext uri="{BB962C8B-B14F-4D97-AF65-F5344CB8AC3E}">
        <p14:creationId xmlns:p14="http://schemas.microsoft.com/office/powerpoint/2010/main" val="54314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650CE4-F638-A8C1-9A4C-179F5796D71A}"/>
              </a:ext>
            </a:extLst>
          </p:cNvPr>
          <p:cNvSpPr>
            <a:spLocks noGrp="1"/>
          </p:cNvSpPr>
          <p:nvPr>
            <p:ph type="title"/>
          </p:nvPr>
        </p:nvSpPr>
        <p:spPr/>
        <p:txBody>
          <a:bodyPr/>
          <a:lstStyle/>
          <a:p>
            <a:r>
              <a:rPr lang="en-US" dirty="0"/>
              <a:t>Git Vs DevOps Summary</a:t>
            </a:r>
          </a:p>
        </p:txBody>
      </p:sp>
      <p:sp>
        <p:nvSpPr>
          <p:cNvPr id="3" name="Footer Placeholder 2">
            <a:extLst>
              <a:ext uri="{FF2B5EF4-FFF2-40B4-BE49-F238E27FC236}">
                <a16:creationId xmlns:a16="http://schemas.microsoft.com/office/drawing/2014/main" id="{EE598923-D825-FE60-A745-6BB4A1DE4D16}"/>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01BF141A-6D1C-5A30-9AFD-3C616C29A307}"/>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3E7B9527-5437-ACB7-00B5-99B2C190B3D9}"/>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37</a:t>
            </a:fld>
            <a:endParaRPr lang="en-US" dirty="0">
              <a:solidFill>
                <a:schemeClr val="tx1"/>
              </a:solidFill>
            </a:endParaRPr>
          </a:p>
        </p:txBody>
      </p:sp>
      <p:pic>
        <p:nvPicPr>
          <p:cNvPr id="1026" name="Picture 2">
            <a:extLst>
              <a:ext uri="{FF2B5EF4-FFF2-40B4-BE49-F238E27FC236}">
                <a16:creationId xmlns:a16="http://schemas.microsoft.com/office/drawing/2014/main" id="{01514EB7-AEEB-6044-11D6-8561DC0D073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3822664" y="991028"/>
            <a:ext cx="4543499" cy="511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185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650CE4-F638-A8C1-9A4C-179F5796D71A}"/>
              </a:ext>
            </a:extLst>
          </p:cNvPr>
          <p:cNvSpPr>
            <a:spLocks noGrp="1"/>
          </p:cNvSpPr>
          <p:nvPr>
            <p:ph type="title" idx="4294967295"/>
          </p:nvPr>
        </p:nvSpPr>
        <p:spPr>
          <a:xfrm>
            <a:off x="0" y="473075"/>
            <a:ext cx="11188700" cy="517525"/>
          </a:xfrm>
        </p:spPr>
        <p:txBody>
          <a:bodyPr/>
          <a:lstStyle/>
          <a:p>
            <a:endParaRPr lang="en-US" dirty="0"/>
          </a:p>
        </p:txBody>
      </p:sp>
      <p:sp>
        <p:nvSpPr>
          <p:cNvPr id="6" name="Slide Number Placeholder 5">
            <a:extLst>
              <a:ext uri="{FF2B5EF4-FFF2-40B4-BE49-F238E27FC236}">
                <a16:creationId xmlns:a16="http://schemas.microsoft.com/office/drawing/2014/main" id="{3E7B9527-5437-ACB7-00B5-99B2C190B3D9}"/>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38</a:t>
            </a:fld>
            <a:endParaRPr lang="en-US" dirty="0">
              <a:solidFill>
                <a:schemeClr val="tx1"/>
              </a:solidFill>
            </a:endParaRPr>
          </a:p>
        </p:txBody>
      </p:sp>
      <p:pic>
        <p:nvPicPr>
          <p:cNvPr id="1026" name="Picture 2">
            <a:extLst>
              <a:ext uri="{FF2B5EF4-FFF2-40B4-BE49-F238E27FC236}">
                <a16:creationId xmlns:a16="http://schemas.microsoft.com/office/drawing/2014/main" id="{01514EB7-AEEB-6044-11D6-8561DC0D0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0" y="-71159"/>
            <a:ext cx="6197600" cy="698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892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2835-9BC8-C1A9-BA0B-71ED8B005969}"/>
              </a:ext>
            </a:extLst>
          </p:cNvPr>
          <p:cNvSpPr>
            <a:spLocks noGrp="1"/>
          </p:cNvSpPr>
          <p:nvPr>
            <p:ph type="title" idx="4294967295"/>
          </p:nvPr>
        </p:nvSpPr>
        <p:spPr>
          <a:xfrm>
            <a:off x="0" y="473075"/>
            <a:ext cx="11188700" cy="517525"/>
          </a:xfrm>
        </p:spPr>
        <p:txBody>
          <a:bodyPr/>
          <a:lstStyle/>
          <a:p>
            <a:endParaRPr lang="en-US" dirty="0"/>
          </a:p>
        </p:txBody>
      </p:sp>
      <p:sp>
        <p:nvSpPr>
          <p:cNvPr id="5" name="Slide Number Placeholder 4">
            <a:extLst>
              <a:ext uri="{FF2B5EF4-FFF2-40B4-BE49-F238E27FC236}">
                <a16:creationId xmlns:a16="http://schemas.microsoft.com/office/drawing/2014/main" id="{2D4569F8-602F-5F4D-8A1C-2CA530EEC23A}"/>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39</a:t>
            </a:fld>
            <a:endParaRPr lang="en-US" dirty="0">
              <a:solidFill>
                <a:schemeClr val="tx1"/>
              </a:solidFill>
            </a:endParaRPr>
          </a:p>
        </p:txBody>
      </p:sp>
      <p:pic>
        <p:nvPicPr>
          <p:cNvPr id="2050" name="Picture 2">
            <a:extLst>
              <a:ext uri="{FF2B5EF4-FFF2-40B4-BE49-F238E27FC236}">
                <a16:creationId xmlns:a16="http://schemas.microsoft.com/office/drawing/2014/main" id="{754FE64E-83E5-FF76-3302-E329678E1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43" y="990600"/>
            <a:ext cx="11656469"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938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Placeholder 60" descr="A picture containing text, dark&#10;&#10;Description automatically generated">
            <a:extLst>
              <a:ext uri="{FF2B5EF4-FFF2-40B4-BE49-F238E27FC236}">
                <a16:creationId xmlns:a16="http://schemas.microsoft.com/office/drawing/2014/main" id="{1FA45EA9-C82A-5579-6F36-6F04310F782A}"/>
              </a:ext>
            </a:extLst>
          </p:cNvPr>
          <p:cNvPicPr>
            <a:picLocks noGrp="1" noChangeAspect="1"/>
          </p:cNvPicPr>
          <p:nvPr>
            <p:ph type="pic" sz="quarter" idx="23"/>
          </p:nvPr>
        </p:nvPicPr>
        <p:blipFill rotWithShape="1">
          <a:blip r:embed="rId2">
            <a:extLst>
              <a:ext uri="{28A0092B-C50C-407E-A947-70E740481C1C}">
                <a14:useLocalDpi xmlns:a14="http://schemas.microsoft.com/office/drawing/2010/main" val="0"/>
              </a:ext>
            </a:extLst>
          </a:blip>
          <a:srcRect l="16642" r="16642"/>
          <a:stretch/>
        </p:blipFill>
        <p:spPr/>
      </p:pic>
      <p:sp>
        <p:nvSpPr>
          <p:cNvPr id="44" name="Title 43">
            <a:extLst>
              <a:ext uri="{FF2B5EF4-FFF2-40B4-BE49-F238E27FC236}">
                <a16:creationId xmlns:a16="http://schemas.microsoft.com/office/drawing/2014/main" id="{91A186CA-1A84-4CB2-4887-3B1EF483E419}"/>
              </a:ext>
            </a:extLst>
          </p:cNvPr>
          <p:cNvSpPr>
            <a:spLocks noGrp="1"/>
          </p:cNvSpPr>
          <p:nvPr>
            <p:ph type="title"/>
          </p:nvPr>
        </p:nvSpPr>
        <p:spPr/>
        <p:txBody>
          <a:bodyPr/>
          <a:lstStyle/>
          <a:p>
            <a:r>
              <a:rPr lang="en-US" dirty="0"/>
              <a:t>Agenda</a:t>
            </a:r>
          </a:p>
        </p:txBody>
      </p:sp>
      <p:sp>
        <p:nvSpPr>
          <p:cNvPr id="45" name="Text Placeholder 44">
            <a:extLst>
              <a:ext uri="{FF2B5EF4-FFF2-40B4-BE49-F238E27FC236}">
                <a16:creationId xmlns:a16="http://schemas.microsoft.com/office/drawing/2014/main" id="{56D3AEE9-8263-FFED-9FCE-09721CF48C00}"/>
              </a:ext>
            </a:extLst>
          </p:cNvPr>
          <p:cNvSpPr>
            <a:spLocks noGrp="1"/>
          </p:cNvSpPr>
          <p:nvPr>
            <p:ph type="body" sz="quarter" idx="13"/>
          </p:nvPr>
        </p:nvSpPr>
        <p:spPr/>
        <p:txBody>
          <a:bodyPr/>
          <a:lstStyle/>
          <a:p>
            <a:r>
              <a:rPr lang="en-US" dirty="0"/>
              <a:t>Azure DevOps</a:t>
            </a:r>
          </a:p>
        </p:txBody>
      </p:sp>
      <p:sp>
        <p:nvSpPr>
          <p:cNvPr id="46" name="Text Placeholder 45">
            <a:extLst>
              <a:ext uri="{FF2B5EF4-FFF2-40B4-BE49-F238E27FC236}">
                <a16:creationId xmlns:a16="http://schemas.microsoft.com/office/drawing/2014/main" id="{33339F59-A378-472D-30DD-80E8A7CF87A6}"/>
              </a:ext>
            </a:extLst>
          </p:cNvPr>
          <p:cNvSpPr>
            <a:spLocks noGrp="1"/>
          </p:cNvSpPr>
          <p:nvPr>
            <p:ph type="body" sz="quarter" idx="14"/>
          </p:nvPr>
        </p:nvSpPr>
        <p:spPr/>
        <p:txBody>
          <a:bodyPr/>
          <a:lstStyle/>
          <a:p>
            <a:r>
              <a:rPr lang="en-US" dirty="0"/>
              <a:t>GitHub</a:t>
            </a:r>
          </a:p>
        </p:txBody>
      </p:sp>
      <p:sp>
        <p:nvSpPr>
          <p:cNvPr id="47" name="Text Placeholder 46">
            <a:extLst>
              <a:ext uri="{FF2B5EF4-FFF2-40B4-BE49-F238E27FC236}">
                <a16:creationId xmlns:a16="http://schemas.microsoft.com/office/drawing/2014/main" id="{4801BF66-728F-F9F5-1C3A-5BB6E15A3480}"/>
              </a:ext>
            </a:extLst>
          </p:cNvPr>
          <p:cNvSpPr>
            <a:spLocks noGrp="1"/>
          </p:cNvSpPr>
          <p:nvPr>
            <p:ph type="body" sz="quarter" idx="15"/>
          </p:nvPr>
        </p:nvSpPr>
        <p:spPr/>
        <p:txBody>
          <a:bodyPr/>
          <a:lstStyle/>
          <a:p>
            <a:r>
              <a:rPr lang="en-US" dirty="0"/>
              <a:t>Source Control Options and Configurations</a:t>
            </a:r>
          </a:p>
        </p:txBody>
      </p:sp>
      <p:sp>
        <p:nvSpPr>
          <p:cNvPr id="48" name="Text Placeholder 47">
            <a:extLst>
              <a:ext uri="{FF2B5EF4-FFF2-40B4-BE49-F238E27FC236}">
                <a16:creationId xmlns:a16="http://schemas.microsoft.com/office/drawing/2014/main" id="{6A4747E9-324C-83C5-642B-84059C381295}"/>
              </a:ext>
            </a:extLst>
          </p:cNvPr>
          <p:cNvSpPr>
            <a:spLocks noGrp="1"/>
          </p:cNvSpPr>
          <p:nvPr>
            <p:ph type="body" sz="quarter" idx="16"/>
          </p:nvPr>
        </p:nvSpPr>
        <p:spPr/>
        <p:txBody>
          <a:bodyPr/>
          <a:lstStyle/>
          <a:p>
            <a:r>
              <a:rPr lang="en-US" dirty="0"/>
              <a:t>Branching</a:t>
            </a:r>
          </a:p>
        </p:txBody>
      </p:sp>
      <p:sp>
        <p:nvSpPr>
          <p:cNvPr id="49" name="Text Placeholder 48">
            <a:extLst>
              <a:ext uri="{FF2B5EF4-FFF2-40B4-BE49-F238E27FC236}">
                <a16:creationId xmlns:a16="http://schemas.microsoft.com/office/drawing/2014/main" id="{D712162A-7B3C-38D2-019F-DEE6D0C8041E}"/>
              </a:ext>
            </a:extLst>
          </p:cNvPr>
          <p:cNvSpPr>
            <a:spLocks noGrp="1"/>
          </p:cNvSpPr>
          <p:nvPr>
            <p:ph type="body" sz="quarter" idx="17"/>
          </p:nvPr>
        </p:nvSpPr>
        <p:spPr/>
        <p:txBody>
          <a:bodyPr/>
          <a:lstStyle/>
          <a:p>
            <a:r>
              <a:rPr lang="en-US" dirty="0"/>
              <a:t>Pipelines</a:t>
            </a:r>
          </a:p>
        </p:txBody>
      </p:sp>
      <p:sp>
        <p:nvSpPr>
          <p:cNvPr id="50" name="Text Placeholder 49">
            <a:extLst>
              <a:ext uri="{FF2B5EF4-FFF2-40B4-BE49-F238E27FC236}">
                <a16:creationId xmlns:a16="http://schemas.microsoft.com/office/drawing/2014/main" id="{6A6182AA-10EF-B863-57B3-D1FA848B3964}"/>
              </a:ext>
            </a:extLst>
          </p:cNvPr>
          <p:cNvSpPr>
            <a:spLocks noGrp="1"/>
          </p:cNvSpPr>
          <p:nvPr>
            <p:ph type="body" sz="quarter" idx="18"/>
          </p:nvPr>
        </p:nvSpPr>
        <p:spPr/>
        <p:txBody>
          <a:bodyPr>
            <a:normAutofit fontScale="92500" lnSpcReduction="10000"/>
          </a:bodyPr>
          <a:lstStyle/>
          <a:p>
            <a:r>
              <a:rPr lang="en-US" dirty="0"/>
              <a:t>Process Templates and How to make DevOps work for you. It’s not dead after all.</a:t>
            </a:r>
          </a:p>
        </p:txBody>
      </p:sp>
      <p:sp>
        <p:nvSpPr>
          <p:cNvPr id="51" name="Text Placeholder 50">
            <a:extLst>
              <a:ext uri="{FF2B5EF4-FFF2-40B4-BE49-F238E27FC236}">
                <a16:creationId xmlns:a16="http://schemas.microsoft.com/office/drawing/2014/main" id="{D9308237-0663-8A36-48DF-668A5994FACF}"/>
              </a:ext>
            </a:extLst>
          </p:cNvPr>
          <p:cNvSpPr>
            <a:spLocks noGrp="1"/>
          </p:cNvSpPr>
          <p:nvPr>
            <p:ph type="body" sz="quarter" idx="19"/>
          </p:nvPr>
        </p:nvSpPr>
        <p:spPr/>
        <p:txBody>
          <a:bodyPr/>
          <a:lstStyle/>
          <a:p>
            <a:r>
              <a:rPr lang="en-US" dirty="0"/>
              <a:t>Talk through what GitHub can and can’t do. </a:t>
            </a:r>
          </a:p>
        </p:txBody>
      </p:sp>
      <p:sp>
        <p:nvSpPr>
          <p:cNvPr id="52" name="Text Placeholder 51">
            <a:extLst>
              <a:ext uri="{FF2B5EF4-FFF2-40B4-BE49-F238E27FC236}">
                <a16:creationId xmlns:a16="http://schemas.microsoft.com/office/drawing/2014/main" id="{5A7ADEA4-F88B-1BDD-056B-51E51DDB058A}"/>
              </a:ext>
            </a:extLst>
          </p:cNvPr>
          <p:cNvSpPr>
            <a:spLocks noGrp="1"/>
          </p:cNvSpPr>
          <p:nvPr>
            <p:ph type="body" sz="quarter" idx="20"/>
          </p:nvPr>
        </p:nvSpPr>
        <p:spPr/>
        <p:txBody>
          <a:bodyPr>
            <a:normAutofit fontScale="92500" lnSpcReduction="10000"/>
          </a:bodyPr>
          <a:lstStyle/>
          <a:p>
            <a:r>
              <a:rPr lang="en-US" dirty="0"/>
              <a:t>Talk through configurations and options to make DevOps do what you want, when you want.</a:t>
            </a:r>
          </a:p>
        </p:txBody>
      </p:sp>
      <p:sp>
        <p:nvSpPr>
          <p:cNvPr id="53" name="Text Placeholder 52">
            <a:extLst>
              <a:ext uri="{FF2B5EF4-FFF2-40B4-BE49-F238E27FC236}">
                <a16:creationId xmlns:a16="http://schemas.microsoft.com/office/drawing/2014/main" id="{94C1846A-F000-621C-B21B-A17AD5F6F261}"/>
              </a:ext>
            </a:extLst>
          </p:cNvPr>
          <p:cNvSpPr>
            <a:spLocks noGrp="1"/>
          </p:cNvSpPr>
          <p:nvPr>
            <p:ph type="body" sz="quarter" idx="21"/>
          </p:nvPr>
        </p:nvSpPr>
        <p:spPr/>
        <p:txBody>
          <a:bodyPr>
            <a:normAutofit fontScale="92500" lnSpcReduction="20000"/>
          </a:bodyPr>
          <a:lstStyle/>
          <a:p>
            <a:r>
              <a:rPr lang="en-US" dirty="0"/>
              <a:t>Discuss different branching strategies along with what works and what doesn’t.</a:t>
            </a:r>
          </a:p>
          <a:p>
            <a:endParaRPr lang="en-US" dirty="0"/>
          </a:p>
        </p:txBody>
      </p:sp>
      <p:sp>
        <p:nvSpPr>
          <p:cNvPr id="54" name="Text Placeholder 53">
            <a:extLst>
              <a:ext uri="{FF2B5EF4-FFF2-40B4-BE49-F238E27FC236}">
                <a16:creationId xmlns:a16="http://schemas.microsoft.com/office/drawing/2014/main" id="{8C5BC292-800D-D1DE-9C32-2DD1CEAD19ED}"/>
              </a:ext>
            </a:extLst>
          </p:cNvPr>
          <p:cNvSpPr>
            <a:spLocks noGrp="1"/>
          </p:cNvSpPr>
          <p:nvPr>
            <p:ph type="body" sz="quarter" idx="22"/>
          </p:nvPr>
        </p:nvSpPr>
        <p:spPr/>
        <p:txBody>
          <a:bodyPr/>
          <a:lstStyle/>
          <a:p>
            <a:r>
              <a:rPr lang="en-US" dirty="0"/>
              <a:t>Build, Test, Deploy. Turn DevOps into a “One-Man Army”.</a:t>
            </a:r>
          </a:p>
        </p:txBody>
      </p:sp>
    </p:spTree>
    <p:extLst>
      <p:ext uri="{BB962C8B-B14F-4D97-AF65-F5344CB8AC3E}">
        <p14:creationId xmlns:p14="http://schemas.microsoft.com/office/powerpoint/2010/main" val="1286077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6866-28A8-5A08-7BD0-3512554A1252}"/>
              </a:ext>
            </a:extLst>
          </p:cNvPr>
          <p:cNvSpPr>
            <a:spLocks noGrp="1"/>
          </p:cNvSpPr>
          <p:nvPr>
            <p:ph type="title" idx="4294967295"/>
          </p:nvPr>
        </p:nvSpPr>
        <p:spPr>
          <a:xfrm>
            <a:off x="0" y="473075"/>
            <a:ext cx="11188700" cy="517525"/>
          </a:xfrm>
        </p:spPr>
        <p:txBody>
          <a:bodyPr/>
          <a:lstStyle/>
          <a:p>
            <a:endParaRPr lang="en-US" dirty="0"/>
          </a:p>
        </p:txBody>
      </p:sp>
      <p:sp>
        <p:nvSpPr>
          <p:cNvPr id="5" name="Slide Number Placeholder 4">
            <a:extLst>
              <a:ext uri="{FF2B5EF4-FFF2-40B4-BE49-F238E27FC236}">
                <a16:creationId xmlns:a16="http://schemas.microsoft.com/office/drawing/2014/main" id="{D84CFC21-05C2-CD69-3912-F3C95A703F95}"/>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40</a:t>
            </a:fld>
            <a:endParaRPr lang="en-US" dirty="0">
              <a:solidFill>
                <a:schemeClr val="tx1"/>
              </a:solidFill>
            </a:endParaRPr>
          </a:p>
        </p:txBody>
      </p:sp>
      <p:pic>
        <p:nvPicPr>
          <p:cNvPr id="3074" name="Picture 2" descr="CICDProcessFlow Process Flow for Azure DevOps CI/CD using GitHub Repo and Visual Studio Azure SQL Database Project">
            <a:extLst>
              <a:ext uri="{FF2B5EF4-FFF2-40B4-BE49-F238E27FC236}">
                <a16:creationId xmlns:a16="http://schemas.microsoft.com/office/drawing/2014/main" id="{B7276A65-59C0-79C1-1AEA-EBCA2C991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44" y="850900"/>
            <a:ext cx="11659275" cy="505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373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6866-28A8-5A08-7BD0-3512554A1252}"/>
              </a:ext>
            </a:extLst>
          </p:cNvPr>
          <p:cNvSpPr>
            <a:spLocks noGrp="1"/>
          </p:cNvSpPr>
          <p:nvPr>
            <p:ph type="title"/>
          </p:nvPr>
        </p:nvSpPr>
        <p:spPr/>
        <p:txBody>
          <a:bodyPr/>
          <a:lstStyle/>
          <a:p>
            <a:r>
              <a:rPr lang="en-US" dirty="0"/>
              <a:t>Source Control for Databases Too!</a:t>
            </a:r>
          </a:p>
        </p:txBody>
      </p:sp>
      <p:sp>
        <p:nvSpPr>
          <p:cNvPr id="3" name="Footer Placeholder 2">
            <a:extLst>
              <a:ext uri="{FF2B5EF4-FFF2-40B4-BE49-F238E27FC236}">
                <a16:creationId xmlns:a16="http://schemas.microsoft.com/office/drawing/2014/main" id="{2A37B1BC-1FA5-07EA-1BFF-CE00145C29EC}"/>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195B7072-282C-F472-A954-A736E3D1B70D}"/>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D84CFC21-05C2-CD69-3912-F3C95A703F95}"/>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41</a:t>
            </a:fld>
            <a:endParaRPr lang="en-US" dirty="0">
              <a:solidFill>
                <a:schemeClr val="tx1"/>
              </a:solidFill>
            </a:endParaRPr>
          </a:p>
        </p:txBody>
      </p:sp>
      <p:pic>
        <p:nvPicPr>
          <p:cNvPr id="3074" name="Picture 2" descr="CICDProcessFlow Process Flow for Azure DevOps CI/CD using GitHub Repo and Visual Studio Azure SQL Database Project">
            <a:extLst>
              <a:ext uri="{FF2B5EF4-FFF2-40B4-BE49-F238E27FC236}">
                <a16:creationId xmlns:a16="http://schemas.microsoft.com/office/drawing/2014/main" id="{B7276A65-59C0-79C1-1AEA-EBCA2C99193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976438" y="1643063"/>
            <a:ext cx="82391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282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E1CE13-4DA6-12B0-338D-6387AA03DB67}"/>
              </a:ext>
            </a:extLst>
          </p:cNvPr>
          <p:cNvSpPr>
            <a:spLocks noGrp="1"/>
          </p:cNvSpPr>
          <p:nvPr>
            <p:ph type="title"/>
          </p:nvPr>
        </p:nvSpPr>
        <p:spPr/>
        <p:txBody>
          <a:bodyPr/>
          <a:lstStyle/>
          <a:p>
            <a:r>
              <a:rPr lang="en-US" dirty="0"/>
              <a:t>Create an Azure DevOps organization</a:t>
            </a:r>
          </a:p>
        </p:txBody>
      </p:sp>
      <p:sp>
        <p:nvSpPr>
          <p:cNvPr id="3" name="Footer Placeholder 2">
            <a:extLst>
              <a:ext uri="{FF2B5EF4-FFF2-40B4-BE49-F238E27FC236}">
                <a16:creationId xmlns:a16="http://schemas.microsoft.com/office/drawing/2014/main" id="{F18E7A57-4CA1-F965-9F3E-16B88C055E3D}"/>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C15C7D39-D7F3-542A-5A10-1CB1A08A7935}"/>
              </a:ext>
            </a:extLst>
          </p:cNvPr>
          <p:cNvSpPr>
            <a:spLocks noGrp="1"/>
          </p:cNvSpPr>
          <p:nvPr>
            <p:ph type="body" sz="quarter" idx="13"/>
          </p:nvPr>
        </p:nvSpPr>
        <p:spPr/>
        <p:txBody>
          <a:bodyPr/>
          <a:lstStyle/>
          <a:p>
            <a:r>
              <a:rPr lang="en-US" dirty="0"/>
              <a:t>https://learn.microsoft.com/en-us/azure/devops/organizations/accounts/create-organization?view=azure-devops</a:t>
            </a:r>
          </a:p>
        </p:txBody>
      </p:sp>
      <p:pic>
        <p:nvPicPr>
          <p:cNvPr id="11" name="Picture Placeholder 10" descr="A picture containing indoor&#10;&#10;Description automatically generated">
            <a:extLst>
              <a:ext uri="{FF2B5EF4-FFF2-40B4-BE49-F238E27FC236}">
                <a16:creationId xmlns:a16="http://schemas.microsoft.com/office/drawing/2014/main" id="{744F735C-2695-243F-14C9-ECD220EA575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1321" r="31321"/>
          <a:stretch>
            <a:fillRect/>
          </a:stretch>
        </p:blipFill>
        <p:spPr/>
      </p:pic>
      <p:sp>
        <p:nvSpPr>
          <p:cNvPr id="9" name="Text Placeholder 8">
            <a:extLst>
              <a:ext uri="{FF2B5EF4-FFF2-40B4-BE49-F238E27FC236}">
                <a16:creationId xmlns:a16="http://schemas.microsoft.com/office/drawing/2014/main" id="{29F4A404-685D-FD15-63E7-F8B35E7D981F}"/>
              </a:ext>
            </a:extLst>
          </p:cNvPr>
          <p:cNvSpPr>
            <a:spLocks noGrp="1"/>
          </p:cNvSpPr>
          <p:nvPr>
            <p:ph type="body" sz="quarter" idx="14"/>
          </p:nvPr>
        </p:nvSpPr>
        <p:spPr/>
        <p:txBody>
          <a:bodyPr>
            <a:normAutofit fontScale="85000" lnSpcReduction="10000"/>
          </a:bodyPr>
          <a:lstStyle/>
          <a:p>
            <a:r>
              <a:rPr lang="en-US" dirty="0"/>
              <a:t>If you don't already have an Azure DevOps organization, you'll need to create one. This can be done through the Azure DevOps portal.</a:t>
            </a:r>
          </a:p>
        </p:txBody>
      </p:sp>
      <p:sp>
        <p:nvSpPr>
          <p:cNvPr id="5" name="Slide Number Placeholder 4">
            <a:extLst>
              <a:ext uri="{FF2B5EF4-FFF2-40B4-BE49-F238E27FC236}">
                <a16:creationId xmlns:a16="http://schemas.microsoft.com/office/drawing/2014/main" id="{F36A3D77-9420-EFBB-802E-56186073DBB9}"/>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42</a:t>
            </a:fld>
            <a:endParaRPr lang="en-US" dirty="0">
              <a:solidFill>
                <a:schemeClr val="tx1"/>
              </a:solidFill>
            </a:endParaRPr>
          </a:p>
        </p:txBody>
      </p:sp>
    </p:spTree>
    <p:extLst>
      <p:ext uri="{BB962C8B-B14F-4D97-AF65-F5344CB8AC3E}">
        <p14:creationId xmlns:p14="http://schemas.microsoft.com/office/powerpoint/2010/main" val="1019879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BA14-5E3B-B600-391C-8C2FCE9E5FCD}"/>
              </a:ext>
            </a:extLst>
          </p:cNvPr>
          <p:cNvSpPr>
            <a:spLocks noGrp="1"/>
          </p:cNvSpPr>
          <p:nvPr>
            <p:ph type="title"/>
          </p:nvPr>
        </p:nvSpPr>
        <p:spPr/>
        <p:txBody>
          <a:bodyPr/>
          <a:lstStyle/>
          <a:p>
            <a:r>
              <a:rPr lang="en-US" dirty="0"/>
              <a:t>Create A Project</a:t>
            </a:r>
          </a:p>
        </p:txBody>
      </p:sp>
      <p:sp>
        <p:nvSpPr>
          <p:cNvPr id="3" name="Footer Placeholder 2">
            <a:extLst>
              <a:ext uri="{FF2B5EF4-FFF2-40B4-BE49-F238E27FC236}">
                <a16:creationId xmlns:a16="http://schemas.microsoft.com/office/drawing/2014/main" id="{E73ED47E-49ED-6822-F90D-0BE733A2DBDA}"/>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47DA461B-7B6E-EC14-407A-A7C4A1C0D832}"/>
              </a:ext>
            </a:extLst>
          </p:cNvPr>
          <p:cNvSpPr>
            <a:spLocks noGrp="1"/>
          </p:cNvSpPr>
          <p:nvPr>
            <p:ph type="body" sz="quarter" idx="13"/>
          </p:nvPr>
        </p:nvSpPr>
        <p:spPr/>
        <p:txBody>
          <a:bodyPr/>
          <a:lstStyle/>
          <a:p>
            <a:r>
              <a:rPr lang="en-US" dirty="0"/>
              <a:t>https://learn.microsoft.com/en-us/azure/devops/organizations/projects/create-project?view=azure-devops&amp;tabs=browser#create-a-project</a:t>
            </a:r>
          </a:p>
        </p:txBody>
      </p:sp>
      <p:pic>
        <p:nvPicPr>
          <p:cNvPr id="9" name="Picture Placeholder 8" descr="A picture containing text&#10;&#10;Description automatically generated">
            <a:extLst>
              <a:ext uri="{FF2B5EF4-FFF2-40B4-BE49-F238E27FC236}">
                <a16:creationId xmlns:a16="http://schemas.microsoft.com/office/drawing/2014/main" id="{87BBE2CB-1EC3-8723-8A6D-D90754CDE2D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1321" r="31321"/>
          <a:stretch>
            <a:fillRect/>
          </a:stretch>
        </p:blipFill>
        <p:spPr/>
      </p:pic>
      <p:sp>
        <p:nvSpPr>
          <p:cNvPr id="6" name="Text Placeholder 5">
            <a:extLst>
              <a:ext uri="{FF2B5EF4-FFF2-40B4-BE49-F238E27FC236}">
                <a16:creationId xmlns:a16="http://schemas.microsoft.com/office/drawing/2014/main" id="{CE1CFD0D-D495-3694-1596-79FA359E10BB}"/>
              </a:ext>
            </a:extLst>
          </p:cNvPr>
          <p:cNvSpPr>
            <a:spLocks noGrp="1"/>
          </p:cNvSpPr>
          <p:nvPr>
            <p:ph type="body" sz="quarter" idx="14"/>
          </p:nvPr>
        </p:nvSpPr>
        <p:spPr/>
        <p:txBody>
          <a:bodyPr>
            <a:normAutofit fontScale="85000" lnSpcReduction="10000"/>
          </a:bodyPr>
          <a:lstStyle/>
          <a:p>
            <a:r>
              <a:rPr lang="en-US" dirty="0"/>
              <a:t>After creating an Azure DevOps organization, you'll need to create a project. This is where you'll store your code and work items</a:t>
            </a:r>
          </a:p>
        </p:txBody>
      </p:sp>
      <p:sp>
        <p:nvSpPr>
          <p:cNvPr id="7" name="Slide Number Placeholder 6">
            <a:extLst>
              <a:ext uri="{FF2B5EF4-FFF2-40B4-BE49-F238E27FC236}">
                <a16:creationId xmlns:a16="http://schemas.microsoft.com/office/drawing/2014/main" id="{BA3260B1-A446-A124-75A6-C89A2A9D4375}"/>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43</a:t>
            </a:fld>
            <a:endParaRPr lang="en-US" dirty="0">
              <a:solidFill>
                <a:schemeClr val="tx1"/>
              </a:solidFill>
            </a:endParaRPr>
          </a:p>
        </p:txBody>
      </p:sp>
    </p:spTree>
    <p:extLst>
      <p:ext uri="{BB962C8B-B14F-4D97-AF65-F5344CB8AC3E}">
        <p14:creationId xmlns:p14="http://schemas.microsoft.com/office/powerpoint/2010/main" val="461667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5F0F-98E8-DB6C-EA56-1977223C0EB0}"/>
              </a:ext>
            </a:extLst>
          </p:cNvPr>
          <p:cNvSpPr>
            <a:spLocks noGrp="1"/>
          </p:cNvSpPr>
          <p:nvPr>
            <p:ph type="title"/>
          </p:nvPr>
        </p:nvSpPr>
        <p:spPr/>
        <p:txBody>
          <a:bodyPr/>
          <a:lstStyle/>
          <a:p>
            <a:r>
              <a:rPr lang="en-US" dirty="0"/>
              <a:t>Install Git</a:t>
            </a:r>
          </a:p>
        </p:txBody>
      </p:sp>
      <p:sp>
        <p:nvSpPr>
          <p:cNvPr id="3" name="Footer Placeholder 2">
            <a:extLst>
              <a:ext uri="{FF2B5EF4-FFF2-40B4-BE49-F238E27FC236}">
                <a16:creationId xmlns:a16="http://schemas.microsoft.com/office/drawing/2014/main" id="{64A8620F-6A4E-9D19-7CF1-DC9628BA677C}"/>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75DCB235-BE52-504C-2010-9298836A5344}"/>
              </a:ext>
            </a:extLst>
          </p:cNvPr>
          <p:cNvSpPr>
            <a:spLocks noGrp="1"/>
          </p:cNvSpPr>
          <p:nvPr>
            <p:ph type="body" sz="quarter" idx="13"/>
          </p:nvPr>
        </p:nvSpPr>
        <p:spPr/>
        <p:txBody>
          <a:bodyPr>
            <a:normAutofit fontScale="70000" lnSpcReduction="20000"/>
          </a:bodyPr>
          <a:lstStyle/>
          <a:p>
            <a:r>
              <a:rPr lang="en-US" dirty="0"/>
              <a:t>You can download the latest version from the Git website. Or you can use VS 2019. Or you can use VS 2015 or 2017 with the Git Add in.</a:t>
            </a:r>
          </a:p>
          <a:p>
            <a:endParaRPr lang="en-US" dirty="0"/>
          </a:p>
          <a:p>
            <a:r>
              <a:rPr lang="en-US" dirty="0">
                <a:hlinkClick r:id="rId3"/>
              </a:rPr>
              <a:t>https://git-scm.com/download/win</a:t>
            </a:r>
            <a:endParaRPr lang="en-US" dirty="0"/>
          </a:p>
          <a:p>
            <a:endParaRPr lang="en-US" dirty="0"/>
          </a:p>
          <a:p>
            <a:r>
              <a:rPr lang="en-US" dirty="0">
                <a:hlinkClick r:id="rId4"/>
              </a:rPr>
              <a:t>https://learn.microsoft.com/en-us/visualstudio/version-control/git-with-visual-studio?view=vs-2019#create-a-new-git-repository-in-visual-studio-2019</a:t>
            </a:r>
            <a:endParaRPr lang="en-US" dirty="0"/>
          </a:p>
          <a:p>
            <a:endParaRPr lang="en-US" dirty="0"/>
          </a:p>
        </p:txBody>
      </p:sp>
      <p:pic>
        <p:nvPicPr>
          <p:cNvPr id="9" name="Picture Placeholder 8" descr="A picture containing stone&#10;&#10;Description automatically generated">
            <a:extLst>
              <a:ext uri="{FF2B5EF4-FFF2-40B4-BE49-F238E27FC236}">
                <a16:creationId xmlns:a16="http://schemas.microsoft.com/office/drawing/2014/main" id="{575A6A56-9728-D9F1-B4FF-3EACA46FEACB}"/>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31321" r="31321"/>
          <a:stretch>
            <a:fillRect/>
          </a:stretch>
        </p:blipFill>
        <p:spPr/>
      </p:pic>
      <p:sp>
        <p:nvSpPr>
          <p:cNvPr id="6" name="Text Placeholder 5">
            <a:extLst>
              <a:ext uri="{FF2B5EF4-FFF2-40B4-BE49-F238E27FC236}">
                <a16:creationId xmlns:a16="http://schemas.microsoft.com/office/drawing/2014/main" id="{F402093E-FFD3-71DD-69F7-74A09CF3C5EF}"/>
              </a:ext>
            </a:extLst>
          </p:cNvPr>
          <p:cNvSpPr>
            <a:spLocks noGrp="1"/>
          </p:cNvSpPr>
          <p:nvPr>
            <p:ph type="body" sz="quarter" idx="14"/>
          </p:nvPr>
        </p:nvSpPr>
        <p:spPr/>
        <p:txBody>
          <a:bodyPr>
            <a:normAutofit lnSpcReduction="10000"/>
          </a:bodyPr>
          <a:lstStyle/>
          <a:p>
            <a:r>
              <a:rPr lang="en-US" dirty="0"/>
              <a:t>In order to use Git with Azure DevOps, you'll need to install Git on your local machine</a:t>
            </a:r>
          </a:p>
        </p:txBody>
      </p:sp>
      <p:sp>
        <p:nvSpPr>
          <p:cNvPr id="7" name="Slide Number Placeholder 6">
            <a:extLst>
              <a:ext uri="{FF2B5EF4-FFF2-40B4-BE49-F238E27FC236}">
                <a16:creationId xmlns:a16="http://schemas.microsoft.com/office/drawing/2014/main" id="{02B0BE98-B8BB-59CA-762A-F8D632BAB340}"/>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44</a:t>
            </a:fld>
            <a:endParaRPr lang="en-US" dirty="0">
              <a:solidFill>
                <a:schemeClr val="tx1"/>
              </a:solidFill>
            </a:endParaRPr>
          </a:p>
        </p:txBody>
      </p:sp>
    </p:spTree>
    <p:extLst>
      <p:ext uri="{BB962C8B-B14F-4D97-AF65-F5344CB8AC3E}">
        <p14:creationId xmlns:p14="http://schemas.microsoft.com/office/powerpoint/2010/main" val="1720673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C6BC-D0D1-1D24-616C-6349F879E252}"/>
              </a:ext>
            </a:extLst>
          </p:cNvPr>
          <p:cNvSpPr>
            <a:spLocks noGrp="1"/>
          </p:cNvSpPr>
          <p:nvPr>
            <p:ph type="title"/>
          </p:nvPr>
        </p:nvSpPr>
        <p:spPr/>
        <p:txBody>
          <a:bodyPr/>
          <a:lstStyle/>
          <a:p>
            <a:r>
              <a:rPr lang="en-US" dirty="0"/>
              <a:t>Connect to you Azure DevOps Project</a:t>
            </a:r>
          </a:p>
        </p:txBody>
      </p:sp>
      <p:sp>
        <p:nvSpPr>
          <p:cNvPr id="3" name="Footer Placeholder 2">
            <a:extLst>
              <a:ext uri="{FF2B5EF4-FFF2-40B4-BE49-F238E27FC236}">
                <a16:creationId xmlns:a16="http://schemas.microsoft.com/office/drawing/2014/main" id="{444446C6-D883-5AFB-56A4-A4A6909D16B3}"/>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193E1BE9-955E-45AC-B8AD-ACDA2B770D3D}"/>
              </a:ext>
            </a:extLst>
          </p:cNvPr>
          <p:cNvSpPr>
            <a:spLocks noGrp="1"/>
          </p:cNvSpPr>
          <p:nvPr>
            <p:ph type="body" sz="quarter" idx="13"/>
          </p:nvPr>
        </p:nvSpPr>
        <p:spPr/>
        <p:txBody>
          <a:bodyPr>
            <a:normAutofit fontScale="77500" lnSpcReduction="20000"/>
          </a:bodyPr>
          <a:lstStyle/>
          <a:p>
            <a:r>
              <a:rPr lang="en-US" dirty="0"/>
              <a:t>Once Git is installed, you can connect to your Azure DevOps project by using a Git client, such as the Git command line or a Git GUI client like Visual Studio. Visual Studio is recommended if you’re new to Git.</a:t>
            </a:r>
          </a:p>
          <a:p>
            <a:endParaRPr lang="en-US" dirty="0"/>
          </a:p>
          <a:p>
            <a:r>
              <a:rPr lang="en-US" dirty="0"/>
              <a:t>https://learn.microsoft.com/en-us/visualstudio/version-control/git-with-visual-studio?view=vs-2019#create-a-new-git-repository-in-visual-studio-2019</a:t>
            </a:r>
          </a:p>
        </p:txBody>
      </p:sp>
      <p:pic>
        <p:nvPicPr>
          <p:cNvPr id="9" name="Picture Placeholder 8">
            <a:extLst>
              <a:ext uri="{FF2B5EF4-FFF2-40B4-BE49-F238E27FC236}">
                <a16:creationId xmlns:a16="http://schemas.microsoft.com/office/drawing/2014/main" id="{A73FD698-17BA-CA46-3D15-C928B033311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1321" r="31321"/>
          <a:stretch>
            <a:fillRect/>
          </a:stretch>
        </p:blipFill>
        <p:spPr/>
      </p:pic>
      <p:sp>
        <p:nvSpPr>
          <p:cNvPr id="6" name="Text Placeholder 5">
            <a:extLst>
              <a:ext uri="{FF2B5EF4-FFF2-40B4-BE49-F238E27FC236}">
                <a16:creationId xmlns:a16="http://schemas.microsoft.com/office/drawing/2014/main" id="{B38597BF-7C61-9441-B16D-802226B84F28}"/>
              </a:ext>
            </a:extLst>
          </p:cNvPr>
          <p:cNvSpPr>
            <a:spLocks noGrp="1"/>
          </p:cNvSpPr>
          <p:nvPr>
            <p:ph type="body" sz="quarter" idx="14"/>
          </p:nvPr>
        </p:nvSpPr>
        <p:spPr/>
        <p:txBody>
          <a:bodyPr/>
          <a:lstStyle/>
          <a:p>
            <a:r>
              <a:rPr lang="en-US" dirty="0"/>
              <a:t>Connect to Git with Command Line or Visual Studio</a:t>
            </a:r>
          </a:p>
        </p:txBody>
      </p:sp>
      <p:sp>
        <p:nvSpPr>
          <p:cNvPr id="7" name="Slide Number Placeholder 6">
            <a:extLst>
              <a:ext uri="{FF2B5EF4-FFF2-40B4-BE49-F238E27FC236}">
                <a16:creationId xmlns:a16="http://schemas.microsoft.com/office/drawing/2014/main" id="{3AC75304-4533-909A-DCD0-B2BA7CB1F980}"/>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45</a:t>
            </a:fld>
            <a:endParaRPr lang="en-US" dirty="0">
              <a:solidFill>
                <a:schemeClr val="tx1"/>
              </a:solidFill>
            </a:endParaRPr>
          </a:p>
        </p:txBody>
      </p:sp>
    </p:spTree>
    <p:extLst>
      <p:ext uri="{BB962C8B-B14F-4D97-AF65-F5344CB8AC3E}">
        <p14:creationId xmlns:p14="http://schemas.microsoft.com/office/powerpoint/2010/main" val="29350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8820-512C-C341-C8CD-BDCF2B2E9CB2}"/>
              </a:ext>
            </a:extLst>
          </p:cNvPr>
          <p:cNvSpPr>
            <a:spLocks noGrp="1"/>
          </p:cNvSpPr>
          <p:nvPr>
            <p:ph type="title"/>
          </p:nvPr>
        </p:nvSpPr>
        <p:spPr/>
        <p:txBody>
          <a:bodyPr/>
          <a:lstStyle/>
          <a:p>
            <a:r>
              <a:rPr lang="en-US" dirty="0"/>
              <a:t>Clone the Repository</a:t>
            </a:r>
          </a:p>
        </p:txBody>
      </p:sp>
      <p:sp>
        <p:nvSpPr>
          <p:cNvPr id="3" name="Footer Placeholder 2">
            <a:extLst>
              <a:ext uri="{FF2B5EF4-FFF2-40B4-BE49-F238E27FC236}">
                <a16:creationId xmlns:a16="http://schemas.microsoft.com/office/drawing/2014/main" id="{9FED6B49-4135-9CAD-38A5-48FCB5EEB959}"/>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1B0CB117-3010-608B-F56E-B12952310A7E}"/>
              </a:ext>
            </a:extLst>
          </p:cNvPr>
          <p:cNvSpPr>
            <a:spLocks noGrp="1"/>
          </p:cNvSpPr>
          <p:nvPr>
            <p:ph type="body" sz="quarter" idx="13"/>
          </p:nvPr>
        </p:nvSpPr>
        <p:spPr/>
        <p:txBody>
          <a:bodyPr>
            <a:normAutofit fontScale="92500" lnSpcReduction="20000"/>
          </a:bodyPr>
          <a:lstStyle/>
          <a:p>
            <a:r>
              <a:rPr lang="en-US" dirty="0"/>
              <a:t>This will create a local copy of the code on your machine that you can work with.</a:t>
            </a:r>
          </a:p>
          <a:p>
            <a:endParaRPr lang="en-US" dirty="0"/>
          </a:p>
          <a:p>
            <a:r>
              <a:rPr lang="en-US" dirty="0">
                <a:hlinkClick r:id="rId2"/>
              </a:rPr>
              <a:t>https://learn.microsoft.com/en-us/visualstudio/version-control/git-with-visual-studio?view=vs-2019#clone-an-existing-git-repository-in-visual-studio-2019</a:t>
            </a:r>
            <a:endParaRPr lang="en-US" dirty="0"/>
          </a:p>
        </p:txBody>
      </p:sp>
      <p:pic>
        <p:nvPicPr>
          <p:cNvPr id="11" name="Picture Placeholder 10" descr="A screenshot of a video game&#10;&#10;Description automatically generated">
            <a:extLst>
              <a:ext uri="{FF2B5EF4-FFF2-40B4-BE49-F238E27FC236}">
                <a16:creationId xmlns:a16="http://schemas.microsoft.com/office/drawing/2014/main" id="{C5CC1BBC-D899-829A-9B63-FB02DC10EE0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1321" r="31321"/>
          <a:stretch>
            <a:fillRect/>
          </a:stretch>
        </p:blipFill>
        <p:spPr/>
      </p:pic>
      <p:sp>
        <p:nvSpPr>
          <p:cNvPr id="6" name="Text Placeholder 5">
            <a:extLst>
              <a:ext uri="{FF2B5EF4-FFF2-40B4-BE49-F238E27FC236}">
                <a16:creationId xmlns:a16="http://schemas.microsoft.com/office/drawing/2014/main" id="{0E46CE89-5C8D-D7F7-3964-945C3A982064}"/>
              </a:ext>
            </a:extLst>
          </p:cNvPr>
          <p:cNvSpPr>
            <a:spLocks noGrp="1"/>
          </p:cNvSpPr>
          <p:nvPr>
            <p:ph type="body" sz="quarter" idx="14"/>
          </p:nvPr>
        </p:nvSpPr>
        <p:spPr/>
        <p:txBody>
          <a:bodyPr>
            <a:normAutofit lnSpcReduction="10000"/>
          </a:bodyPr>
          <a:lstStyle/>
          <a:p>
            <a:r>
              <a:rPr lang="en-US" dirty="0"/>
              <a:t>To start working with your code, you'll need to clone the repository.</a:t>
            </a:r>
          </a:p>
        </p:txBody>
      </p:sp>
      <p:sp>
        <p:nvSpPr>
          <p:cNvPr id="7" name="Slide Number Placeholder 6">
            <a:extLst>
              <a:ext uri="{FF2B5EF4-FFF2-40B4-BE49-F238E27FC236}">
                <a16:creationId xmlns:a16="http://schemas.microsoft.com/office/drawing/2014/main" id="{14B79458-439A-C6AC-4880-FD8677C7B978}"/>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46</a:t>
            </a:fld>
            <a:endParaRPr lang="en-US" dirty="0">
              <a:solidFill>
                <a:schemeClr val="tx1"/>
              </a:solidFill>
            </a:endParaRPr>
          </a:p>
        </p:txBody>
      </p:sp>
    </p:spTree>
    <p:extLst>
      <p:ext uri="{BB962C8B-B14F-4D97-AF65-F5344CB8AC3E}">
        <p14:creationId xmlns:p14="http://schemas.microsoft.com/office/powerpoint/2010/main" val="2465468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CE3B-D1CB-2D1D-DE26-808986FA3347}"/>
              </a:ext>
            </a:extLst>
          </p:cNvPr>
          <p:cNvSpPr>
            <a:spLocks noGrp="1"/>
          </p:cNvSpPr>
          <p:nvPr>
            <p:ph type="title"/>
          </p:nvPr>
        </p:nvSpPr>
        <p:spPr/>
        <p:txBody>
          <a:bodyPr/>
          <a:lstStyle/>
          <a:p>
            <a:r>
              <a:rPr lang="en-US" dirty="0"/>
              <a:t>F&amp;O Specific</a:t>
            </a:r>
          </a:p>
        </p:txBody>
      </p:sp>
      <p:sp>
        <p:nvSpPr>
          <p:cNvPr id="3" name="Footer Placeholder 2">
            <a:extLst>
              <a:ext uri="{FF2B5EF4-FFF2-40B4-BE49-F238E27FC236}">
                <a16:creationId xmlns:a16="http://schemas.microsoft.com/office/drawing/2014/main" id="{3FBB7B42-3734-C456-1536-A99E42E8671E}"/>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7BF7031C-0242-9410-FC3B-C9203F06C62D}"/>
              </a:ext>
            </a:extLst>
          </p:cNvPr>
          <p:cNvSpPr>
            <a:spLocks noGrp="1"/>
          </p:cNvSpPr>
          <p:nvPr>
            <p:ph type="body" sz="quarter" idx="13"/>
          </p:nvPr>
        </p:nvSpPr>
        <p:spPr/>
        <p:txBody>
          <a:bodyPr/>
          <a:lstStyle/>
          <a:p>
            <a:r>
              <a:rPr lang="en-US" dirty="0"/>
              <a:t>You have to merge your Git directory with </a:t>
            </a:r>
            <a:r>
              <a:rPr lang="en-US" dirty="0" err="1"/>
              <a:t>PackagesLocalDirectory</a:t>
            </a:r>
            <a:r>
              <a:rPr lang="en-US" dirty="0"/>
              <a:t> manually and trick Git a little</a:t>
            </a:r>
          </a:p>
          <a:p>
            <a:endParaRPr lang="en-US" dirty="0"/>
          </a:p>
          <a:p>
            <a:r>
              <a:rPr lang="en-US" dirty="0">
                <a:hlinkClick r:id="rId2"/>
              </a:rPr>
              <a:t>https://www.atomicax.com/article/using-git-packageslocaldirectory</a:t>
            </a:r>
            <a:endParaRPr lang="en-US" dirty="0"/>
          </a:p>
          <a:p>
            <a:endParaRPr lang="en-US" dirty="0"/>
          </a:p>
        </p:txBody>
      </p:sp>
      <p:pic>
        <p:nvPicPr>
          <p:cNvPr id="9" name="Picture Placeholder 8" descr="A picture containing text, old&#10;&#10;Description automatically generated">
            <a:extLst>
              <a:ext uri="{FF2B5EF4-FFF2-40B4-BE49-F238E27FC236}">
                <a16:creationId xmlns:a16="http://schemas.microsoft.com/office/drawing/2014/main" id="{46D89AF8-EDFE-90A5-8FDC-0A54F5987FC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1332" r="31332"/>
          <a:stretch>
            <a:fillRect/>
          </a:stretch>
        </p:blipFill>
        <p:spPr/>
      </p:pic>
      <p:sp>
        <p:nvSpPr>
          <p:cNvPr id="6" name="Text Placeholder 5">
            <a:extLst>
              <a:ext uri="{FF2B5EF4-FFF2-40B4-BE49-F238E27FC236}">
                <a16:creationId xmlns:a16="http://schemas.microsoft.com/office/drawing/2014/main" id="{538B9637-C417-8564-CBB4-4325C0DBF6F2}"/>
              </a:ext>
            </a:extLst>
          </p:cNvPr>
          <p:cNvSpPr>
            <a:spLocks noGrp="1"/>
          </p:cNvSpPr>
          <p:nvPr>
            <p:ph type="body" sz="quarter" idx="14"/>
          </p:nvPr>
        </p:nvSpPr>
        <p:spPr/>
        <p:txBody>
          <a:bodyPr>
            <a:normAutofit lnSpcReduction="10000"/>
          </a:bodyPr>
          <a:lstStyle/>
          <a:p>
            <a:r>
              <a:rPr lang="en-US" dirty="0"/>
              <a:t>Git and </a:t>
            </a:r>
            <a:r>
              <a:rPr lang="en-US" dirty="0" err="1"/>
              <a:t>PackagesLocalDirectory</a:t>
            </a:r>
            <a:r>
              <a:rPr lang="en-US" dirty="0"/>
              <a:t> don’t start out as friends...</a:t>
            </a:r>
          </a:p>
        </p:txBody>
      </p:sp>
      <p:sp>
        <p:nvSpPr>
          <p:cNvPr id="7" name="Slide Number Placeholder 6">
            <a:extLst>
              <a:ext uri="{FF2B5EF4-FFF2-40B4-BE49-F238E27FC236}">
                <a16:creationId xmlns:a16="http://schemas.microsoft.com/office/drawing/2014/main" id="{5CE243AA-497F-BAD0-4A73-5D00EEE5B272}"/>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47</a:t>
            </a:fld>
            <a:endParaRPr lang="en-US" dirty="0">
              <a:solidFill>
                <a:schemeClr val="tx1"/>
              </a:solidFill>
            </a:endParaRPr>
          </a:p>
        </p:txBody>
      </p:sp>
    </p:spTree>
    <p:extLst>
      <p:ext uri="{BB962C8B-B14F-4D97-AF65-F5344CB8AC3E}">
        <p14:creationId xmlns:p14="http://schemas.microsoft.com/office/powerpoint/2010/main" val="3857755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9B35-F240-3250-8E0A-93415840C3AF}"/>
              </a:ext>
            </a:extLst>
          </p:cNvPr>
          <p:cNvSpPr>
            <a:spLocks noGrp="1"/>
          </p:cNvSpPr>
          <p:nvPr>
            <p:ph type="title"/>
          </p:nvPr>
        </p:nvSpPr>
        <p:spPr/>
        <p:txBody>
          <a:bodyPr/>
          <a:lstStyle/>
          <a:p>
            <a:r>
              <a:rPr lang="en-US" dirty="0"/>
              <a:t>Pull changes from the repository</a:t>
            </a:r>
          </a:p>
        </p:txBody>
      </p:sp>
      <p:sp>
        <p:nvSpPr>
          <p:cNvPr id="3" name="Footer Placeholder 2">
            <a:extLst>
              <a:ext uri="{FF2B5EF4-FFF2-40B4-BE49-F238E27FC236}">
                <a16:creationId xmlns:a16="http://schemas.microsoft.com/office/drawing/2014/main" id="{0F573F5E-AE71-1845-DDCE-2D99E0A7E4BE}"/>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C7A74367-CA09-7CD5-0C69-A51F6A8DC05C}"/>
              </a:ext>
            </a:extLst>
          </p:cNvPr>
          <p:cNvSpPr>
            <a:spLocks noGrp="1"/>
          </p:cNvSpPr>
          <p:nvPr>
            <p:ph type="body" sz="quarter" idx="13"/>
          </p:nvPr>
        </p:nvSpPr>
        <p:spPr/>
        <p:txBody>
          <a:bodyPr>
            <a:normAutofit/>
          </a:bodyPr>
          <a:lstStyle/>
          <a:p>
            <a:r>
              <a:rPr lang="en-US" dirty="0"/>
              <a:t>This will update your local copy of the code with the latest changes.</a:t>
            </a:r>
          </a:p>
          <a:p>
            <a:endParaRPr lang="en-US" dirty="0"/>
          </a:p>
          <a:p>
            <a:r>
              <a:rPr lang="en-US" dirty="0">
                <a:hlinkClick r:id="rId2"/>
              </a:rPr>
              <a:t>https://learn.microsoft.com/en-us/visualstudio/version-control/git-fetch-pull-sync?view=vs-2019</a:t>
            </a:r>
            <a:endParaRPr lang="en-US" dirty="0"/>
          </a:p>
          <a:p>
            <a:endParaRPr lang="en-US" dirty="0"/>
          </a:p>
        </p:txBody>
      </p:sp>
      <p:pic>
        <p:nvPicPr>
          <p:cNvPr id="9" name="Picture Placeholder 8" descr="A picture containing fire, nature, outdoor, dark&#10;&#10;Description automatically generated">
            <a:extLst>
              <a:ext uri="{FF2B5EF4-FFF2-40B4-BE49-F238E27FC236}">
                <a16:creationId xmlns:a16="http://schemas.microsoft.com/office/drawing/2014/main" id="{97D2BCC0-695F-3E01-BD71-61F9842FE4B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8608" r="28608"/>
          <a:stretch>
            <a:fillRect/>
          </a:stretch>
        </p:blipFill>
        <p:spPr/>
      </p:pic>
      <p:sp>
        <p:nvSpPr>
          <p:cNvPr id="6" name="Text Placeholder 5">
            <a:extLst>
              <a:ext uri="{FF2B5EF4-FFF2-40B4-BE49-F238E27FC236}">
                <a16:creationId xmlns:a16="http://schemas.microsoft.com/office/drawing/2014/main" id="{3F663C34-7347-6313-EEC8-00777DF22808}"/>
              </a:ext>
            </a:extLst>
          </p:cNvPr>
          <p:cNvSpPr>
            <a:spLocks noGrp="1"/>
          </p:cNvSpPr>
          <p:nvPr>
            <p:ph type="body" sz="quarter" idx="14"/>
          </p:nvPr>
        </p:nvSpPr>
        <p:spPr/>
        <p:txBody>
          <a:bodyPr>
            <a:normAutofit lnSpcReduction="10000"/>
          </a:bodyPr>
          <a:lstStyle/>
          <a:p>
            <a:r>
              <a:rPr lang="en-US" dirty="0"/>
              <a:t>To get the latest changes from the repository, you can pull changes.</a:t>
            </a:r>
          </a:p>
        </p:txBody>
      </p:sp>
      <p:sp>
        <p:nvSpPr>
          <p:cNvPr id="7" name="Slide Number Placeholder 6">
            <a:extLst>
              <a:ext uri="{FF2B5EF4-FFF2-40B4-BE49-F238E27FC236}">
                <a16:creationId xmlns:a16="http://schemas.microsoft.com/office/drawing/2014/main" id="{169A86E1-7FA2-3440-1422-FC7E8EC3138F}"/>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48</a:t>
            </a:fld>
            <a:endParaRPr lang="en-US" dirty="0">
              <a:solidFill>
                <a:schemeClr val="tx1"/>
              </a:solidFill>
            </a:endParaRPr>
          </a:p>
        </p:txBody>
      </p:sp>
    </p:spTree>
    <p:extLst>
      <p:ext uri="{BB962C8B-B14F-4D97-AF65-F5344CB8AC3E}">
        <p14:creationId xmlns:p14="http://schemas.microsoft.com/office/powerpoint/2010/main" val="101327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DA23-7C2F-15D8-4049-F25A4FC48CF9}"/>
              </a:ext>
            </a:extLst>
          </p:cNvPr>
          <p:cNvSpPr>
            <a:spLocks noGrp="1"/>
          </p:cNvSpPr>
          <p:nvPr>
            <p:ph type="title"/>
          </p:nvPr>
        </p:nvSpPr>
        <p:spPr/>
        <p:txBody>
          <a:bodyPr/>
          <a:lstStyle/>
          <a:p>
            <a:r>
              <a:rPr lang="en-US" dirty="0"/>
              <a:t>Push changes to the repository</a:t>
            </a:r>
          </a:p>
        </p:txBody>
      </p:sp>
      <p:sp>
        <p:nvSpPr>
          <p:cNvPr id="3" name="Footer Placeholder 2">
            <a:extLst>
              <a:ext uri="{FF2B5EF4-FFF2-40B4-BE49-F238E27FC236}">
                <a16:creationId xmlns:a16="http://schemas.microsoft.com/office/drawing/2014/main" id="{3580D879-5CEA-3B34-7D41-472A9F962AA7}"/>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65765072-F64E-85DB-3584-A352BAFEB63C}"/>
              </a:ext>
            </a:extLst>
          </p:cNvPr>
          <p:cNvSpPr>
            <a:spLocks noGrp="1"/>
          </p:cNvSpPr>
          <p:nvPr>
            <p:ph type="body" sz="quarter" idx="13"/>
          </p:nvPr>
        </p:nvSpPr>
        <p:spPr/>
        <p:txBody>
          <a:bodyPr/>
          <a:lstStyle/>
          <a:p>
            <a:r>
              <a:rPr lang="en-US" dirty="0"/>
              <a:t>This will update the code in the Azure DevOps project.</a:t>
            </a:r>
          </a:p>
          <a:p>
            <a:endParaRPr lang="en-US" dirty="0"/>
          </a:p>
          <a:p>
            <a:r>
              <a:rPr lang="en-US" dirty="0">
                <a:hlinkClick r:id="rId2"/>
              </a:rPr>
              <a:t>https://learn.microsoft.com/en-us/visualstudio/version-control/git-make-commit?view=vs-2019</a:t>
            </a:r>
            <a:endParaRPr lang="en-US" dirty="0"/>
          </a:p>
          <a:p>
            <a:endParaRPr lang="en-US" dirty="0"/>
          </a:p>
        </p:txBody>
      </p:sp>
      <p:pic>
        <p:nvPicPr>
          <p:cNvPr id="9" name="Picture Placeholder 8">
            <a:extLst>
              <a:ext uri="{FF2B5EF4-FFF2-40B4-BE49-F238E27FC236}">
                <a16:creationId xmlns:a16="http://schemas.microsoft.com/office/drawing/2014/main" id="{18722970-6D37-4691-EBFD-2A54075F5C5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1369" r="31369"/>
          <a:stretch>
            <a:fillRect/>
          </a:stretch>
        </p:blipFill>
        <p:spPr/>
      </p:pic>
      <p:sp>
        <p:nvSpPr>
          <p:cNvPr id="6" name="Text Placeholder 5">
            <a:extLst>
              <a:ext uri="{FF2B5EF4-FFF2-40B4-BE49-F238E27FC236}">
                <a16:creationId xmlns:a16="http://schemas.microsoft.com/office/drawing/2014/main" id="{0EBF2E5F-B167-3BB4-F3F6-94003490AE3A}"/>
              </a:ext>
            </a:extLst>
          </p:cNvPr>
          <p:cNvSpPr>
            <a:spLocks noGrp="1"/>
          </p:cNvSpPr>
          <p:nvPr>
            <p:ph type="body" sz="quarter" idx="14"/>
          </p:nvPr>
        </p:nvSpPr>
        <p:spPr/>
        <p:txBody>
          <a:bodyPr>
            <a:normAutofit lnSpcReduction="10000"/>
          </a:bodyPr>
          <a:lstStyle/>
          <a:p>
            <a:r>
              <a:rPr lang="en-US" dirty="0"/>
              <a:t>After making changes to the code, you can push the changes to the repository</a:t>
            </a:r>
          </a:p>
        </p:txBody>
      </p:sp>
      <p:sp>
        <p:nvSpPr>
          <p:cNvPr id="7" name="Slide Number Placeholder 6">
            <a:extLst>
              <a:ext uri="{FF2B5EF4-FFF2-40B4-BE49-F238E27FC236}">
                <a16:creationId xmlns:a16="http://schemas.microsoft.com/office/drawing/2014/main" id="{404B9599-402A-3F72-8733-65B22DC3EEB3}"/>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49</a:t>
            </a:fld>
            <a:endParaRPr lang="en-US" dirty="0">
              <a:solidFill>
                <a:schemeClr val="tx1"/>
              </a:solidFill>
            </a:endParaRPr>
          </a:p>
        </p:txBody>
      </p:sp>
    </p:spTree>
    <p:extLst>
      <p:ext uri="{BB962C8B-B14F-4D97-AF65-F5344CB8AC3E}">
        <p14:creationId xmlns:p14="http://schemas.microsoft.com/office/powerpoint/2010/main" val="1237908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 outdoor&#10;&#10;Description automatically generated">
            <a:extLst>
              <a:ext uri="{FF2B5EF4-FFF2-40B4-BE49-F238E27FC236}">
                <a16:creationId xmlns:a16="http://schemas.microsoft.com/office/drawing/2014/main" id="{BC51E892-C514-D737-A0C9-05DC18A2BAD3}"/>
              </a:ext>
            </a:extLst>
          </p:cNvPr>
          <p:cNvPicPr>
            <a:picLocks noGrp="1" noChangeAspect="1"/>
          </p:cNvPicPr>
          <p:nvPr>
            <p:ph type="pic" sz="quarter" idx="12"/>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l="25053" r="25053"/>
          <a:stretch>
            <a:fillRect/>
          </a:stretch>
        </p:blipFill>
        <p:spPr/>
      </p:pic>
      <p:sp>
        <p:nvSpPr>
          <p:cNvPr id="3" name="Title 2">
            <a:extLst>
              <a:ext uri="{FF2B5EF4-FFF2-40B4-BE49-F238E27FC236}">
                <a16:creationId xmlns:a16="http://schemas.microsoft.com/office/drawing/2014/main" id="{83361192-0D6D-B5D9-D092-635862C67DFA}"/>
              </a:ext>
            </a:extLst>
          </p:cNvPr>
          <p:cNvSpPr>
            <a:spLocks noGrp="1"/>
          </p:cNvSpPr>
          <p:nvPr>
            <p:ph type="title"/>
          </p:nvPr>
        </p:nvSpPr>
        <p:spPr/>
        <p:txBody>
          <a:bodyPr/>
          <a:lstStyle/>
          <a:p>
            <a:r>
              <a:rPr lang="en-US" dirty="0"/>
              <a:t>Prerequisites</a:t>
            </a:r>
          </a:p>
        </p:txBody>
      </p:sp>
      <p:sp>
        <p:nvSpPr>
          <p:cNvPr id="5" name="Text Placeholder 4">
            <a:extLst>
              <a:ext uri="{FF2B5EF4-FFF2-40B4-BE49-F238E27FC236}">
                <a16:creationId xmlns:a16="http://schemas.microsoft.com/office/drawing/2014/main" id="{524C6D1A-FC04-4A71-BC64-8BCD782309C2}"/>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Access to Dev environment (local VS will work for some items)</a:t>
            </a:r>
          </a:p>
          <a:p>
            <a:pPr marL="342900" indent="-342900">
              <a:buFont typeface="Arial" panose="020B0604020202020204" pitchFamily="34" charset="0"/>
              <a:buChar char="•"/>
            </a:pPr>
            <a:r>
              <a:rPr lang="en-US" dirty="0"/>
              <a:t>Access to DevOps instance as an administrator</a:t>
            </a:r>
          </a:p>
          <a:p>
            <a:pPr marL="342900" indent="-342900">
              <a:buFont typeface="Arial" panose="020B0604020202020204" pitchFamily="34" charset="0"/>
              <a:buChar char="•"/>
            </a:pPr>
            <a:r>
              <a:rPr lang="en-US" dirty="0"/>
              <a:t>Access to LCS Project</a:t>
            </a:r>
          </a:p>
          <a:p>
            <a:pPr marL="342900" indent="-342900">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62136F98-422D-7C37-D326-496C388DB5C1}"/>
              </a:ext>
            </a:extLst>
          </p:cNvPr>
          <p:cNvSpPr>
            <a:spLocks noGrp="1"/>
          </p:cNvSpPr>
          <p:nvPr>
            <p:ph type="body" sz="quarter" idx="16"/>
          </p:nvPr>
        </p:nvSpPr>
        <p:spPr/>
        <p:txBody>
          <a:bodyPr/>
          <a:lstStyle/>
          <a:p>
            <a:r>
              <a:rPr lang="en-US" dirty="0"/>
              <a:t>Before We Start Journey</a:t>
            </a:r>
          </a:p>
        </p:txBody>
      </p:sp>
    </p:spTree>
    <p:extLst>
      <p:ext uri="{BB962C8B-B14F-4D97-AF65-F5344CB8AC3E}">
        <p14:creationId xmlns:p14="http://schemas.microsoft.com/office/powerpoint/2010/main" val="2209652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AAA1-CBDB-AC4B-6786-85F412B5A251}"/>
              </a:ext>
            </a:extLst>
          </p:cNvPr>
          <p:cNvSpPr>
            <a:spLocks noGrp="1"/>
          </p:cNvSpPr>
          <p:nvPr>
            <p:ph type="title"/>
          </p:nvPr>
        </p:nvSpPr>
        <p:spPr/>
        <p:txBody>
          <a:bodyPr/>
          <a:lstStyle/>
          <a:p>
            <a:r>
              <a:rPr lang="en-US" dirty="0"/>
              <a:t>Start working with branches</a:t>
            </a:r>
          </a:p>
        </p:txBody>
      </p:sp>
      <p:sp>
        <p:nvSpPr>
          <p:cNvPr id="3" name="Footer Placeholder 2">
            <a:extLst>
              <a:ext uri="{FF2B5EF4-FFF2-40B4-BE49-F238E27FC236}">
                <a16:creationId xmlns:a16="http://schemas.microsoft.com/office/drawing/2014/main" id="{BCC62E5F-814F-5BC5-611A-5F7D581A0F2F}"/>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5E7798FA-3FFB-A008-4F1A-7F720304BD63}"/>
              </a:ext>
            </a:extLst>
          </p:cNvPr>
          <p:cNvSpPr>
            <a:spLocks noGrp="1"/>
          </p:cNvSpPr>
          <p:nvPr>
            <p:ph type="body" sz="quarter" idx="13"/>
          </p:nvPr>
        </p:nvSpPr>
        <p:spPr/>
        <p:txBody>
          <a:bodyPr>
            <a:normAutofit lnSpcReduction="10000"/>
          </a:bodyPr>
          <a:lstStyle/>
          <a:p>
            <a:r>
              <a:rPr lang="en-US" dirty="0"/>
              <a:t>This allows you to make changes to the code without affecting the main branch. A work area just for the item or task only for that item or task.</a:t>
            </a:r>
          </a:p>
          <a:p>
            <a:r>
              <a:rPr lang="en-US" dirty="0">
                <a:hlinkClick r:id="rId2"/>
              </a:rPr>
              <a:t>https://learn.microsoft.com/en-us/visualstudio/version-control/git-create-branch?view=vs-2019</a:t>
            </a:r>
            <a:endParaRPr lang="en-US" dirty="0"/>
          </a:p>
          <a:p>
            <a:endParaRPr lang="en-US" dirty="0"/>
          </a:p>
        </p:txBody>
      </p:sp>
      <p:pic>
        <p:nvPicPr>
          <p:cNvPr id="9" name="Picture Placeholder 8" descr="A picture containing dark, night, night sky&#10;&#10;Description automatically generated">
            <a:extLst>
              <a:ext uri="{FF2B5EF4-FFF2-40B4-BE49-F238E27FC236}">
                <a16:creationId xmlns:a16="http://schemas.microsoft.com/office/drawing/2014/main" id="{74B749E5-6C50-8755-FC9F-A2372E1ED85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1415" r="31415"/>
          <a:stretch>
            <a:fillRect/>
          </a:stretch>
        </p:blipFill>
        <p:spPr/>
      </p:pic>
      <p:sp>
        <p:nvSpPr>
          <p:cNvPr id="6" name="Text Placeholder 5">
            <a:extLst>
              <a:ext uri="{FF2B5EF4-FFF2-40B4-BE49-F238E27FC236}">
                <a16:creationId xmlns:a16="http://schemas.microsoft.com/office/drawing/2014/main" id="{80D128E2-005D-E717-3F0B-8080991881ED}"/>
              </a:ext>
            </a:extLst>
          </p:cNvPr>
          <p:cNvSpPr>
            <a:spLocks noGrp="1"/>
          </p:cNvSpPr>
          <p:nvPr>
            <p:ph type="body" sz="quarter" idx="14"/>
          </p:nvPr>
        </p:nvSpPr>
        <p:spPr/>
        <p:txBody>
          <a:bodyPr>
            <a:normAutofit lnSpcReduction="10000"/>
          </a:bodyPr>
          <a:lstStyle/>
          <a:p>
            <a:r>
              <a:rPr lang="en-US" dirty="0"/>
              <a:t>If you want to work on a feature or bug fix, you can create a branch in Git.</a:t>
            </a:r>
          </a:p>
        </p:txBody>
      </p:sp>
      <p:sp>
        <p:nvSpPr>
          <p:cNvPr id="7" name="Slide Number Placeholder 6">
            <a:extLst>
              <a:ext uri="{FF2B5EF4-FFF2-40B4-BE49-F238E27FC236}">
                <a16:creationId xmlns:a16="http://schemas.microsoft.com/office/drawing/2014/main" id="{9B10BF91-46B8-227B-8AE5-196BEB527CD0}"/>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50</a:t>
            </a:fld>
            <a:endParaRPr lang="en-US" dirty="0">
              <a:solidFill>
                <a:schemeClr val="tx1"/>
              </a:solidFill>
            </a:endParaRPr>
          </a:p>
        </p:txBody>
      </p:sp>
    </p:spTree>
    <p:extLst>
      <p:ext uri="{BB962C8B-B14F-4D97-AF65-F5344CB8AC3E}">
        <p14:creationId xmlns:p14="http://schemas.microsoft.com/office/powerpoint/2010/main" val="1357454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DDC781-0D24-436A-87DF-6D0A6D2AD01C}"/>
              </a:ext>
            </a:extLst>
          </p:cNvPr>
          <p:cNvSpPr>
            <a:spLocks noGrp="1"/>
          </p:cNvSpPr>
          <p:nvPr>
            <p:ph type="title"/>
          </p:nvPr>
        </p:nvSpPr>
        <p:spPr/>
        <p:txBody>
          <a:bodyPr/>
          <a:lstStyle/>
          <a:p>
            <a:r>
              <a:rPr lang="en-US" dirty="0"/>
              <a:t>Activity 2:</a:t>
            </a:r>
          </a:p>
        </p:txBody>
      </p:sp>
      <p:sp>
        <p:nvSpPr>
          <p:cNvPr id="3" name="Footer Placeholder 2">
            <a:extLst>
              <a:ext uri="{FF2B5EF4-FFF2-40B4-BE49-F238E27FC236}">
                <a16:creationId xmlns:a16="http://schemas.microsoft.com/office/drawing/2014/main" id="{EA45ACAA-AC9E-46FA-30F6-066D30737D1C}"/>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224EED69-13BE-938E-74D8-F4985FE06F06}"/>
              </a:ext>
            </a:extLst>
          </p:cNvPr>
          <p:cNvSpPr>
            <a:spLocks noGrp="1"/>
          </p:cNvSpPr>
          <p:nvPr>
            <p:ph type="body" sz="quarter" idx="12"/>
          </p:nvPr>
        </p:nvSpPr>
        <p:spPr/>
        <p:txBody>
          <a:bodyPr/>
          <a:lstStyle/>
          <a:p>
            <a:r>
              <a:rPr lang="en-US" dirty="0"/>
              <a:t>Use everything we just went through to create a project, repo with initialization, map it locally, add a </a:t>
            </a:r>
            <a:r>
              <a:rPr lang="en-US" dirty="0" err="1"/>
              <a:t>yaml</a:t>
            </a:r>
            <a:r>
              <a:rPr lang="en-US" dirty="0"/>
              <a:t> build pipeline and .</a:t>
            </a:r>
            <a:r>
              <a:rPr lang="en-US" dirty="0" err="1"/>
              <a:t>gitignore</a:t>
            </a:r>
            <a:r>
              <a:rPr lang="en-US" dirty="0"/>
              <a:t>.</a:t>
            </a:r>
          </a:p>
        </p:txBody>
      </p:sp>
      <p:sp>
        <p:nvSpPr>
          <p:cNvPr id="7" name="Slide Number Placeholder 6">
            <a:extLst>
              <a:ext uri="{FF2B5EF4-FFF2-40B4-BE49-F238E27FC236}">
                <a16:creationId xmlns:a16="http://schemas.microsoft.com/office/drawing/2014/main" id="{0281C9BA-7F54-5E00-704A-8864636BF7AB}"/>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51</a:t>
            </a:fld>
            <a:endParaRPr lang="en-US" dirty="0">
              <a:solidFill>
                <a:schemeClr val="tx1"/>
              </a:solidFill>
            </a:endParaRPr>
          </a:p>
        </p:txBody>
      </p:sp>
    </p:spTree>
    <p:extLst>
      <p:ext uri="{BB962C8B-B14F-4D97-AF65-F5344CB8AC3E}">
        <p14:creationId xmlns:p14="http://schemas.microsoft.com/office/powerpoint/2010/main" val="3052238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516D-2C87-A877-DC92-DC91349DBC17}"/>
              </a:ext>
            </a:extLst>
          </p:cNvPr>
          <p:cNvSpPr>
            <a:spLocks noGrp="1"/>
          </p:cNvSpPr>
          <p:nvPr>
            <p:ph type="title"/>
          </p:nvPr>
        </p:nvSpPr>
        <p:spPr/>
        <p:txBody>
          <a:bodyPr/>
          <a:lstStyle/>
          <a:p>
            <a:r>
              <a:rPr lang="en-US" dirty="0"/>
              <a:t>Activity 3</a:t>
            </a:r>
          </a:p>
        </p:txBody>
      </p:sp>
      <p:sp>
        <p:nvSpPr>
          <p:cNvPr id="3" name="Footer Placeholder 2">
            <a:extLst>
              <a:ext uri="{FF2B5EF4-FFF2-40B4-BE49-F238E27FC236}">
                <a16:creationId xmlns:a16="http://schemas.microsoft.com/office/drawing/2014/main" id="{3BAFB721-BECB-CFBC-3ED2-B569C73E82A8}"/>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2A9E74A1-0B63-37D9-542C-BCC09D782B8D}"/>
              </a:ext>
            </a:extLst>
          </p:cNvPr>
          <p:cNvSpPr>
            <a:spLocks noGrp="1"/>
          </p:cNvSpPr>
          <p:nvPr>
            <p:ph type="body" sz="quarter" idx="12"/>
          </p:nvPr>
        </p:nvSpPr>
        <p:spPr/>
        <p:txBody>
          <a:bodyPr/>
          <a:lstStyle/>
          <a:p>
            <a:r>
              <a:rPr lang="en-US" dirty="0"/>
              <a:t>Use Git Command Line to perform a push, pull, fetch, and sync. Also confirm what branch you are currently working in via command line. Find the same info in Visual Studio.</a:t>
            </a:r>
          </a:p>
          <a:p>
            <a:endParaRPr lang="en-US" dirty="0"/>
          </a:p>
          <a:p>
            <a:r>
              <a:rPr lang="en-US">
                <a:hlinkClick r:id="rId2"/>
              </a:rPr>
              <a:t>https://www.atlassian.com/git/tutorials/atlassian-git-cheatsheet</a:t>
            </a:r>
            <a:endParaRPr lang="en-US"/>
          </a:p>
          <a:p>
            <a:endParaRPr lang="en-US" dirty="0"/>
          </a:p>
        </p:txBody>
      </p:sp>
      <p:sp>
        <p:nvSpPr>
          <p:cNvPr id="5" name="Slide Number Placeholder 4">
            <a:extLst>
              <a:ext uri="{FF2B5EF4-FFF2-40B4-BE49-F238E27FC236}">
                <a16:creationId xmlns:a16="http://schemas.microsoft.com/office/drawing/2014/main" id="{7660BCFB-5A0A-1B82-5578-7C02680A53D5}"/>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52</a:t>
            </a:fld>
            <a:endParaRPr lang="en-US" dirty="0">
              <a:solidFill>
                <a:schemeClr val="tx1"/>
              </a:solidFill>
            </a:endParaRPr>
          </a:p>
        </p:txBody>
      </p:sp>
    </p:spTree>
    <p:extLst>
      <p:ext uri="{BB962C8B-B14F-4D97-AF65-F5344CB8AC3E}">
        <p14:creationId xmlns:p14="http://schemas.microsoft.com/office/powerpoint/2010/main" val="1005510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7B7928-2C4D-BA4D-B568-477D50F0C79D}"/>
              </a:ext>
            </a:extLst>
          </p:cNvPr>
          <p:cNvSpPr>
            <a:spLocks noGrp="1"/>
          </p:cNvSpPr>
          <p:nvPr>
            <p:ph type="title"/>
          </p:nvPr>
        </p:nvSpPr>
        <p:spPr/>
        <p:txBody>
          <a:bodyPr/>
          <a:lstStyle/>
          <a:p>
            <a:pPr algn="ctr"/>
            <a:r>
              <a:rPr lang="en-US" sz="7200" dirty="0"/>
              <a:t>Best practices for using Git in Azure DevOps</a:t>
            </a:r>
          </a:p>
        </p:txBody>
      </p:sp>
      <p:sp>
        <p:nvSpPr>
          <p:cNvPr id="5" name="Slide Number Placeholder 4">
            <a:extLst>
              <a:ext uri="{FF2B5EF4-FFF2-40B4-BE49-F238E27FC236}">
                <a16:creationId xmlns:a16="http://schemas.microsoft.com/office/drawing/2014/main" id="{7B4FE844-C812-0134-170F-843DAAFD0114}"/>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53</a:t>
            </a:fld>
            <a:endParaRPr lang="en-US" dirty="0">
              <a:solidFill>
                <a:schemeClr val="tx1"/>
              </a:solidFill>
            </a:endParaRPr>
          </a:p>
        </p:txBody>
      </p:sp>
    </p:spTree>
    <p:extLst>
      <p:ext uri="{BB962C8B-B14F-4D97-AF65-F5344CB8AC3E}">
        <p14:creationId xmlns:p14="http://schemas.microsoft.com/office/powerpoint/2010/main" val="1136665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A6821D-2204-018E-B7C7-2EC34412FF6B}"/>
              </a:ext>
            </a:extLst>
          </p:cNvPr>
          <p:cNvSpPr>
            <a:spLocks noGrp="1"/>
          </p:cNvSpPr>
          <p:nvPr>
            <p:ph type="title"/>
          </p:nvPr>
        </p:nvSpPr>
        <p:spPr/>
        <p:txBody>
          <a:bodyPr/>
          <a:lstStyle/>
          <a:p>
            <a:r>
              <a:rPr lang="en-US" dirty="0"/>
              <a:t>Best practices</a:t>
            </a:r>
          </a:p>
        </p:txBody>
      </p:sp>
      <p:sp>
        <p:nvSpPr>
          <p:cNvPr id="4" name="Text Placeholder 3">
            <a:extLst>
              <a:ext uri="{FF2B5EF4-FFF2-40B4-BE49-F238E27FC236}">
                <a16:creationId xmlns:a16="http://schemas.microsoft.com/office/drawing/2014/main" id="{827D8987-209B-CCFE-1668-C21C84ED05A2}"/>
              </a:ext>
            </a:extLst>
          </p:cNvPr>
          <p:cNvSpPr>
            <a:spLocks noGrp="1"/>
          </p:cNvSpPr>
          <p:nvPr>
            <p:ph type="body" sz="quarter" idx="12"/>
          </p:nvPr>
        </p:nvSpPr>
        <p:spPr/>
        <p:txBody>
          <a:bodyPr/>
          <a:lstStyle/>
          <a:p>
            <a:r>
              <a:rPr lang="en-US" dirty="0"/>
              <a:t>01</a:t>
            </a:r>
          </a:p>
        </p:txBody>
      </p:sp>
      <p:sp>
        <p:nvSpPr>
          <p:cNvPr id="5" name="Text Placeholder 4">
            <a:extLst>
              <a:ext uri="{FF2B5EF4-FFF2-40B4-BE49-F238E27FC236}">
                <a16:creationId xmlns:a16="http://schemas.microsoft.com/office/drawing/2014/main" id="{D7FA9C0F-0E46-2DBE-C8BA-055838B9E47C}"/>
              </a:ext>
            </a:extLst>
          </p:cNvPr>
          <p:cNvSpPr>
            <a:spLocks noGrp="1"/>
          </p:cNvSpPr>
          <p:nvPr>
            <p:ph type="body" sz="quarter" idx="13"/>
          </p:nvPr>
        </p:nvSpPr>
        <p:spPr/>
        <p:txBody>
          <a:bodyPr/>
          <a:lstStyle/>
          <a:p>
            <a:r>
              <a:rPr lang="en-US" dirty="0"/>
              <a:t>03</a:t>
            </a:r>
          </a:p>
        </p:txBody>
      </p:sp>
      <p:sp>
        <p:nvSpPr>
          <p:cNvPr id="6" name="Text Placeholder 5">
            <a:extLst>
              <a:ext uri="{FF2B5EF4-FFF2-40B4-BE49-F238E27FC236}">
                <a16:creationId xmlns:a16="http://schemas.microsoft.com/office/drawing/2014/main" id="{860D512A-7059-BE94-E467-DD2463231968}"/>
              </a:ext>
            </a:extLst>
          </p:cNvPr>
          <p:cNvSpPr>
            <a:spLocks noGrp="1"/>
          </p:cNvSpPr>
          <p:nvPr>
            <p:ph type="body" sz="quarter" idx="14"/>
          </p:nvPr>
        </p:nvSpPr>
        <p:spPr/>
        <p:txBody>
          <a:bodyPr/>
          <a:lstStyle/>
          <a:p>
            <a:r>
              <a:rPr lang="en-US" dirty="0"/>
              <a:t>02</a:t>
            </a:r>
          </a:p>
        </p:txBody>
      </p:sp>
      <p:sp>
        <p:nvSpPr>
          <p:cNvPr id="7" name="Text Placeholder 6">
            <a:extLst>
              <a:ext uri="{FF2B5EF4-FFF2-40B4-BE49-F238E27FC236}">
                <a16:creationId xmlns:a16="http://schemas.microsoft.com/office/drawing/2014/main" id="{1E1539A0-5324-8F75-08E8-F8BE1D148B3E}"/>
              </a:ext>
            </a:extLst>
          </p:cNvPr>
          <p:cNvSpPr>
            <a:spLocks noGrp="1"/>
          </p:cNvSpPr>
          <p:nvPr>
            <p:ph type="body" sz="quarter" idx="15"/>
          </p:nvPr>
        </p:nvSpPr>
        <p:spPr/>
        <p:txBody>
          <a:bodyPr/>
          <a:lstStyle/>
          <a:p>
            <a:r>
              <a:rPr lang="en-US" dirty="0"/>
              <a:t>04</a:t>
            </a:r>
          </a:p>
        </p:txBody>
      </p:sp>
      <p:sp>
        <p:nvSpPr>
          <p:cNvPr id="8" name="Text Placeholder 7">
            <a:extLst>
              <a:ext uri="{FF2B5EF4-FFF2-40B4-BE49-F238E27FC236}">
                <a16:creationId xmlns:a16="http://schemas.microsoft.com/office/drawing/2014/main" id="{CDABF9AD-C53E-1C8F-0B2D-3158C2B7E9C0}"/>
              </a:ext>
            </a:extLst>
          </p:cNvPr>
          <p:cNvSpPr>
            <a:spLocks noGrp="1"/>
          </p:cNvSpPr>
          <p:nvPr>
            <p:ph type="body" sz="quarter" idx="16"/>
          </p:nvPr>
        </p:nvSpPr>
        <p:spPr/>
        <p:txBody>
          <a:bodyPr>
            <a:normAutofit/>
          </a:bodyPr>
          <a:lstStyle/>
          <a:p>
            <a:r>
              <a:rPr lang="en-US" dirty="0"/>
              <a:t>Create one repository for each project</a:t>
            </a:r>
          </a:p>
        </p:txBody>
      </p:sp>
      <p:sp>
        <p:nvSpPr>
          <p:cNvPr id="9" name="Text Placeholder 8">
            <a:extLst>
              <a:ext uri="{FF2B5EF4-FFF2-40B4-BE49-F238E27FC236}">
                <a16:creationId xmlns:a16="http://schemas.microsoft.com/office/drawing/2014/main" id="{A4F8A19A-48E5-299E-E1EF-C562C4AE1A05}"/>
              </a:ext>
            </a:extLst>
          </p:cNvPr>
          <p:cNvSpPr>
            <a:spLocks noGrp="1"/>
          </p:cNvSpPr>
          <p:nvPr>
            <p:ph type="body" sz="quarter" idx="18"/>
          </p:nvPr>
        </p:nvSpPr>
        <p:spPr/>
        <p:txBody>
          <a:bodyPr>
            <a:normAutofit fontScale="92500" lnSpcReduction="20000"/>
          </a:bodyPr>
          <a:lstStyle/>
          <a:p>
            <a:r>
              <a:rPr lang="en-US" dirty="0"/>
              <a:t>This will help you manage and track changes to the code more effectively.</a:t>
            </a:r>
          </a:p>
        </p:txBody>
      </p:sp>
      <p:sp>
        <p:nvSpPr>
          <p:cNvPr id="10" name="Text Placeholder 9">
            <a:extLst>
              <a:ext uri="{FF2B5EF4-FFF2-40B4-BE49-F238E27FC236}">
                <a16:creationId xmlns:a16="http://schemas.microsoft.com/office/drawing/2014/main" id="{9CE1C68A-BF7B-D3AA-B81A-7F152D109513}"/>
              </a:ext>
            </a:extLst>
          </p:cNvPr>
          <p:cNvSpPr>
            <a:spLocks noGrp="1"/>
          </p:cNvSpPr>
          <p:nvPr>
            <p:ph type="body" sz="quarter" idx="19"/>
          </p:nvPr>
        </p:nvSpPr>
        <p:spPr/>
        <p:txBody>
          <a:bodyPr/>
          <a:lstStyle/>
          <a:p>
            <a:r>
              <a:rPr lang="en-US" dirty="0"/>
              <a:t>Use branching and merging</a:t>
            </a:r>
          </a:p>
        </p:txBody>
      </p:sp>
      <p:sp>
        <p:nvSpPr>
          <p:cNvPr id="11" name="Text Placeholder 10">
            <a:extLst>
              <a:ext uri="{FF2B5EF4-FFF2-40B4-BE49-F238E27FC236}">
                <a16:creationId xmlns:a16="http://schemas.microsoft.com/office/drawing/2014/main" id="{FA05E9F3-F9EF-C258-EEFB-B59F8B6980E4}"/>
              </a:ext>
            </a:extLst>
          </p:cNvPr>
          <p:cNvSpPr>
            <a:spLocks noGrp="1"/>
          </p:cNvSpPr>
          <p:nvPr>
            <p:ph type="body" sz="quarter" idx="20"/>
          </p:nvPr>
        </p:nvSpPr>
        <p:spPr/>
        <p:txBody>
          <a:bodyPr>
            <a:normAutofit fontScale="92500" lnSpcReduction="20000"/>
          </a:bodyPr>
          <a:lstStyle/>
          <a:p>
            <a:r>
              <a:rPr lang="en-US" dirty="0"/>
              <a:t>Use branches to isolate changes, and merge changes back into the main branch when they're ready.</a:t>
            </a:r>
          </a:p>
        </p:txBody>
      </p:sp>
      <p:sp>
        <p:nvSpPr>
          <p:cNvPr id="12" name="Text Placeholder 11">
            <a:extLst>
              <a:ext uri="{FF2B5EF4-FFF2-40B4-BE49-F238E27FC236}">
                <a16:creationId xmlns:a16="http://schemas.microsoft.com/office/drawing/2014/main" id="{477C6320-8D9D-DB87-6D32-BCB9834E5277}"/>
              </a:ext>
            </a:extLst>
          </p:cNvPr>
          <p:cNvSpPr>
            <a:spLocks noGrp="1"/>
          </p:cNvSpPr>
          <p:nvPr>
            <p:ph type="body" sz="quarter" idx="21"/>
          </p:nvPr>
        </p:nvSpPr>
        <p:spPr/>
        <p:txBody>
          <a:bodyPr/>
          <a:lstStyle/>
          <a:p>
            <a:r>
              <a:rPr lang="en-US" dirty="0"/>
              <a:t>Commit often</a:t>
            </a:r>
          </a:p>
        </p:txBody>
      </p:sp>
      <p:sp>
        <p:nvSpPr>
          <p:cNvPr id="13" name="Text Placeholder 12">
            <a:extLst>
              <a:ext uri="{FF2B5EF4-FFF2-40B4-BE49-F238E27FC236}">
                <a16:creationId xmlns:a16="http://schemas.microsoft.com/office/drawing/2014/main" id="{2C184583-7522-1C23-A315-6D4DE0B813EF}"/>
              </a:ext>
            </a:extLst>
          </p:cNvPr>
          <p:cNvSpPr>
            <a:spLocks noGrp="1"/>
          </p:cNvSpPr>
          <p:nvPr>
            <p:ph type="body" sz="quarter" idx="22"/>
          </p:nvPr>
        </p:nvSpPr>
        <p:spPr/>
        <p:txBody>
          <a:bodyPr>
            <a:normAutofit fontScale="77500" lnSpcReduction="20000"/>
          </a:bodyPr>
          <a:lstStyle/>
          <a:p>
            <a:r>
              <a:rPr lang="en-US" dirty="0"/>
              <a:t>Commit changes frequently to the repository to keep track of changes and make it easier to revert if necessary.</a:t>
            </a:r>
          </a:p>
        </p:txBody>
      </p:sp>
      <p:sp>
        <p:nvSpPr>
          <p:cNvPr id="14" name="Text Placeholder 13">
            <a:extLst>
              <a:ext uri="{FF2B5EF4-FFF2-40B4-BE49-F238E27FC236}">
                <a16:creationId xmlns:a16="http://schemas.microsoft.com/office/drawing/2014/main" id="{00F95864-F8D7-871F-2672-C79217EFDF37}"/>
              </a:ext>
            </a:extLst>
          </p:cNvPr>
          <p:cNvSpPr>
            <a:spLocks noGrp="1"/>
          </p:cNvSpPr>
          <p:nvPr>
            <p:ph type="body" sz="quarter" idx="23"/>
          </p:nvPr>
        </p:nvSpPr>
        <p:spPr/>
        <p:txBody>
          <a:bodyPr>
            <a:normAutofit/>
          </a:bodyPr>
          <a:lstStyle/>
          <a:p>
            <a:r>
              <a:rPr lang="en-US" dirty="0"/>
              <a:t>Use descriptive commit messages</a:t>
            </a:r>
          </a:p>
        </p:txBody>
      </p:sp>
      <p:sp>
        <p:nvSpPr>
          <p:cNvPr id="15" name="Text Placeholder 14">
            <a:extLst>
              <a:ext uri="{FF2B5EF4-FFF2-40B4-BE49-F238E27FC236}">
                <a16:creationId xmlns:a16="http://schemas.microsoft.com/office/drawing/2014/main" id="{DA5A1631-18FA-8FCA-7013-0C8F8B342153}"/>
              </a:ext>
            </a:extLst>
          </p:cNvPr>
          <p:cNvSpPr>
            <a:spLocks noGrp="1"/>
          </p:cNvSpPr>
          <p:nvPr>
            <p:ph type="body" sz="quarter" idx="24"/>
          </p:nvPr>
        </p:nvSpPr>
        <p:spPr/>
        <p:txBody>
          <a:bodyPr>
            <a:normAutofit fontScale="77500" lnSpcReduction="20000"/>
          </a:bodyPr>
          <a:lstStyle/>
          <a:p>
            <a:r>
              <a:rPr lang="en-US" dirty="0"/>
              <a:t>Use meaningful commit messages to describe changes and make it easier to understand the history of the codebase.</a:t>
            </a:r>
          </a:p>
        </p:txBody>
      </p:sp>
    </p:spTree>
    <p:extLst>
      <p:ext uri="{BB962C8B-B14F-4D97-AF65-F5344CB8AC3E}">
        <p14:creationId xmlns:p14="http://schemas.microsoft.com/office/powerpoint/2010/main" val="392736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B183-F642-560F-754C-51FA0CA0811C}"/>
              </a:ext>
            </a:extLst>
          </p:cNvPr>
          <p:cNvSpPr>
            <a:spLocks noGrp="1"/>
          </p:cNvSpPr>
          <p:nvPr>
            <p:ph type="title"/>
          </p:nvPr>
        </p:nvSpPr>
        <p:spPr/>
        <p:txBody>
          <a:bodyPr/>
          <a:lstStyle/>
          <a:p>
            <a:r>
              <a:rPr lang="en-US" dirty="0"/>
              <a:t>Best Practices</a:t>
            </a:r>
          </a:p>
        </p:txBody>
      </p:sp>
      <p:sp>
        <p:nvSpPr>
          <p:cNvPr id="3" name="Footer Placeholder 2">
            <a:extLst>
              <a:ext uri="{FF2B5EF4-FFF2-40B4-BE49-F238E27FC236}">
                <a16:creationId xmlns:a16="http://schemas.microsoft.com/office/drawing/2014/main" id="{83B8462C-BC4E-A813-792E-E34BEF560A12}"/>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E8873C22-1F63-64FD-9602-880C316DC201}"/>
              </a:ext>
            </a:extLst>
          </p:cNvPr>
          <p:cNvSpPr>
            <a:spLocks noGrp="1"/>
          </p:cNvSpPr>
          <p:nvPr>
            <p:ph type="body" sz="quarter" idx="12"/>
          </p:nvPr>
        </p:nvSpPr>
        <p:spPr/>
        <p:txBody>
          <a:bodyPr/>
          <a:lstStyle/>
          <a:p>
            <a:r>
              <a:rPr lang="en-US" dirty="0"/>
              <a:t>05</a:t>
            </a:r>
          </a:p>
        </p:txBody>
      </p:sp>
      <p:sp>
        <p:nvSpPr>
          <p:cNvPr id="5" name="Text Placeholder 4">
            <a:extLst>
              <a:ext uri="{FF2B5EF4-FFF2-40B4-BE49-F238E27FC236}">
                <a16:creationId xmlns:a16="http://schemas.microsoft.com/office/drawing/2014/main" id="{7B16CB7A-155B-09A5-F1D2-6CADF7E01D2D}"/>
              </a:ext>
            </a:extLst>
          </p:cNvPr>
          <p:cNvSpPr>
            <a:spLocks noGrp="1"/>
          </p:cNvSpPr>
          <p:nvPr>
            <p:ph type="body" sz="quarter" idx="13"/>
          </p:nvPr>
        </p:nvSpPr>
        <p:spPr/>
        <p:txBody>
          <a:bodyPr/>
          <a:lstStyle/>
          <a:p>
            <a:r>
              <a:rPr lang="en-US" dirty="0"/>
              <a:t>07</a:t>
            </a:r>
          </a:p>
        </p:txBody>
      </p:sp>
      <p:sp>
        <p:nvSpPr>
          <p:cNvPr id="6" name="Text Placeholder 5">
            <a:extLst>
              <a:ext uri="{FF2B5EF4-FFF2-40B4-BE49-F238E27FC236}">
                <a16:creationId xmlns:a16="http://schemas.microsoft.com/office/drawing/2014/main" id="{58EA5BAC-3118-EED1-1FC7-6F18C01C1946}"/>
              </a:ext>
            </a:extLst>
          </p:cNvPr>
          <p:cNvSpPr>
            <a:spLocks noGrp="1"/>
          </p:cNvSpPr>
          <p:nvPr>
            <p:ph type="body" sz="quarter" idx="14"/>
          </p:nvPr>
        </p:nvSpPr>
        <p:spPr/>
        <p:txBody>
          <a:bodyPr/>
          <a:lstStyle/>
          <a:p>
            <a:r>
              <a:rPr lang="en-US" dirty="0"/>
              <a:t>06</a:t>
            </a:r>
          </a:p>
        </p:txBody>
      </p:sp>
      <p:sp>
        <p:nvSpPr>
          <p:cNvPr id="7" name="Text Placeholder 6">
            <a:extLst>
              <a:ext uri="{FF2B5EF4-FFF2-40B4-BE49-F238E27FC236}">
                <a16:creationId xmlns:a16="http://schemas.microsoft.com/office/drawing/2014/main" id="{7FF3DEF4-79C8-1509-E652-B530B6BE85F2}"/>
              </a:ext>
            </a:extLst>
          </p:cNvPr>
          <p:cNvSpPr>
            <a:spLocks noGrp="1"/>
          </p:cNvSpPr>
          <p:nvPr>
            <p:ph type="body" sz="quarter" idx="15"/>
          </p:nvPr>
        </p:nvSpPr>
        <p:spPr/>
        <p:txBody>
          <a:bodyPr/>
          <a:lstStyle/>
          <a:p>
            <a:r>
              <a:rPr lang="en-US" dirty="0"/>
              <a:t>08</a:t>
            </a:r>
          </a:p>
        </p:txBody>
      </p:sp>
      <p:sp>
        <p:nvSpPr>
          <p:cNvPr id="8" name="Text Placeholder 7">
            <a:extLst>
              <a:ext uri="{FF2B5EF4-FFF2-40B4-BE49-F238E27FC236}">
                <a16:creationId xmlns:a16="http://schemas.microsoft.com/office/drawing/2014/main" id="{5F67250D-39BD-1C80-3B1B-21A6E727F89C}"/>
              </a:ext>
            </a:extLst>
          </p:cNvPr>
          <p:cNvSpPr>
            <a:spLocks noGrp="1"/>
          </p:cNvSpPr>
          <p:nvPr>
            <p:ph type="body" sz="quarter" idx="16"/>
          </p:nvPr>
        </p:nvSpPr>
        <p:spPr/>
        <p:txBody>
          <a:bodyPr/>
          <a:lstStyle/>
          <a:p>
            <a:r>
              <a:rPr lang="en-US" dirty="0"/>
              <a:t>Use code reviews</a:t>
            </a:r>
          </a:p>
        </p:txBody>
      </p:sp>
      <p:sp>
        <p:nvSpPr>
          <p:cNvPr id="9" name="Text Placeholder 8">
            <a:extLst>
              <a:ext uri="{FF2B5EF4-FFF2-40B4-BE49-F238E27FC236}">
                <a16:creationId xmlns:a16="http://schemas.microsoft.com/office/drawing/2014/main" id="{C0BBE5F2-EA16-4523-89EE-7EFCA340C313}"/>
              </a:ext>
            </a:extLst>
          </p:cNvPr>
          <p:cNvSpPr>
            <a:spLocks noGrp="1"/>
          </p:cNvSpPr>
          <p:nvPr>
            <p:ph type="body" sz="quarter" idx="18"/>
          </p:nvPr>
        </p:nvSpPr>
        <p:spPr/>
        <p:txBody>
          <a:bodyPr>
            <a:normAutofit fontScale="70000" lnSpcReduction="20000"/>
          </a:bodyPr>
          <a:lstStyle/>
          <a:p>
            <a:r>
              <a:rPr lang="en-US" dirty="0"/>
              <a:t>Have a code review process in place, where changes are reviewed by other team members before being merged into the main branch. Include in the Pull Request (PR) process.</a:t>
            </a:r>
          </a:p>
        </p:txBody>
      </p:sp>
      <p:sp>
        <p:nvSpPr>
          <p:cNvPr id="10" name="Text Placeholder 9">
            <a:extLst>
              <a:ext uri="{FF2B5EF4-FFF2-40B4-BE49-F238E27FC236}">
                <a16:creationId xmlns:a16="http://schemas.microsoft.com/office/drawing/2014/main" id="{799494E5-C5B2-BDEE-F69A-A5104E820FC2}"/>
              </a:ext>
            </a:extLst>
          </p:cNvPr>
          <p:cNvSpPr>
            <a:spLocks noGrp="1"/>
          </p:cNvSpPr>
          <p:nvPr>
            <p:ph type="body" sz="quarter" idx="19"/>
          </p:nvPr>
        </p:nvSpPr>
        <p:spPr/>
        <p:txBody>
          <a:bodyPr/>
          <a:lstStyle/>
          <a:p>
            <a:r>
              <a:rPr lang="en-US" dirty="0"/>
              <a:t>Avoid committing large binary files</a:t>
            </a:r>
          </a:p>
        </p:txBody>
      </p:sp>
      <p:sp>
        <p:nvSpPr>
          <p:cNvPr id="11" name="Text Placeholder 10">
            <a:extLst>
              <a:ext uri="{FF2B5EF4-FFF2-40B4-BE49-F238E27FC236}">
                <a16:creationId xmlns:a16="http://schemas.microsoft.com/office/drawing/2014/main" id="{A1935E70-4B68-7E61-CC4F-D06126DC735E}"/>
              </a:ext>
            </a:extLst>
          </p:cNvPr>
          <p:cNvSpPr>
            <a:spLocks noGrp="1"/>
          </p:cNvSpPr>
          <p:nvPr>
            <p:ph type="body" sz="quarter" idx="20"/>
          </p:nvPr>
        </p:nvSpPr>
        <p:spPr/>
        <p:txBody>
          <a:bodyPr>
            <a:normAutofit fontScale="62500" lnSpcReduction="20000"/>
          </a:bodyPr>
          <a:lstStyle/>
          <a:p>
            <a:r>
              <a:rPr lang="en-US" dirty="0"/>
              <a:t>Large binary files can slow down Git operations and consume storage. Store large binary files separately and track them outside of Git if necessary. Hint: </a:t>
            </a:r>
            <a:r>
              <a:rPr lang="en-US" b="1" dirty="0"/>
              <a:t>use</a:t>
            </a:r>
            <a:r>
              <a:rPr lang="en-US" dirty="0"/>
              <a:t> </a:t>
            </a:r>
            <a:r>
              <a:rPr lang="en-US" b="1" dirty="0"/>
              <a:t>Azure Artifacts.</a:t>
            </a:r>
          </a:p>
        </p:txBody>
      </p:sp>
      <p:sp>
        <p:nvSpPr>
          <p:cNvPr id="12" name="Text Placeholder 11">
            <a:extLst>
              <a:ext uri="{FF2B5EF4-FFF2-40B4-BE49-F238E27FC236}">
                <a16:creationId xmlns:a16="http://schemas.microsoft.com/office/drawing/2014/main" id="{B59AA4E9-1B7D-8962-F183-ADA58D0B2B69}"/>
              </a:ext>
            </a:extLst>
          </p:cNvPr>
          <p:cNvSpPr>
            <a:spLocks noGrp="1"/>
          </p:cNvSpPr>
          <p:nvPr>
            <p:ph type="body" sz="quarter" idx="21"/>
          </p:nvPr>
        </p:nvSpPr>
        <p:spPr/>
        <p:txBody>
          <a:bodyPr/>
          <a:lstStyle/>
          <a:p>
            <a:r>
              <a:rPr lang="en-US" dirty="0"/>
              <a:t>Keep the repository clean</a:t>
            </a:r>
          </a:p>
        </p:txBody>
      </p:sp>
      <p:sp>
        <p:nvSpPr>
          <p:cNvPr id="13" name="Text Placeholder 12">
            <a:extLst>
              <a:ext uri="{FF2B5EF4-FFF2-40B4-BE49-F238E27FC236}">
                <a16:creationId xmlns:a16="http://schemas.microsoft.com/office/drawing/2014/main" id="{3E8BFDE4-39A6-A55C-0EA2-41D850375B6B}"/>
              </a:ext>
            </a:extLst>
          </p:cNvPr>
          <p:cNvSpPr>
            <a:spLocks noGrp="1"/>
          </p:cNvSpPr>
          <p:nvPr>
            <p:ph type="body" sz="quarter" idx="22"/>
          </p:nvPr>
        </p:nvSpPr>
        <p:spPr/>
        <p:txBody>
          <a:bodyPr>
            <a:normAutofit fontScale="70000" lnSpcReduction="20000"/>
          </a:bodyPr>
          <a:lstStyle/>
          <a:p>
            <a:r>
              <a:rPr lang="en-US" dirty="0"/>
              <a:t>Regularly clean up the repository by removing old branches and cleaning up the history. We’re going to talk more about this later.</a:t>
            </a:r>
          </a:p>
        </p:txBody>
      </p:sp>
      <p:sp>
        <p:nvSpPr>
          <p:cNvPr id="14" name="Text Placeholder 13">
            <a:extLst>
              <a:ext uri="{FF2B5EF4-FFF2-40B4-BE49-F238E27FC236}">
                <a16:creationId xmlns:a16="http://schemas.microsoft.com/office/drawing/2014/main" id="{1B1B774C-4BC1-B566-C640-AF9CC41DA960}"/>
              </a:ext>
            </a:extLst>
          </p:cNvPr>
          <p:cNvSpPr>
            <a:spLocks noGrp="1"/>
          </p:cNvSpPr>
          <p:nvPr>
            <p:ph type="body" sz="quarter" idx="23"/>
          </p:nvPr>
        </p:nvSpPr>
        <p:spPr/>
        <p:txBody>
          <a:bodyPr/>
          <a:lstStyle/>
          <a:p>
            <a:r>
              <a:rPr lang="en-US" dirty="0"/>
              <a:t>Use tags to mark releases</a:t>
            </a:r>
          </a:p>
        </p:txBody>
      </p:sp>
      <p:sp>
        <p:nvSpPr>
          <p:cNvPr id="15" name="Text Placeholder 14">
            <a:extLst>
              <a:ext uri="{FF2B5EF4-FFF2-40B4-BE49-F238E27FC236}">
                <a16:creationId xmlns:a16="http://schemas.microsoft.com/office/drawing/2014/main" id="{1E28919F-BC43-6F95-6264-FC4F554EFE71}"/>
              </a:ext>
            </a:extLst>
          </p:cNvPr>
          <p:cNvSpPr>
            <a:spLocks noGrp="1"/>
          </p:cNvSpPr>
          <p:nvPr>
            <p:ph type="body" sz="quarter" idx="24"/>
          </p:nvPr>
        </p:nvSpPr>
        <p:spPr/>
        <p:txBody>
          <a:bodyPr>
            <a:normAutofit fontScale="70000" lnSpcReduction="20000"/>
          </a:bodyPr>
          <a:lstStyle/>
          <a:p>
            <a:r>
              <a:rPr lang="en-US" dirty="0"/>
              <a:t>Use tags to mark important points in the development history, such as releases, to make it easier to identify and track releases.</a:t>
            </a:r>
          </a:p>
        </p:txBody>
      </p:sp>
      <p:sp>
        <p:nvSpPr>
          <p:cNvPr id="16" name="Slide Number Placeholder 15">
            <a:extLst>
              <a:ext uri="{FF2B5EF4-FFF2-40B4-BE49-F238E27FC236}">
                <a16:creationId xmlns:a16="http://schemas.microsoft.com/office/drawing/2014/main" id="{D0E1C220-688E-F699-8F36-65B496820238}"/>
              </a:ext>
            </a:extLst>
          </p:cNvPr>
          <p:cNvSpPr>
            <a:spLocks noGrp="1"/>
          </p:cNvSpPr>
          <p:nvPr>
            <p:ph type="sldNum" sz="quarter" idx="25"/>
          </p:nvPr>
        </p:nvSpPr>
        <p:spPr/>
        <p:txBody>
          <a:bodyPr/>
          <a:lstStyle/>
          <a:p>
            <a:r>
              <a:rPr lang="en-US">
                <a:solidFill>
                  <a:schemeClr val="accent2"/>
                </a:solidFill>
              </a:rPr>
              <a:t>PAGE </a:t>
            </a:r>
            <a:fld id="{7B599B52-27C3-4436-AA39-9CC12F310512}" type="slidenum">
              <a:rPr lang="en-US" smtClean="0">
                <a:solidFill>
                  <a:schemeClr val="tx1"/>
                </a:solidFill>
              </a:rPr>
              <a:pPr/>
              <a:t>55</a:t>
            </a:fld>
            <a:endParaRPr lang="en-US" dirty="0">
              <a:solidFill>
                <a:schemeClr val="tx1"/>
              </a:solidFill>
            </a:endParaRPr>
          </a:p>
        </p:txBody>
      </p:sp>
    </p:spTree>
    <p:extLst>
      <p:ext uri="{BB962C8B-B14F-4D97-AF65-F5344CB8AC3E}">
        <p14:creationId xmlns:p14="http://schemas.microsoft.com/office/powerpoint/2010/main" val="2341252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D4290F4-08EC-D1A9-20ED-6C7E0DFA0087}"/>
              </a:ext>
            </a:extLst>
          </p:cNvPr>
          <p:cNvSpPr>
            <a:spLocks noGrp="1"/>
          </p:cNvSpPr>
          <p:nvPr>
            <p:ph type="title"/>
          </p:nvPr>
        </p:nvSpPr>
        <p:spPr/>
        <p:txBody>
          <a:bodyPr/>
          <a:lstStyle/>
          <a:p>
            <a:r>
              <a:rPr lang="en-US" dirty="0"/>
              <a:t>Tagging</a:t>
            </a:r>
          </a:p>
        </p:txBody>
      </p:sp>
      <p:sp>
        <p:nvSpPr>
          <p:cNvPr id="3" name="Footer Placeholder 2">
            <a:extLst>
              <a:ext uri="{FF2B5EF4-FFF2-40B4-BE49-F238E27FC236}">
                <a16:creationId xmlns:a16="http://schemas.microsoft.com/office/drawing/2014/main" id="{8B688FA7-CA4F-A556-95DB-BF4E7BA1C82B}"/>
              </a:ext>
            </a:extLst>
          </p:cNvPr>
          <p:cNvSpPr>
            <a:spLocks noGrp="1"/>
          </p:cNvSpPr>
          <p:nvPr>
            <p:ph type="ftr" sz="quarter" idx="10"/>
          </p:nvPr>
        </p:nvSpPr>
        <p:spPr/>
        <p:txBody>
          <a:bodyPr/>
          <a:lstStyle/>
          <a:p>
            <a:endParaRPr lang="en-US" dirty="0"/>
          </a:p>
        </p:txBody>
      </p:sp>
      <p:sp>
        <p:nvSpPr>
          <p:cNvPr id="22" name="Text Placeholder 21">
            <a:extLst>
              <a:ext uri="{FF2B5EF4-FFF2-40B4-BE49-F238E27FC236}">
                <a16:creationId xmlns:a16="http://schemas.microsoft.com/office/drawing/2014/main" id="{4CB49B0B-DC7D-4352-11B1-784DEA298680}"/>
              </a:ext>
            </a:extLst>
          </p:cNvPr>
          <p:cNvSpPr>
            <a:spLocks noGrp="1"/>
          </p:cNvSpPr>
          <p:nvPr>
            <p:ph type="body" sz="quarter" idx="13"/>
          </p:nvPr>
        </p:nvSpPr>
        <p:spPr/>
        <p:txBody>
          <a:bodyPr>
            <a:normAutofit fontScale="92500" lnSpcReduction="20000"/>
          </a:bodyPr>
          <a:lstStyle/>
          <a:p>
            <a:r>
              <a:rPr lang="en-US" dirty="0"/>
              <a:t>It's a way to mark important points in the project's development, such as releases, milestones, or significant changes.</a:t>
            </a:r>
          </a:p>
          <a:p>
            <a:r>
              <a:rPr lang="en-US" dirty="0"/>
              <a:t>A Lightweight tag is just a marker of some kind like V1.0 or similar.</a:t>
            </a:r>
          </a:p>
          <a:p>
            <a:r>
              <a:rPr lang="en-US" dirty="0"/>
              <a:t>A annotated tag has a comment along with the marker like V1.0 with a comment “first production release”.</a:t>
            </a:r>
          </a:p>
        </p:txBody>
      </p:sp>
      <p:pic>
        <p:nvPicPr>
          <p:cNvPr id="4" name="Picture Placeholder 3" descr="A picture containing dark, night, night sky&#10;&#10;Description automatically generated">
            <a:extLst>
              <a:ext uri="{FF2B5EF4-FFF2-40B4-BE49-F238E27FC236}">
                <a16:creationId xmlns:a16="http://schemas.microsoft.com/office/drawing/2014/main" id="{5000E93C-626C-B4E6-5EB7-B0A60F49AC8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1415" r="31415"/>
          <a:stretch>
            <a:fillRect/>
          </a:stretch>
        </p:blipFill>
        <p:spPr/>
      </p:pic>
      <p:sp>
        <p:nvSpPr>
          <p:cNvPr id="23" name="Text Placeholder 22">
            <a:extLst>
              <a:ext uri="{FF2B5EF4-FFF2-40B4-BE49-F238E27FC236}">
                <a16:creationId xmlns:a16="http://schemas.microsoft.com/office/drawing/2014/main" id="{BF5B3686-A022-164A-8A57-A5DE1470EEC1}"/>
              </a:ext>
            </a:extLst>
          </p:cNvPr>
          <p:cNvSpPr>
            <a:spLocks noGrp="1"/>
          </p:cNvSpPr>
          <p:nvPr>
            <p:ph type="body" sz="quarter" idx="14"/>
          </p:nvPr>
        </p:nvSpPr>
        <p:spPr/>
        <p:txBody>
          <a:bodyPr/>
          <a:lstStyle/>
          <a:p>
            <a:r>
              <a:rPr lang="en-US" dirty="0"/>
              <a:t>What is a Tag?</a:t>
            </a:r>
          </a:p>
        </p:txBody>
      </p:sp>
      <p:sp>
        <p:nvSpPr>
          <p:cNvPr id="16" name="Slide Number Placeholder 15">
            <a:extLst>
              <a:ext uri="{FF2B5EF4-FFF2-40B4-BE49-F238E27FC236}">
                <a16:creationId xmlns:a16="http://schemas.microsoft.com/office/drawing/2014/main" id="{F5FDD975-AABF-E5D8-BA59-42479EEE5519}"/>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56</a:t>
            </a:fld>
            <a:endParaRPr lang="en-US" dirty="0">
              <a:solidFill>
                <a:schemeClr val="tx1"/>
              </a:solidFill>
            </a:endParaRPr>
          </a:p>
        </p:txBody>
      </p:sp>
    </p:spTree>
    <p:extLst>
      <p:ext uri="{BB962C8B-B14F-4D97-AF65-F5344CB8AC3E}">
        <p14:creationId xmlns:p14="http://schemas.microsoft.com/office/powerpoint/2010/main" val="2796668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658755-B838-9047-E11E-740C598A067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18617F72-1B8D-5E80-6A25-C39310903424}"/>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471F144C-4201-14D1-64E3-3378682A8A9B}"/>
              </a:ext>
            </a:extLst>
          </p:cNvPr>
          <p:cNvSpPr>
            <a:spLocks noGrp="1"/>
          </p:cNvSpPr>
          <p:nvPr>
            <p:ph type="body"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9C1A8027-CDDB-0649-2666-BE586BA003DA}"/>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57</a:t>
            </a:fld>
            <a:endParaRPr lang="en-US" dirty="0">
              <a:solidFill>
                <a:schemeClr val="tx1"/>
              </a:solidFill>
            </a:endParaRPr>
          </a:p>
        </p:txBody>
      </p:sp>
      <p:pic>
        <p:nvPicPr>
          <p:cNvPr id="4098" name="Picture 2" descr="Alt Text">
            <a:extLst>
              <a:ext uri="{FF2B5EF4-FFF2-40B4-BE49-F238E27FC236}">
                <a16:creationId xmlns:a16="http://schemas.microsoft.com/office/drawing/2014/main" id="{33CF0873-4AD1-C8FF-AB3A-8404E4C29364}"/>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905000" y="633413"/>
            <a:ext cx="838200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307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C1A8027-CDDB-0649-2666-BE586BA003DA}"/>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58</a:t>
            </a:fld>
            <a:endParaRPr lang="en-US" dirty="0">
              <a:solidFill>
                <a:schemeClr val="tx1"/>
              </a:solidFill>
            </a:endParaRPr>
          </a:p>
        </p:txBody>
      </p:sp>
      <p:pic>
        <p:nvPicPr>
          <p:cNvPr id="4098" name="Picture 2" descr="Alt Text">
            <a:extLst>
              <a:ext uri="{FF2B5EF4-FFF2-40B4-BE49-F238E27FC236}">
                <a16:creationId xmlns:a16="http://schemas.microsoft.com/office/drawing/2014/main" id="{33CF0873-4AD1-C8FF-AB3A-8404E4C29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125124"/>
            <a:ext cx="10083800" cy="67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037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658755-B838-9047-E11E-740C598A067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18617F72-1B8D-5E80-6A25-C39310903424}"/>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471F144C-4201-14D1-64E3-3378682A8A9B}"/>
              </a:ext>
            </a:extLst>
          </p:cNvPr>
          <p:cNvSpPr>
            <a:spLocks noGrp="1"/>
          </p:cNvSpPr>
          <p:nvPr>
            <p:ph type="body"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9C1A8027-CDDB-0649-2666-BE586BA003DA}"/>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59</a:t>
            </a:fld>
            <a:endParaRPr lang="en-US" dirty="0">
              <a:solidFill>
                <a:schemeClr val="tx1"/>
              </a:solidFill>
            </a:endParaRPr>
          </a:p>
        </p:txBody>
      </p:sp>
      <p:pic>
        <p:nvPicPr>
          <p:cNvPr id="4098" name="Picture 2" descr="Alt Text">
            <a:extLst>
              <a:ext uri="{FF2B5EF4-FFF2-40B4-BE49-F238E27FC236}">
                <a16:creationId xmlns:a16="http://schemas.microsoft.com/office/drawing/2014/main" id="{33CF0873-4AD1-C8FF-AB3A-8404E4C29364}"/>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905000" y="633413"/>
            <a:ext cx="838200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035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95323-0FE0-212A-33C1-8F4C36915168}"/>
              </a:ext>
            </a:extLst>
          </p:cNvPr>
          <p:cNvSpPr>
            <a:spLocks noGrp="1"/>
          </p:cNvSpPr>
          <p:nvPr>
            <p:ph type="title"/>
          </p:nvPr>
        </p:nvSpPr>
        <p:spPr/>
        <p:txBody>
          <a:bodyPr/>
          <a:lstStyle/>
          <a:p>
            <a:r>
              <a:rPr lang="en-US" dirty="0"/>
              <a:t>Activity 1</a:t>
            </a:r>
          </a:p>
        </p:txBody>
      </p:sp>
      <p:sp>
        <p:nvSpPr>
          <p:cNvPr id="3" name="Footer Placeholder 2">
            <a:extLst>
              <a:ext uri="{FF2B5EF4-FFF2-40B4-BE49-F238E27FC236}">
                <a16:creationId xmlns:a16="http://schemas.microsoft.com/office/drawing/2014/main" id="{9EDE0905-DD4D-C6C3-40D8-388A019E69E9}"/>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52FD6DA5-CCD3-46B8-9550-C5B9C018B02F}"/>
              </a:ext>
            </a:extLst>
          </p:cNvPr>
          <p:cNvSpPr>
            <a:spLocks noGrp="1"/>
          </p:cNvSpPr>
          <p:nvPr>
            <p:ph type="body" sz="quarter" idx="12"/>
          </p:nvPr>
        </p:nvSpPr>
        <p:spPr/>
        <p:txBody>
          <a:bodyPr>
            <a:normAutofit lnSpcReduction="10000"/>
          </a:bodyPr>
          <a:lstStyle/>
          <a:p>
            <a:r>
              <a:rPr lang="en-US" sz="6000" dirty="0"/>
              <a:t>Have the attendees introduce themselves and share their experience level with Git, Azure DevOps, and X++. List 1 thing you want to learn more about.</a:t>
            </a:r>
          </a:p>
        </p:txBody>
      </p:sp>
      <p:sp>
        <p:nvSpPr>
          <p:cNvPr id="6" name="Slide Number Placeholder 5">
            <a:extLst>
              <a:ext uri="{FF2B5EF4-FFF2-40B4-BE49-F238E27FC236}">
                <a16:creationId xmlns:a16="http://schemas.microsoft.com/office/drawing/2014/main" id="{6361747C-994D-942D-26B9-9B404ABEF375}"/>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6</a:t>
            </a:fld>
            <a:endParaRPr lang="en-US" dirty="0">
              <a:solidFill>
                <a:schemeClr val="tx1"/>
              </a:solidFill>
            </a:endParaRPr>
          </a:p>
        </p:txBody>
      </p:sp>
    </p:spTree>
    <p:extLst>
      <p:ext uri="{BB962C8B-B14F-4D97-AF65-F5344CB8AC3E}">
        <p14:creationId xmlns:p14="http://schemas.microsoft.com/office/powerpoint/2010/main" val="1998056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21AB-E9E9-97AB-8FAF-7B1F646AF9E3}"/>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F4E1979-0C3A-9F3D-F87F-6D74E675EB61}"/>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C2F911F1-C2CA-63B6-4B52-D354F57D19DE}"/>
              </a:ext>
            </a:extLst>
          </p:cNvPr>
          <p:cNvSpPr>
            <a:spLocks noGrp="1"/>
          </p:cNvSpPr>
          <p:nvPr>
            <p:ph type="body" sz="quarter" idx="12"/>
          </p:nvPr>
        </p:nvSpPr>
        <p:spPr/>
        <p:txBody>
          <a:bodyPr/>
          <a:lstStyle/>
          <a:p>
            <a:r>
              <a:rPr lang="en-US" dirty="0"/>
              <a:t>09</a:t>
            </a:r>
          </a:p>
        </p:txBody>
      </p:sp>
      <p:sp>
        <p:nvSpPr>
          <p:cNvPr id="5" name="Text Placeholder 4">
            <a:extLst>
              <a:ext uri="{FF2B5EF4-FFF2-40B4-BE49-F238E27FC236}">
                <a16:creationId xmlns:a16="http://schemas.microsoft.com/office/drawing/2014/main" id="{8447BAE7-B340-42F0-8869-B32FF3AFA881}"/>
              </a:ext>
            </a:extLst>
          </p:cNvPr>
          <p:cNvSpPr>
            <a:spLocks noGrp="1"/>
          </p:cNvSpPr>
          <p:nvPr>
            <p:ph type="body" sz="quarter" idx="13"/>
          </p:nvPr>
        </p:nvSpPr>
        <p:spPr/>
        <p:txBody>
          <a:bodyPr/>
          <a:lstStyle/>
          <a:p>
            <a:r>
              <a:rPr lang="en-US" dirty="0"/>
              <a:t>10</a:t>
            </a:r>
          </a:p>
        </p:txBody>
      </p:sp>
      <p:sp>
        <p:nvSpPr>
          <p:cNvPr id="8" name="Text Placeholder 7">
            <a:extLst>
              <a:ext uri="{FF2B5EF4-FFF2-40B4-BE49-F238E27FC236}">
                <a16:creationId xmlns:a16="http://schemas.microsoft.com/office/drawing/2014/main" id="{7793D037-AB8F-E76F-E526-607945BACA26}"/>
              </a:ext>
            </a:extLst>
          </p:cNvPr>
          <p:cNvSpPr>
            <a:spLocks noGrp="1"/>
          </p:cNvSpPr>
          <p:nvPr>
            <p:ph type="body" sz="quarter" idx="16"/>
          </p:nvPr>
        </p:nvSpPr>
        <p:spPr/>
        <p:txBody>
          <a:bodyPr>
            <a:normAutofit fontScale="70000" lnSpcReduction="20000"/>
          </a:bodyPr>
          <a:lstStyle/>
          <a:p>
            <a:r>
              <a:rPr lang="en-US" dirty="0"/>
              <a:t>Integrate with the rest of your development process</a:t>
            </a:r>
          </a:p>
        </p:txBody>
      </p:sp>
      <p:sp>
        <p:nvSpPr>
          <p:cNvPr id="9" name="Text Placeholder 8">
            <a:extLst>
              <a:ext uri="{FF2B5EF4-FFF2-40B4-BE49-F238E27FC236}">
                <a16:creationId xmlns:a16="http://schemas.microsoft.com/office/drawing/2014/main" id="{E7A3E7EF-F287-16C6-2F47-D9CDD6A8BE33}"/>
              </a:ext>
            </a:extLst>
          </p:cNvPr>
          <p:cNvSpPr>
            <a:spLocks noGrp="1"/>
          </p:cNvSpPr>
          <p:nvPr>
            <p:ph type="body" sz="quarter" idx="18"/>
          </p:nvPr>
        </p:nvSpPr>
        <p:spPr/>
        <p:txBody>
          <a:bodyPr>
            <a:normAutofit fontScale="70000" lnSpcReduction="20000"/>
          </a:bodyPr>
          <a:lstStyle/>
          <a:p>
            <a:r>
              <a:rPr lang="en-US" dirty="0"/>
              <a:t>Integrate Git with the rest of your development process, such as continuous integration and deployment (CI/CD), to automate the deployment of code changes.</a:t>
            </a:r>
          </a:p>
        </p:txBody>
      </p:sp>
      <p:sp>
        <p:nvSpPr>
          <p:cNvPr id="12" name="Text Placeholder 11">
            <a:extLst>
              <a:ext uri="{FF2B5EF4-FFF2-40B4-BE49-F238E27FC236}">
                <a16:creationId xmlns:a16="http://schemas.microsoft.com/office/drawing/2014/main" id="{30CD6667-77C4-8825-69CA-D6595802CE0E}"/>
              </a:ext>
            </a:extLst>
          </p:cNvPr>
          <p:cNvSpPr>
            <a:spLocks noGrp="1"/>
          </p:cNvSpPr>
          <p:nvPr>
            <p:ph type="body" sz="quarter" idx="21"/>
          </p:nvPr>
        </p:nvSpPr>
        <p:spPr/>
        <p:txBody>
          <a:bodyPr/>
          <a:lstStyle/>
          <a:p>
            <a:r>
              <a:rPr lang="en-US" dirty="0"/>
              <a:t>Educate your team</a:t>
            </a:r>
          </a:p>
        </p:txBody>
      </p:sp>
      <p:sp>
        <p:nvSpPr>
          <p:cNvPr id="13" name="Text Placeholder 12">
            <a:extLst>
              <a:ext uri="{FF2B5EF4-FFF2-40B4-BE49-F238E27FC236}">
                <a16:creationId xmlns:a16="http://schemas.microsoft.com/office/drawing/2014/main" id="{62224225-C33D-51BE-C808-C589781D1F70}"/>
              </a:ext>
            </a:extLst>
          </p:cNvPr>
          <p:cNvSpPr>
            <a:spLocks noGrp="1"/>
          </p:cNvSpPr>
          <p:nvPr>
            <p:ph type="body" sz="quarter" idx="22"/>
          </p:nvPr>
        </p:nvSpPr>
        <p:spPr/>
        <p:txBody>
          <a:bodyPr>
            <a:normAutofit fontScale="70000" lnSpcReduction="20000"/>
          </a:bodyPr>
          <a:lstStyle/>
          <a:p>
            <a:r>
              <a:rPr lang="en-US" dirty="0"/>
              <a:t>Ensure that all team members are familiar with Git and understand best practices, such as these, to ensure that everyone is working efficiently and effectively.</a:t>
            </a:r>
          </a:p>
        </p:txBody>
      </p:sp>
      <p:sp>
        <p:nvSpPr>
          <p:cNvPr id="16" name="Slide Number Placeholder 15">
            <a:extLst>
              <a:ext uri="{FF2B5EF4-FFF2-40B4-BE49-F238E27FC236}">
                <a16:creationId xmlns:a16="http://schemas.microsoft.com/office/drawing/2014/main" id="{1110EFEF-02E9-AA10-DAD0-32DAFE800A3F}"/>
              </a:ext>
            </a:extLst>
          </p:cNvPr>
          <p:cNvSpPr>
            <a:spLocks noGrp="1"/>
          </p:cNvSpPr>
          <p:nvPr>
            <p:ph type="sldNum" sz="quarter" idx="25"/>
          </p:nvPr>
        </p:nvSpPr>
        <p:spPr/>
        <p:txBody>
          <a:bodyPr/>
          <a:lstStyle/>
          <a:p>
            <a:r>
              <a:rPr lang="en-US">
                <a:solidFill>
                  <a:schemeClr val="accent2"/>
                </a:solidFill>
              </a:rPr>
              <a:t>PAGE </a:t>
            </a:r>
            <a:fld id="{7B599B52-27C3-4436-AA39-9CC12F310512}" type="slidenum">
              <a:rPr lang="en-US" smtClean="0">
                <a:solidFill>
                  <a:schemeClr val="tx1"/>
                </a:solidFill>
              </a:rPr>
              <a:pPr/>
              <a:t>60</a:t>
            </a:fld>
            <a:endParaRPr lang="en-US" dirty="0">
              <a:solidFill>
                <a:schemeClr val="tx1"/>
              </a:solidFill>
            </a:endParaRPr>
          </a:p>
        </p:txBody>
      </p:sp>
    </p:spTree>
    <p:extLst>
      <p:ext uri="{BB962C8B-B14F-4D97-AF65-F5344CB8AC3E}">
        <p14:creationId xmlns:p14="http://schemas.microsoft.com/office/powerpoint/2010/main" val="2671338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C5799BE-DC7B-7B41-4EF6-CEE5C8E87A13}"/>
              </a:ext>
            </a:extLst>
          </p:cNvPr>
          <p:cNvSpPr>
            <a:spLocks noGrp="1"/>
          </p:cNvSpPr>
          <p:nvPr>
            <p:ph type="title"/>
          </p:nvPr>
        </p:nvSpPr>
        <p:spPr/>
        <p:txBody>
          <a:bodyPr/>
          <a:lstStyle/>
          <a:p>
            <a:pPr algn="ctr"/>
            <a:r>
              <a:rPr lang="en-US" sz="8000" dirty="0"/>
              <a:t>Source Control Branching Strategies</a:t>
            </a:r>
          </a:p>
        </p:txBody>
      </p:sp>
      <p:sp>
        <p:nvSpPr>
          <p:cNvPr id="16" name="Slide Number Placeholder 15">
            <a:extLst>
              <a:ext uri="{FF2B5EF4-FFF2-40B4-BE49-F238E27FC236}">
                <a16:creationId xmlns:a16="http://schemas.microsoft.com/office/drawing/2014/main" id="{2771CA36-2620-56AC-8E29-61862A5B2468}"/>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61</a:t>
            </a:fld>
            <a:endParaRPr lang="en-US" dirty="0">
              <a:solidFill>
                <a:schemeClr val="tx1"/>
              </a:solidFill>
            </a:endParaRPr>
          </a:p>
        </p:txBody>
      </p:sp>
    </p:spTree>
    <p:extLst>
      <p:ext uri="{BB962C8B-B14F-4D97-AF65-F5344CB8AC3E}">
        <p14:creationId xmlns:p14="http://schemas.microsoft.com/office/powerpoint/2010/main" val="1671720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7DF9056-806A-2F2C-C0E0-2353CD02F5E1}"/>
              </a:ext>
            </a:extLst>
          </p:cNvPr>
          <p:cNvSpPr>
            <a:spLocks noGrp="1"/>
          </p:cNvSpPr>
          <p:nvPr>
            <p:ph type="title"/>
          </p:nvPr>
        </p:nvSpPr>
        <p:spPr/>
        <p:txBody>
          <a:bodyPr/>
          <a:lstStyle/>
          <a:p>
            <a:r>
              <a:rPr lang="en-US" dirty="0"/>
              <a:t>Git Concepts</a:t>
            </a:r>
          </a:p>
        </p:txBody>
      </p:sp>
      <p:sp>
        <p:nvSpPr>
          <p:cNvPr id="2" name="Footer Placeholder 1">
            <a:extLst>
              <a:ext uri="{FF2B5EF4-FFF2-40B4-BE49-F238E27FC236}">
                <a16:creationId xmlns:a16="http://schemas.microsoft.com/office/drawing/2014/main" id="{343AA57F-674D-66BE-2DAB-2441BE896098}"/>
              </a:ext>
            </a:extLst>
          </p:cNvPr>
          <p:cNvSpPr>
            <a:spLocks noGrp="1"/>
          </p:cNvSpPr>
          <p:nvPr>
            <p:ph type="ftr" sz="quarter" idx="10"/>
          </p:nvPr>
        </p:nvSpPr>
        <p:spPr/>
        <p:txBody>
          <a:bodyPr/>
          <a:lstStyle/>
          <a:p>
            <a:endParaRPr lang="en-US" dirty="0"/>
          </a:p>
        </p:txBody>
      </p:sp>
      <p:sp>
        <p:nvSpPr>
          <p:cNvPr id="13" name="Text Placeholder 12">
            <a:extLst>
              <a:ext uri="{FF2B5EF4-FFF2-40B4-BE49-F238E27FC236}">
                <a16:creationId xmlns:a16="http://schemas.microsoft.com/office/drawing/2014/main" id="{F919AD60-61A9-AACD-4DE2-67F3EA043FF8}"/>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Exactly like in TFVC today in concept.</a:t>
            </a:r>
          </a:p>
          <a:p>
            <a:pPr marL="342900" indent="-342900">
              <a:buFont typeface="Arial" panose="020B0604020202020204" pitchFamily="34" charset="0"/>
              <a:buChar char="•"/>
            </a:pPr>
            <a:r>
              <a:rPr lang="en-US" dirty="0"/>
              <a:t>Pointer to a specific point in time of a branch</a:t>
            </a:r>
          </a:p>
          <a:p>
            <a:pPr marL="342900" indent="-342900">
              <a:buFont typeface="Arial" panose="020B0604020202020204" pitchFamily="34" charset="0"/>
              <a:buChar char="•"/>
            </a:pPr>
            <a:r>
              <a:rPr lang="en-US" dirty="0"/>
              <a:t>When you create a branch, you create a new pointer that tracks changes to the repository independently from other branches.</a:t>
            </a:r>
          </a:p>
          <a:p>
            <a:endParaRPr lang="en-US" dirty="0"/>
          </a:p>
        </p:txBody>
      </p:sp>
      <p:sp>
        <p:nvSpPr>
          <p:cNvPr id="14" name="Text Placeholder 13">
            <a:extLst>
              <a:ext uri="{FF2B5EF4-FFF2-40B4-BE49-F238E27FC236}">
                <a16:creationId xmlns:a16="http://schemas.microsoft.com/office/drawing/2014/main" id="{168EFD1B-7746-2EBC-5D29-6D1D0425E1BD}"/>
              </a:ext>
            </a:extLst>
          </p:cNvPr>
          <p:cNvSpPr>
            <a:spLocks noGrp="1"/>
          </p:cNvSpPr>
          <p:nvPr>
            <p:ph type="body" sz="quarter" idx="16"/>
          </p:nvPr>
        </p:nvSpPr>
        <p:spPr/>
        <p:txBody>
          <a:bodyPr/>
          <a:lstStyle/>
          <a:p>
            <a:r>
              <a:rPr lang="en-US" dirty="0"/>
              <a:t>Branches</a:t>
            </a:r>
          </a:p>
          <a:p>
            <a:endParaRPr lang="en-US" dirty="0"/>
          </a:p>
        </p:txBody>
      </p:sp>
      <p:sp>
        <p:nvSpPr>
          <p:cNvPr id="10" name="Slide Number Placeholder 9">
            <a:extLst>
              <a:ext uri="{FF2B5EF4-FFF2-40B4-BE49-F238E27FC236}">
                <a16:creationId xmlns:a16="http://schemas.microsoft.com/office/drawing/2014/main" id="{58455232-567C-901A-62CD-57AC18C48F04}"/>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62</a:t>
            </a:fld>
            <a:endParaRPr lang="en-US" dirty="0">
              <a:solidFill>
                <a:schemeClr val="tx1"/>
              </a:solidFill>
            </a:endParaRPr>
          </a:p>
        </p:txBody>
      </p:sp>
      <p:pic>
        <p:nvPicPr>
          <p:cNvPr id="15" name="Picture Placeholder 14" descr="A picture containing indoor, brick, stone&#10;&#10;Description automatically generated">
            <a:extLst>
              <a:ext uri="{FF2B5EF4-FFF2-40B4-BE49-F238E27FC236}">
                <a16:creationId xmlns:a16="http://schemas.microsoft.com/office/drawing/2014/main" id="{B3918521-8730-68EF-EBFB-CC335DD92C8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53" r="25053"/>
          <a:stretch>
            <a:fillRect/>
          </a:stretch>
        </p:blipFill>
        <p:spPr/>
      </p:pic>
    </p:spTree>
    <p:extLst>
      <p:ext uri="{BB962C8B-B14F-4D97-AF65-F5344CB8AC3E}">
        <p14:creationId xmlns:p14="http://schemas.microsoft.com/office/powerpoint/2010/main" val="385695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CF065D-7C90-AF73-4B39-03D663D52FF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799DBDD-3D9C-F597-FBD5-D58B1F9EC570}"/>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B1B90CA3-1824-6EC5-A99A-4FB4960D4116}"/>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E78A9364-0157-15A6-C510-0F4B6F4C2340}"/>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63</a:t>
            </a:fld>
            <a:endParaRPr lang="en-US" dirty="0">
              <a:solidFill>
                <a:schemeClr val="tx1"/>
              </a:solidFill>
            </a:endParaRPr>
          </a:p>
        </p:txBody>
      </p:sp>
      <p:pic>
        <p:nvPicPr>
          <p:cNvPr id="6146" name="Picture 2">
            <a:extLst>
              <a:ext uri="{FF2B5EF4-FFF2-40B4-BE49-F238E27FC236}">
                <a16:creationId xmlns:a16="http://schemas.microsoft.com/office/drawing/2014/main" id="{56B983C2-04EC-B040-7D1A-0A40BE977537}"/>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3508375" y="0"/>
            <a:ext cx="5175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77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8A9364-0157-15A6-C510-0F4B6F4C2340}"/>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64</a:t>
            </a:fld>
            <a:endParaRPr lang="en-US" dirty="0">
              <a:solidFill>
                <a:schemeClr val="tx1"/>
              </a:solidFill>
            </a:endParaRPr>
          </a:p>
        </p:txBody>
      </p:sp>
      <p:pic>
        <p:nvPicPr>
          <p:cNvPr id="6146" name="Picture 2">
            <a:extLst>
              <a:ext uri="{FF2B5EF4-FFF2-40B4-BE49-F238E27FC236}">
                <a16:creationId xmlns:a16="http://schemas.microsoft.com/office/drawing/2014/main" id="{56B983C2-04EC-B040-7D1A-0A40BE97753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3508375" y="0"/>
            <a:ext cx="5175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612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CF065D-7C90-AF73-4B39-03D663D52FF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799DBDD-3D9C-F597-FBD5-D58B1F9EC570}"/>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B1B90CA3-1824-6EC5-A99A-4FB4960D4116}"/>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E78A9364-0157-15A6-C510-0F4B6F4C2340}"/>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65</a:t>
            </a:fld>
            <a:endParaRPr lang="en-US" dirty="0">
              <a:solidFill>
                <a:schemeClr val="tx1"/>
              </a:solidFill>
            </a:endParaRPr>
          </a:p>
        </p:txBody>
      </p:sp>
      <p:pic>
        <p:nvPicPr>
          <p:cNvPr id="6146" name="Picture 2">
            <a:extLst>
              <a:ext uri="{FF2B5EF4-FFF2-40B4-BE49-F238E27FC236}">
                <a16:creationId xmlns:a16="http://schemas.microsoft.com/office/drawing/2014/main" id="{56B983C2-04EC-B040-7D1A-0A40BE977537}"/>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3508375" y="0"/>
            <a:ext cx="5175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187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7B7E14-0469-4AAC-7920-F149C1706B88}"/>
              </a:ext>
            </a:extLst>
          </p:cNvPr>
          <p:cNvSpPr>
            <a:spLocks noGrp="1"/>
          </p:cNvSpPr>
          <p:nvPr>
            <p:ph type="title"/>
          </p:nvPr>
        </p:nvSpPr>
        <p:spPr/>
        <p:txBody>
          <a:bodyPr/>
          <a:lstStyle/>
          <a:p>
            <a:r>
              <a:rPr lang="en-US" dirty="0"/>
              <a:t>Git Concepts</a:t>
            </a:r>
          </a:p>
        </p:txBody>
      </p:sp>
      <p:sp>
        <p:nvSpPr>
          <p:cNvPr id="3" name="Footer Placeholder 2">
            <a:extLst>
              <a:ext uri="{FF2B5EF4-FFF2-40B4-BE49-F238E27FC236}">
                <a16:creationId xmlns:a16="http://schemas.microsoft.com/office/drawing/2014/main" id="{CB95BAC6-1B99-5006-5C37-B7ADF430CAAB}"/>
              </a:ext>
            </a:extLst>
          </p:cNvPr>
          <p:cNvSpPr>
            <a:spLocks noGrp="1"/>
          </p:cNvSpPr>
          <p:nvPr>
            <p:ph type="ftr" sz="quarter" idx="10"/>
          </p:nvPr>
        </p:nvSpPr>
        <p:spPr/>
        <p:txBody>
          <a:bodyPr/>
          <a:lstStyle/>
          <a:p>
            <a:endParaRPr lang="en-US" dirty="0"/>
          </a:p>
        </p:txBody>
      </p:sp>
      <p:sp>
        <p:nvSpPr>
          <p:cNvPr id="10" name="Text Placeholder 9">
            <a:extLst>
              <a:ext uri="{FF2B5EF4-FFF2-40B4-BE49-F238E27FC236}">
                <a16:creationId xmlns:a16="http://schemas.microsoft.com/office/drawing/2014/main" id="{72C07345-506D-B553-BFB4-C489FC364F28}"/>
              </a:ext>
            </a:extLst>
          </p:cNvPr>
          <p:cNvSpPr>
            <a:spLocks noGrp="1"/>
          </p:cNvSpPr>
          <p:nvPr>
            <p:ph type="body" sz="quarter" idx="13"/>
          </p:nvPr>
        </p:nvSpPr>
        <p:spPr/>
        <p:txBody>
          <a:bodyPr>
            <a:normAutofit fontScale="92500" lnSpcReduction="20000"/>
          </a:bodyPr>
          <a:lstStyle/>
          <a:p>
            <a:pPr marL="342900" indent="-342900">
              <a:buFont typeface="Arial" panose="020B0604020202020204" pitchFamily="34" charset="0"/>
              <a:buChar char="•"/>
            </a:pPr>
            <a:r>
              <a:rPr lang="en-US" dirty="0"/>
              <a:t>A fork is a complete copy of a Git repository that is stored in a different location.</a:t>
            </a:r>
          </a:p>
          <a:p>
            <a:pPr marL="342900" indent="-342900">
              <a:buFont typeface="Arial" panose="020B0604020202020204" pitchFamily="34" charset="0"/>
              <a:buChar char="•"/>
            </a:pPr>
            <a:r>
              <a:rPr lang="en-US" dirty="0"/>
              <a:t>When you fork a repository, you create a new independent repository.</a:t>
            </a:r>
          </a:p>
          <a:p>
            <a:pPr marL="342900" indent="-342900">
              <a:buFont typeface="Arial" panose="020B0604020202020204" pitchFamily="34" charset="0"/>
              <a:buChar char="•"/>
            </a:pPr>
            <a:r>
              <a:rPr lang="en-US" dirty="0"/>
              <a:t>Forks allow you to make changes to a repository without affecting the original repository</a:t>
            </a:r>
          </a:p>
        </p:txBody>
      </p:sp>
      <p:pic>
        <p:nvPicPr>
          <p:cNvPr id="4" name="Picture Placeholder 3" descr="A picture containing text&#10;&#10;Description automatically generated">
            <a:extLst>
              <a:ext uri="{FF2B5EF4-FFF2-40B4-BE49-F238E27FC236}">
                <a16:creationId xmlns:a16="http://schemas.microsoft.com/office/drawing/2014/main" id="{A9A5C4F6-AA2E-006E-EF1F-6C6100BDA78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1332" r="31332"/>
          <a:stretch>
            <a:fillRect/>
          </a:stretch>
        </p:blipFill>
        <p:spPr/>
      </p:pic>
      <p:sp>
        <p:nvSpPr>
          <p:cNvPr id="11" name="Text Placeholder 10">
            <a:extLst>
              <a:ext uri="{FF2B5EF4-FFF2-40B4-BE49-F238E27FC236}">
                <a16:creationId xmlns:a16="http://schemas.microsoft.com/office/drawing/2014/main" id="{DAC9149C-7909-ADA0-5648-3FA712E069A6}"/>
              </a:ext>
            </a:extLst>
          </p:cNvPr>
          <p:cNvSpPr>
            <a:spLocks noGrp="1"/>
          </p:cNvSpPr>
          <p:nvPr>
            <p:ph type="body" sz="quarter" idx="14"/>
          </p:nvPr>
        </p:nvSpPr>
        <p:spPr/>
        <p:txBody>
          <a:bodyPr/>
          <a:lstStyle/>
          <a:p>
            <a:r>
              <a:rPr lang="en-US" dirty="0"/>
              <a:t>Forks (or Forking)</a:t>
            </a:r>
          </a:p>
        </p:txBody>
      </p:sp>
      <p:sp>
        <p:nvSpPr>
          <p:cNvPr id="6" name="Slide Number Placeholder 5">
            <a:extLst>
              <a:ext uri="{FF2B5EF4-FFF2-40B4-BE49-F238E27FC236}">
                <a16:creationId xmlns:a16="http://schemas.microsoft.com/office/drawing/2014/main" id="{66CCE007-1C08-75E4-A642-93CF294B23D3}"/>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66</a:t>
            </a:fld>
            <a:endParaRPr lang="en-US" dirty="0">
              <a:solidFill>
                <a:schemeClr val="tx1"/>
              </a:solidFill>
            </a:endParaRPr>
          </a:p>
        </p:txBody>
      </p:sp>
    </p:spTree>
    <p:extLst>
      <p:ext uri="{BB962C8B-B14F-4D97-AF65-F5344CB8AC3E}">
        <p14:creationId xmlns:p14="http://schemas.microsoft.com/office/powerpoint/2010/main" val="3839678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153F75-767E-868E-05C9-126753AA928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0A1470B-0560-550C-638B-1F88B5F21E8D}"/>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72E3C3D4-47F0-8442-B32B-BD43112A9856}"/>
              </a:ext>
            </a:extLst>
          </p:cNvPr>
          <p:cNvSpPr>
            <a:spLocks noGrp="1"/>
          </p:cNvSpPr>
          <p:nvPr>
            <p:ph type="body" sz="quarter" idx="12"/>
          </p:nvPr>
        </p:nvSpPr>
        <p:spPr/>
        <p:txBody>
          <a:bodyPr/>
          <a:lstStyle/>
          <a:p>
            <a:endParaRPr lang="en-US"/>
          </a:p>
        </p:txBody>
      </p:sp>
      <p:sp>
        <p:nvSpPr>
          <p:cNvPr id="7" name="Slide Number Placeholder 6">
            <a:extLst>
              <a:ext uri="{FF2B5EF4-FFF2-40B4-BE49-F238E27FC236}">
                <a16:creationId xmlns:a16="http://schemas.microsoft.com/office/drawing/2014/main" id="{382A37F1-3EA3-CDD8-3FCD-D2CC61188F00}"/>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67</a:t>
            </a:fld>
            <a:endParaRPr lang="en-US" dirty="0">
              <a:solidFill>
                <a:schemeClr val="tx1"/>
              </a:solidFill>
            </a:endParaRPr>
          </a:p>
        </p:txBody>
      </p:sp>
      <p:pic>
        <p:nvPicPr>
          <p:cNvPr id="5122" name="Picture 2" descr="Git Fork Meaning &amp; Definition">
            <a:extLst>
              <a:ext uri="{FF2B5EF4-FFF2-40B4-BE49-F238E27FC236}">
                <a16:creationId xmlns:a16="http://schemas.microsoft.com/office/drawing/2014/main" id="{453C88A8-BD7F-6ECA-EAF5-F1427363AB2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381250" y="985838"/>
            <a:ext cx="7429500"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981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82A37F1-3EA3-CDD8-3FCD-D2CC61188F00}"/>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68</a:t>
            </a:fld>
            <a:endParaRPr lang="en-US" dirty="0">
              <a:solidFill>
                <a:schemeClr val="tx1"/>
              </a:solidFill>
            </a:endParaRPr>
          </a:p>
        </p:txBody>
      </p:sp>
      <p:pic>
        <p:nvPicPr>
          <p:cNvPr id="5122" name="Picture 2" descr="Git Fork Meaning &amp; Definition">
            <a:extLst>
              <a:ext uri="{FF2B5EF4-FFF2-40B4-BE49-F238E27FC236}">
                <a16:creationId xmlns:a16="http://schemas.microsoft.com/office/drawing/2014/main" id="{453C88A8-BD7F-6ECA-EAF5-F1427363A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1"/>
            <a:ext cx="10382583" cy="6828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266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153F75-767E-868E-05C9-126753AA928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0A1470B-0560-550C-638B-1F88B5F21E8D}"/>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72E3C3D4-47F0-8442-B32B-BD43112A9856}"/>
              </a:ext>
            </a:extLst>
          </p:cNvPr>
          <p:cNvSpPr>
            <a:spLocks noGrp="1"/>
          </p:cNvSpPr>
          <p:nvPr>
            <p:ph type="body" sz="quarter" idx="12"/>
          </p:nvPr>
        </p:nvSpPr>
        <p:spPr/>
        <p:txBody>
          <a:bodyPr/>
          <a:lstStyle/>
          <a:p>
            <a:endParaRPr lang="en-US"/>
          </a:p>
        </p:txBody>
      </p:sp>
      <p:sp>
        <p:nvSpPr>
          <p:cNvPr id="7" name="Slide Number Placeholder 6">
            <a:extLst>
              <a:ext uri="{FF2B5EF4-FFF2-40B4-BE49-F238E27FC236}">
                <a16:creationId xmlns:a16="http://schemas.microsoft.com/office/drawing/2014/main" id="{382A37F1-3EA3-CDD8-3FCD-D2CC61188F00}"/>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69</a:t>
            </a:fld>
            <a:endParaRPr lang="en-US" dirty="0">
              <a:solidFill>
                <a:schemeClr val="tx1"/>
              </a:solidFill>
            </a:endParaRPr>
          </a:p>
        </p:txBody>
      </p:sp>
      <p:pic>
        <p:nvPicPr>
          <p:cNvPr id="5122" name="Picture 2" descr="Git Fork Meaning &amp; Definition">
            <a:extLst>
              <a:ext uri="{FF2B5EF4-FFF2-40B4-BE49-F238E27FC236}">
                <a16:creationId xmlns:a16="http://schemas.microsoft.com/office/drawing/2014/main" id="{453C88A8-BD7F-6ECA-EAF5-F1427363AB2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381250" y="985838"/>
            <a:ext cx="7429500"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173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black t-shirt with white text&#10;&#10;Description automatically generated">
            <a:extLst>
              <a:ext uri="{FF2B5EF4-FFF2-40B4-BE49-F238E27FC236}">
                <a16:creationId xmlns:a16="http://schemas.microsoft.com/office/drawing/2014/main" id="{AA91BEA4-8939-64EE-E2DC-9DACBA1601F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551" r="8551"/>
          <a:stretch>
            <a:fillRect/>
          </a:stretch>
        </p:blipFill>
        <p:spPr/>
      </p:pic>
      <p:sp>
        <p:nvSpPr>
          <p:cNvPr id="6" name="Title 5">
            <a:extLst>
              <a:ext uri="{FF2B5EF4-FFF2-40B4-BE49-F238E27FC236}">
                <a16:creationId xmlns:a16="http://schemas.microsoft.com/office/drawing/2014/main" id="{703171B0-E166-4DD3-A6BD-64D4F21A956F}"/>
              </a:ext>
            </a:extLst>
          </p:cNvPr>
          <p:cNvSpPr>
            <a:spLocks noGrp="1"/>
          </p:cNvSpPr>
          <p:nvPr>
            <p:ph type="title"/>
          </p:nvPr>
        </p:nvSpPr>
        <p:spPr/>
        <p:txBody>
          <a:bodyPr/>
          <a:lstStyle/>
          <a:p>
            <a:r>
              <a:rPr lang="en-US" dirty="0"/>
              <a:t>Basics – What is LCS</a:t>
            </a:r>
          </a:p>
        </p:txBody>
      </p:sp>
      <p:sp>
        <p:nvSpPr>
          <p:cNvPr id="3" name="Footer Placeholder 2">
            <a:extLst>
              <a:ext uri="{FF2B5EF4-FFF2-40B4-BE49-F238E27FC236}">
                <a16:creationId xmlns:a16="http://schemas.microsoft.com/office/drawing/2014/main" id="{E516FCF5-CC08-C919-0C51-E44F1908E806}"/>
              </a:ext>
            </a:extLst>
          </p:cNvPr>
          <p:cNvSpPr>
            <a:spLocks noGrp="1"/>
          </p:cNvSpPr>
          <p:nvPr>
            <p:ph type="ftr" sz="quarter" idx="10"/>
          </p:nvPr>
        </p:nvSpPr>
        <p:spPr/>
        <p:txBody>
          <a:bodyPr/>
          <a:lstStyle/>
          <a:p>
            <a:endParaRPr lang="en-US" dirty="0"/>
          </a:p>
        </p:txBody>
      </p:sp>
      <p:sp>
        <p:nvSpPr>
          <p:cNvPr id="8" name="Text Placeholder 7">
            <a:extLst>
              <a:ext uri="{FF2B5EF4-FFF2-40B4-BE49-F238E27FC236}">
                <a16:creationId xmlns:a16="http://schemas.microsoft.com/office/drawing/2014/main" id="{9E851A08-543B-9FA0-BE25-4504BACE1861}"/>
              </a:ext>
            </a:extLst>
          </p:cNvPr>
          <p:cNvSpPr>
            <a:spLocks noGrp="1"/>
          </p:cNvSpPr>
          <p:nvPr>
            <p:ph type="body" sz="quarter" idx="13"/>
          </p:nvPr>
        </p:nvSpPr>
        <p:spPr>
          <a:xfrm>
            <a:off x="676275" y="2255835"/>
            <a:ext cx="4848500" cy="3870325"/>
          </a:xfrm>
        </p:spPr>
        <p:txBody>
          <a:bodyPr>
            <a:normAutofit/>
          </a:bodyPr>
          <a:lstStyle/>
          <a:p>
            <a:pPr marL="342900" indent="-342900">
              <a:buFont typeface="Arial" panose="020B0604020202020204" pitchFamily="34" charset="0"/>
              <a:buChar char="•"/>
            </a:pPr>
            <a:r>
              <a:rPr lang="en-US" dirty="0"/>
              <a:t>Manager / Monitor Environments</a:t>
            </a:r>
          </a:p>
          <a:p>
            <a:pPr marL="800100" lvl="1" indent="-342900">
              <a:buFont typeface="Arial" panose="020B0604020202020204" pitchFamily="34" charset="0"/>
              <a:buChar char="•"/>
            </a:pPr>
            <a:r>
              <a:rPr lang="en-US" dirty="0"/>
              <a:t>SQL Insights (amongst other SQL monitoring tools)</a:t>
            </a:r>
          </a:p>
          <a:p>
            <a:pPr marL="800100" lvl="1" indent="-342900">
              <a:buFont typeface="Arial" panose="020B0604020202020204" pitchFamily="34" charset="0"/>
              <a:buChar char="•"/>
            </a:pPr>
            <a:r>
              <a:rPr lang="en-US" dirty="0"/>
              <a:t>Various Health metrics</a:t>
            </a:r>
          </a:p>
          <a:p>
            <a:pPr marL="342900" indent="-342900">
              <a:buFont typeface="Arial" panose="020B0604020202020204" pitchFamily="34" charset="0"/>
              <a:buChar char="•"/>
            </a:pPr>
            <a:r>
              <a:rPr lang="en-US" dirty="0"/>
              <a:t>Manages various assets</a:t>
            </a:r>
          </a:p>
          <a:p>
            <a:pPr marL="800100" lvl="1" indent="-342900">
              <a:buFont typeface="Arial" panose="020B0604020202020204" pitchFamily="34" charset="0"/>
              <a:buChar char="•"/>
            </a:pPr>
            <a:r>
              <a:rPr lang="en-US" dirty="0"/>
              <a:t>Build or Release Pipeline</a:t>
            </a:r>
          </a:p>
          <a:p>
            <a:pPr marL="800100" lvl="1" indent="-342900">
              <a:buFont typeface="Arial" panose="020B0604020202020204" pitchFamily="34" charset="0"/>
              <a:buChar char="•"/>
            </a:pPr>
            <a:r>
              <a:rPr lang="en-US" dirty="0"/>
              <a:t>Visual Studio, Create Package </a:t>
            </a:r>
          </a:p>
          <a:p>
            <a:pPr marL="800100" lvl="1" indent="-342900">
              <a:buFont typeface="Arial" panose="020B0604020202020204" pitchFamily="34" charset="0"/>
              <a:buChar char="•"/>
            </a:pPr>
            <a:r>
              <a:rPr lang="en-US" dirty="0"/>
              <a:t>Asset Library (packages, databases)</a:t>
            </a:r>
          </a:p>
          <a:p>
            <a:pPr marL="342900" indent="-342900">
              <a:buFont typeface="Arial" panose="020B0604020202020204" pitchFamily="34" charset="0"/>
              <a:buChar char="•"/>
            </a:pPr>
            <a:endParaRPr lang="en-US" dirty="0"/>
          </a:p>
        </p:txBody>
      </p:sp>
      <p:sp>
        <p:nvSpPr>
          <p:cNvPr id="9" name="Text Placeholder 8">
            <a:extLst>
              <a:ext uri="{FF2B5EF4-FFF2-40B4-BE49-F238E27FC236}">
                <a16:creationId xmlns:a16="http://schemas.microsoft.com/office/drawing/2014/main" id="{9F5DE11C-7750-B854-4329-E974DD85E06F}"/>
              </a:ext>
            </a:extLst>
          </p:cNvPr>
          <p:cNvSpPr>
            <a:spLocks noGrp="1"/>
          </p:cNvSpPr>
          <p:nvPr>
            <p:ph type="body" sz="quarter" idx="16"/>
          </p:nvPr>
        </p:nvSpPr>
        <p:spPr/>
        <p:txBody>
          <a:bodyPr/>
          <a:lstStyle/>
          <a:p>
            <a:r>
              <a:rPr lang="en-US" dirty="0"/>
              <a:t>Life Cycle Services</a:t>
            </a:r>
          </a:p>
        </p:txBody>
      </p:sp>
      <p:sp>
        <p:nvSpPr>
          <p:cNvPr id="5" name="Slide Number Placeholder 4">
            <a:extLst>
              <a:ext uri="{FF2B5EF4-FFF2-40B4-BE49-F238E27FC236}">
                <a16:creationId xmlns:a16="http://schemas.microsoft.com/office/drawing/2014/main" id="{88C8C07D-4188-83E7-A9E9-D969EF2E2088}"/>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7</a:t>
            </a:fld>
            <a:endParaRPr lang="en-US" dirty="0">
              <a:solidFill>
                <a:schemeClr val="tx1"/>
              </a:solidFill>
            </a:endParaRPr>
          </a:p>
        </p:txBody>
      </p:sp>
      <p:sp>
        <p:nvSpPr>
          <p:cNvPr id="12" name="Arrow: Left 11">
            <a:extLst>
              <a:ext uri="{FF2B5EF4-FFF2-40B4-BE49-F238E27FC236}">
                <a16:creationId xmlns:a16="http://schemas.microsoft.com/office/drawing/2014/main" id="{1967B88C-D8A2-A351-4F44-97D636DAADD7}"/>
              </a:ext>
            </a:extLst>
          </p:cNvPr>
          <p:cNvSpPr/>
          <p:nvPr/>
        </p:nvSpPr>
        <p:spPr>
          <a:xfrm>
            <a:off x="5067300" y="4665666"/>
            <a:ext cx="2984500" cy="635000"/>
          </a:xfrm>
          <a:prstGeom prst="leftArrow">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Don’t do this</a:t>
            </a:r>
          </a:p>
        </p:txBody>
      </p:sp>
    </p:spTree>
    <p:extLst>
      <p:ext uri="{BB962C8B-B14F-4D97-AF65-F5344CB8AC3E}">
        <p14:creationId xmlns:p14="http://schemas.microsoft.com/office/powerpoint/2010/main" val="166824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0290123-57CC-A318-76F7-D0481DA63832}"/>
              </a:ext>
            </a:extLst>
          </p:cNvPr>
          <p:cNvSpPr>
            <a:spLocks noGrp="1"/>
          </p:cNvSpPr>
          <p:nvPr>
            <p:ph type="ftr" sz="quarter" idx="10"/>
          </p:nvPr>
        </p:nvSpPr>
        <p:spPr/>
        <p:txBody>
          <a:bodyPr/>
          <a:lstStyle/>
          <a:p>
            <a:endParaRPr lang="en-US" dirty="0"/>
          </a:p>
        </p:txBody>
      </p:sp>
      <p:sp>
        <p:nvSpPr>
          <p:cNvPr id="10" name="Text Placeholder 9">
            <a:extLst>
              <a:ext uri="{FF2B5EF4-FFF2-40B4-BE49-F238E27FC236}">
                <a16:creationId xmlns:a16="http://schemas.microsoft.com/office/drawing/2014/main" id="{EC4AA0E6-B56D-8C93-0D0A-755DFBD15FA9}"/>
              </a:ext>
            </a:extLst>
          </p:cNvPr>
          <p:cNvSpPr>
            <a:spLocks noGrp="1"/>
          </p:cNvSpPr>
          <p:nvPr>
            <p:ph type="body" sz="quarter" idx="13"/>
          </p:nvPr>
        </p:nvSpPr>
        <p:spPr/>
        <p:txBody>
          <a:bodyPr>
            <a:normAutofit fontScale="92500"/>
          </a:bodyPr>
          <a:lstStyle/>
          <a:p>
            <a:pPr marL="342900" indent="-342900">
              <a:buFont typeface="Arial" panose="020B0604020202020204" pitchFamily="34" charset="0"/>
              <a:buChar char="•"/>
            </a:pPr>
            <a:r>
              <a:rPr lang="en-US" dirty="0"/>
              <a:t>A pull request is a feature in Git that allows users to submit changes to a repository for review and integration into the main codebase. </a:t>
            </a:r>
          </a:p>
          <a:p>
            <a:pPr marL="342900" indent="-342900">
              <a:buFont typeface="Arial" panose="020B0604020202020204" pitchFamily="34" charset="0"/>
              <a:buChar char="•"/>
            </a:pPr>
            <a:r>
              <a:rPr lang="en-US" dirty="0"/>
              <a:t>A signal mechanism that development is complete in the branch (typically)</a:t>
            </a:r>
          </a:p>
          <a:p>
            <a:pPr marL="342900" indent="-342900">
              <a:buFont typeface="Arial" panose="020B0604020202020204" pitchFamily="34" charset="0"/>
              <a:buChar char="•"/>
            </a:pPr>
            <a:r>
              <a:rPr lang="en-US" dirty="0"/>
              <a:t>Ready for review, acceptance, and merge into target branch</a:t>
            </a:r>
          </a:p>
          <a:p>
            <a:pPr marL="342900" indent="-342900">
              <a:buFont typeface="Arial" panose="020B0604020202020204" pitchFamily="34" charset="0"/>
              <a:buChar char="•"/>
            </a:pPr>
            <a:r>
              <a:rPr lang="en-US" dirty="0"/>
              <a:t>Can Reject, Accept with actionable feedback, or Accept</a:t>
            </a:r>
          </a:p>
          <a:p>
            <a:pPr marL="342900" indent="-342900">
              <a:buFont typeface="Arial" panose="020B0604020202020204" pitchFamily="34" charset="0"/>
              <a:buChar char="•"/>
            </a:pPr>
            <a:endParaRPr lang="en-US" dirty="0"/>
          </a:p>
          <a:p>
            <a:endParaRPr lang="en-US" dirty="0"/>
          </a:p>
        </p:txBody>
      </p:sp>
      <p:sp>
        <p:nvSpPr>
          <p:cNvPr id="11" name="Text Placeholder 10">
            <a:extLst>
              <a:ext uri="{FF2B5EF4-FFF2-40B4-BE49-F238E27FC236}">
                <a16:creationId xmlns:a16="http://schemas.microsoft.com/office/drawing/2014/main" id="{E3F4D44B-B080-738E-C2A3-2BC11066022E}"/>
              </a:ext>
            </a:extLst>
          </p:cNvPr>
          <p:cNvSpPr>
            <a:spLocks noGrp="1"/>
          </p:cNvSpPr>
          <p:nvPr>
            <p:ph type="body" sz="quarter" idx="16"/>
          </p:nvPr>
        </p:nvSpPr>
        <p:spPr/>
        <p:txBody>
          <a:bodyPr/>
          <a:lstStyle/>
          <a:p>
            <a:r>
              <a:rPr lang="en-US" dirty="0"/>
              <a:t>Pull Requests (PRs)</a:t>
            </a:r>
          </a:p>
        </p:txBody>
      </p:sp>
      <p:sp>
        <p:nvSpPr>
          <p:cNvPr id="7" name="Slide Number Placeholder 6">
            <a:extLst>
              <a:ext uri="{FF2B5EF4-FFF2-40B4-BE49-F238E27FC236}">
                <a16:creationId xmlns:a16="http://schemas.microsoft.com/office/drawing/2014/main" id="{5E5791F1-7141-8156-D4E3-EFF4A072C56F}"/>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70</a:t>
            </a:fld>
            <a:endParaRPr lang="en-US" dirty="0">
              <a:solidFill>
                <a:schemeClr val="tx1"/>
              </a:solidFill>
            </a:endParaRPr>
          </a:p>
        </p:txBody>
      </p:sp>
      <p:pic>
        <p:nvPicPr>
          <p:cNvPr id="4" name="Picture Placeholder 3" descr="A screenshot of a video game&#10;&#10;Description automatically generated">
            <a:extLst>
              <a:ext uri="{FF2B5EF4-FFF2-40B4-BE49-F238E27FC236}">
                <a16:creationId xmlns:a16="http://schemas.microsoft.com/office/drawing/2014/main" id="{34A67B46-58D0-5BA3-2C8F-0FD58B8BB41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53" r="25053"/>
          <a:stretch>
            <a:fillRect/>
          </a:stretch>
        </p:blipFill>
        <p:spPr/>
      </p:pic>
      <p:sp>
        <p:nvSpPr>
          <p:cNvPr id="8" name="Title 7">
            <a:extLst>
              <a:ext uri="{FF2B5EF4-FFF2-40B4-BE49-F238E27FC236}">
                <a16:creationId xmlns:a16="http://schemas.microsoft.com/office/drawing/2014/main" id="{4D178045-37AB-F349-9053-AD00DA27F01E}"/>
              </a:ext>
            </a:extLst>
          </p:cNvPr>
          <p:cNvSpPr>
            <a:spLocks noGrp="1"/>
          </p:cNvSpPr>
          <p:nvPr>
            <p:ph type="title"/>
          </p:nvPr>
        </p:nvSpPr>
        <p:spPr/>
        <p:txBody>
          <a:bodyPr/>
          <a:lstStyle/>
          <a:p>
            <a:r>
              <a:rPr lang="en-US" dirty="0"/>
              <a:t>Git Concepts</a:t>
            </a:r>
          </a:p>
        </p:txBody>
      </p:sp>
    </p:spTree>
    <p:extLst>
      <p:ext uri="{BB962C8B-B14F-4D97-AF65-F5344CB8AC3E}">
        <p14:creationId xmlns:p14="http://schemas.microsoft.com/office/powerpoint/2010/main" val="4021874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913D67E-66B6-E187-7502-4CB548CEDE8C}"/>
              </a:ext>
            </a:extLst>
          </p:cNvPr>
          <p:cNvPicPr>
            <a:picLocks noGrp="1" noChangeAspect="1"/>
          </p:cNvPicPr>
          <p:nvPr>
            <p:ph type="pic" sz="quarter" idx="23"/>
          </p:nvPr>
        </p:nvPicPr>
        <p:blipFill>
          <a:blip r:embed="rId2">
            <a:extLst>
              <a:ext uri="{28A0092B-C50C-407E-A947-70E740481C1C}">
                <a14:useLocalDpi xmlns:a14="http://schemas.microsoft.com/office/drawing/2010/main" val="0"/>
              </a:ext>
            </a:extLst>
          </a:blip>
          <a:srcRect l="16642" r="16642"/>
          <a:stretch>
            <a:fillRect/>
          </a:stretch>
        </p:blipFill>
        <p:spPr/>
      </p:pic>
      <p:sp>
        <p:nvSpPr>
          <p:cNvPr id="8" name="Title 7">
            <a:extLst>
              <a:ext uri="{FF2B5EF4-FFF2-40B4-BE49-F238E27FC236}">
                <a16:creationId xmlns:a16="http://schemas.microsoft.com/office/drawing/2014/main" id="{3843D0F1-0097-E02A-2B61-0AE47966164F}"/>
              </a:ext>
            </a:extLst>
          </p:cNvPr>
          <p:cNvSpPr>
            <a:spLocks noGrp="1"/>
          </p:cNvSpPr>
          <p:nvPr>
            <p:ph type="title"/>
          </p:nvPr>
        </p:nvSpPr>
        <p:spPr/>
        <p:txBody>
          <a:bodyPr/>
          <a:lstStyle/>
          <a:p>
            <a:r>
              <a:rPr lang="en-US" dirty="0"/>
              <a:t>Pull Requests (PRs)</a:t>
            </a:r>
          </a:p>
        </p:txBody>
      </p:sp>
      <p:sp>
        <p:nvSpPr>
          <p:cNvPr id="3" name="Footer Placeholder 2">
            <a:extLst>
              <a:ext uri="{FF2B5EF4-FFF2-40B4-BE49-F238E27FC236}">
                <a16:creationId xmlns:a16="http://schemas.microsoft.com/office/drawing/2014/main" id="{B8AB2600-5046-61B2-5357-147CE64C5A50}"/>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D5911FB7-9920-5179-DF41-AD103F03B8C2}"/>
              </a:ext>
            </a:extLst>
          </p:cNvPr>
          <p:cNvSpPr>
            <a:spLocks noGrp="1"/>
          </p:cNvSpPr>
          <p:nvPr>
            <p:ph type="body" sz="quarter" idx="13"/>
          </p:nvPr>
        </p:nvSpPr>
        <p:spPr/>
        <p:txBody>
          <a:bodyPr/>
          <a:lstStyle/>
          <a:p>
            <a:r>
              <a:rPr lang="en-US" dirty="0"/>
              <a:t>Create a Work Item in DevOps</a:t>
            </a:r>
          </a:p>
        </p:txBody>
      </p:sp>
      <p:sp>
        <p:nvSpPr>
          <p:cNvPr id="10" name="Text Placeholder 9">
            <a:extLst>
              <a:ext uri="{FF2B5EF4-FFF2-40B4-BE49-F238E27FC236}">
                <a16:creationId xmlns:a16="http://schemas.microsoft.com/office/drawing/2014/main" id="{BFF4BE7C-BFB0-8A4C-5CC2-A60A38AFF132}"/>
              </a:ext>
            </a:extLst>
          </p:cNvPr>
          <p:cNvSpPr>
            <a:spLocks noGrp="1"/>
          </p:cNvSpPr>
          <p:nvPr>
            <p:ph type="body" sz="quarter" idx="14"/>
          </p:nvPr>
        </p:nvSpPr>
        <p:spPr/>
        <p:txBody>
          <a:bodyPr/>
          <a:lstStyle/>
          <a:p>
            <a:r>
              <a:rPr lang="en-US" dirty="0"/>
              <a:t>Create a Branch from the Work Item</a:t>
            </a:r>
          </a:p>
        </p:txBody>
      </p:sp>
      <p:sp>
        <p:nvSpPr>
          <p:cNvPr id="11" name="Text Placeholder 10">
            <a:extLst>
              <a:ext uri="{FF2B5EF4-FFF2-40B4-BE49-F238E27FC236}">
                <a16:creationId xmlns:a16="http://schemas.microsoft.com/office/drawing/2014/main" id="{DB646E90-5DA4-DA48-D919-0FADEA487955}"/>
              </a:ext>
            </a:extLst>
          </p:cNvPr>
          <p:cNvSpPr>
            <a:spLocks noGrp="1"/>
          </p:cNvSpPr>
          <p:nvPr>
            <p:ph type="body" sz="quarter" idx="15"/>
          </p:nvPr>
        </p:nvSpPr>
        <p:spPr/>
        <p:txBody>
          <a:bodyPr/>
          <a:lstStyle/>
          <a:p>
            <a:r>
              <a:rPr lang="en-US" dirty="0"/>
              <a:t>Switch To that Branch in VS</a:t>
            </a:r>
          </a:p>
        </p:txBody>
      </p:sp>
      <p:sp>
        <p:nvSpPr>
          <p:cNvPr id="12" name="Text Placeholder 11">
            <a:extLst>
              <a:ext uri="{FF2B5EF4-FFF2-40B4-BE49-F238E27FC236}">
                <a16:creationId xmlns:a16="http://schemas.microsoft.com/office/drawing/2014/main" id="{C67C4803-6FF8-1FFF-E332-7A5BB4E3EB12}"/>
              </a:ext>
            </a:extLst>
          </p:cNvPr>
          <p:cNvSpPr>
            <a:spLocks noGrp="1"/>
          </p:cNvSpPr>
          <p:nvPr>
            <p:ph type="body" sz="quarter" idx="16"/>
          </p:nvPr>
        </p:nvSpPr>
        <p:spPr/>
        <p:txBody>
          <a:bodyPr/>
          <a:lstStyle/>
          <a:p>
            <a:r>
              <a:rPr lang="en-US" dirty="0"/>
              <a:t>Do the work</a:t>
            </a:r>
          </a:p>
        </p:txBody>
      </p:sp>
      <p:sp>
        <p:nvSpPr>
          <p:cNvPr id="13" name="Text Placeholder 12">
            <a:extLst>
              <a:ext uri="{FF2B5EF4-FFF2-40B4-BE49-F238E27FC236}">
                <a16:creationId xmlns:a16="http://schemas.microsoft.com/office/drawing/2014/main" id="{941D618D-87BB-3217-9F89-9D8E5574FA0B}"/>
              </a:ext>
            </a:extLst>
          </p:cNvPr>
          <p:cNvSpPr>
            <a:spLocks noGrp="1"/>
          </p:cNvSpPr>
          <p:nvPr>
            <p:ph type="body" sz="quarter" idx="17"/>
          </p:nvPr>
        </p:nvSpPr>
        <p:spPr/>
        <p:txBody>
          <a:bodyPr/>
          <a:lstStyle/>
          <a:p>
            <a:r>
              <a:rPr lang="en-US" dirty="0"/>
              <a:t>Create a Pull Request (PR)</a:t>
            </a:r>
          </a:p>
        </p:txBody>
      </p:sp>
      <p:sp>
        <p:nvSpPr>
          <p:cNvPr id="14" name="Text Placeholder 13">
            <a:extLst>
              <a:ext uri="{FF2B5EF4-FFF2-40B4-BE49-F238E27FC236}">
                <a16:creationId xmlns:a16="http://schemas.microsoft.com/office/drawing/2014/main" id="{C0268CC9-E618-C317-F3BA-5B91FF5A3B88}"/>
              </a:ext>
            </a:extLst>
          </p:cNvPr>
          <p:cNvSpPr>
            <a:spLocks noGrp="1"/>
          </p:cNvSpPr>
          <p:nvPr>
            <p:ph type="body" sz="quarter" idx="18"/>
          </p:nvPr>
        </p:nvSpPr>
        <p:spPr/>
        <p:txBody>
          <a:bodyPr>
            <a:normAutofit fontScale="92500" lnSpcReduction="10000"/>
          </a:bodyPr>
          <a:lstStyle/>
          <a:p>
            <a:r>
              <a:rPr lang="en-US" dirty="0"/>
              <a:t>Work Item for FDD/TDD so we can measure what is delivered against a request</a:t>
            </a:r>
          </a:p>
        </p:txBody>
      </p:sp>
      <p:sp>
        <p:nvSpPr>
          <p:cNvPr id="15" name="Text Placeholder 14">
            <a:extLst>
              <a:ext uri="{FF2B5EF4-FFF2-40B4-BE49-F238E27FC236}">
                <a16:creationId xmlns:a16="http://schemas.microsoft.com/office/drawing/2014/main" id="{912EF6DC-43C8-EB0E-C988-6FA54D380C6F}"/>
              </a:ext>
            </a:extLst>
          </p:cNvPr>
          <p:cNvSpPr>
            <a:spLocks noGrp="1"/>
          </p:cNvSpPr>
          <p:nvPr>
            <p:ph type="body" sz="quarter" idx="19"/>
          </p:nvPr>
        </p:nvSpPr>
        <p:spPr/>
        <p:txBody>
          <a:bodyPr>
            <a:normAutofit fontScale="92500" lnSpcReduction="10000"/>
          </a:bodyPr>
          <a:lstStyle/>
          <a:p>
            <a:r>
              <a:rPr lang="en-US" dirty="0"/>
              <a:t>A work area for that specific FDD/TDD usually for 1 F&amp;O Developer</a:t>
            </a:r>
          </a:p>
        </p:txBody>
      </p:sp>
      <p:sp>
        <p:nvSpPr>
          <p:cNvPr id="16" name="Text Placeholder 15">
            <a:extLst>
              <a:ext uri="{FF2B5EF4-FFF2-40B4-BE49-F238E27FC236}">
                <a16:creationId xmlns:a16="http://schemas.microsoft.com/office/drawing/2014/main" id="{7EC245E6-C75E-FEFE-7A25-8C3A85D3F2EA}"/>
              </a:ext>
            </a:extLst>
          </p:cNvPr>
          <p:cNvSpPr>
            <a:spLocks noGrp="1"/>
          </p:cNvSpPr>
          <p:nvPr>
            <p:ph type="body" sz="quarter" idx="20"/>
          </p:nvPr>
        </p:nvSpPr>
        <p:spPr/>
        <p:txBody>
          <a:bodyPr/>
          <a:lstStyle/>
          <a:p>
            <a:r>
              <a:rPr lang="en-US" dirty="0"/>
              <a:t>Use the work area given for the requests changes</a:t>
            </a:r>
          </a:p>
        </p:txBody>
      </p:sp>
      <p:sp>
        <p:nvSpPr>
          <p:cNvPr id="17" name="Text Placeholder 16">
            <a:extLst>
              <a:ext uri="{FF2B5EF4-FFF2-40B4-BE49-F238E27FC236}">
                <a16:creationId xmlns:a16="http://schemas.microsoft.com/office/drawing/2014/main" id="{E7DB137B-4249-80EE-858A-9DFBD38D93D5}"/>
              </a:ext>
            </a:extLst>
          </p:cNvPr>
          <p:cNvSpPr>
            <a:spLocks noGrp="1"/>
          </p:cNvSpPr>
          <p:nvPr>
            <p:ph type="body" sz="quarter" idx="21"/>
          </p:nvPr>
        </p:nvSpPr>
        <p:spPr/>
        <p:txBody>
          <a:bodyPr>
            <a:normAutofit fontScale="92500" lnSpcReduction="10000"/>
          </a:bodyPr>
          <a:lstStyle/>
          <a:p>
            <a:r>
              <a:rPr lang="en-US" dirty="0"/>
              <a:t>Code, Commit, and Test, Code again, Test again, and Commit again.</a:t>
            </a:r>
          </a:p>
        </p:txBody>
      </p:sp>
      <p:sp>
        <p:nvSpPr>
          <p:cNvPr id="18" name="Text Placeholder 17">
            <a:extLst>
              <a:ext uri="{FF2B5EF4-FFF2-40B4-BE49-F238E27FC236}">
                <a16:creationId xmlns:a16="http://schemas.microsoft.com/office/drawing/2014/main" id="{4CF95D69-20CC-BDAA-6BF0-DA6739302490}"/>
              </a:ext>
            </a:extLst>
          </p:cNvPr>
          <p:cNvSpPr>
            <a:spLocks noGrp="1"/>
          </p:cNvSpPr>
          <p:nvPr>
            <p:ph type="body" sz="quarter" idx="22"/>
          </p:nvPr>
        </p:nvSpPr>
        <p:spPr/>
        <p:txBody>
          <a:bodyPr/>
          <a:lstStyle/>
          <a:p>
            <a:r>
              <a:rPr lang="en-US" dirty="0"/>
              <a:t>Signal that you work is complete, optionally get feedback</a:t>
            </a:r>
          </a:p>
        </p:txBody>
      </p:sp>
      <p:sp>
        <p:nvSpPr>
          <p:cNvPr id="6" name="Slide Number Placeholder 5">
            <a:extLst>
              <a:ext uri="{FF2B5EF4-FFF2-40B4-BE49-F238E27FC236}">
                <a16:creationId xmlns:a16="http://schemas.microsoft.com/office/drawing/2014/main" id="{8F864F59-10EC-A786-E612-5D4954E6674B}"/>
              </a:ext>
            </a:extLst>
          </p:cNvPr>
          <p:cNvSpPr>
            <a:spLocks noGrp="1"/>
          </p:cNvSpPr>
          <p:nvPr>
            <p:ph type="sldNum" sz="quarter" idx="24"/>
          </p:nvPr>
        </p:nvSpPr>
        <p:spPr/>
        <p:txBody>
          <a:bodyPr/>
          <a:lstStyle/>
          <a:p>
            <a:r>
              <a:rPr lang="en-US">
                <a:solidFill>
                  <a:schemeClr val="accent2"/>
                </a:solidFill>
              </a:rPr>
              <a:t>PAGE </a:t>
            </a:r>
            <a:fld id="{7B599B52-27C3-4436-AA39-9CC12F310512}" type="slidenum">
              <a:rPr lang="en-US" smtClean="0">
                <a:solidFill>
                  <a:schemeClr val="tx1"/>
                </a:solidFill>
              </a:rPr>
              <a:pPr/>
              <a:t>71</a:t>
            </a:fld>
            <a:endParaRPr lang="en-US" dirty="0">
              <a:solidFill>
                <a:schemeClr val="tx1"/>
              </a:solidFill>
            </a:endParaRPr>
          </a:p>
        </p:txBody>
      </p:sp>
    </p:spTree>
    <p:extLst>
      <p:ext uri="{BB962C8B-B14F-4D97-AF65-F5344CB8AC3E}">
        <p14:creationId xmlns:p14="http://schemas.microsoft.com/office/powerpoint/2010/main" val="111394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10;&#10;Description automatically generated">
            <a:extLst>
              <a:ext uri="{FF2B5EF4-FFF2-40B4-BE49-F238E27FC236}">
                <a16:creationId xmlns:a16="http://schemas.microsoft.com/office/drawing/2014/main" id="{F4B709E8-9422-9894-BF28-6B66013D70F2}"/>
              </a:ext>
            </a:extLst>
          </p:cNvPr>
          <p:cNvPicPr>
            <a:picLocks noGrp="1" noChangeAspect="1"/>
          </p:cNvPicPr>
          <p:nvPr>
            <p:ph type="pic" sz="quarter" idx="23"/>
          </p:nvPr>
        </p:nvPicPr>
        <p:blipFill>
          <a:blip r:embed="rId2">
            <a:extLst>
              <a:ext uri="{28A0092B-C50C-407E-A947-70E740481C1C}">
                <a14:useLocalDpi xmlns:a14="http://schemas.microsoft.com/office/drawing/2010/main" val="0"/>
              </a:ext>
            </a:extLst>
          </a:blip>
          <a:srcRect l="16642" r="16642"/>
          <a:stretch>
            <a:fillRect/>
          </a:stretch>
        </p:blipFill>
        <p:spPr/>
      </p:pic>
      <p:sp>
        <p:nvSpPr>
          <p:cNvPr id="3" name="Title 2">
            <a:extLst>
              <a:ext uri="{FF2B5EF4-FFF2-40B4-BE49-F238E27FC236}">
                <a16:creationId xmlns:a16="http://schemas.microsoft.com/office/drawing/2014/main" id="{02234D56-E727-8E7C-FF70-31979D64123B}"/>
              </a:ext>
            </a:extLst>
          </p:cNvPr>
          <p:cNvSpPr>
            <a:spLocks noGrp="1"/>
          </p:cNvSpPr>
          <p:nvPr>
            <p:ph type="title"/>
          </p:nvPr>
        </p:nvSpPr>
        <p:spPr/>
        <p:txBody>
          <a:bodyPr/>
          <a:lstStyle/>
          <a:p>
            <a:r>
              <a:rPr lang="en-US" dirty="0"/>
              <a:t>Overview of Branching Strategies</a:t>
            </a:r>
          </a:p>
        </p:txBody>
      </p:sp>
      <p:sp>
        <p:nvSpPr>
          <p:cNvPr id="4" name="Footer Placeholder 3">
            <a:extLst>
              <a:ext uri="{FF2B5EF4-FFF2-40B4-BE49-F238E27FC236}">
                <a16:creationId xmlns:a16="http://schemas.microsoft.com/office/drawing/2014/main" id="{19420F42-C4EE-5CBB-F39F-ED724F82BBE4}"/>
              </a:ext>
            </a:extLst>
          </p:cNvPr>
          <p:cNvSpPr>
            <a:spLocks noGrp="1"/>
          </p:cNvSpPr>
          <p:nvPr>
            <p:ph type="ftr" sz="quarter" idx="10"/>
          </p:nvPr>
        </p:nvSpPr>
        <p:spPr/>
        <p:txBody>
          <a:bodyPr/>
          <a:lstStyle/>
          <a:p>
            <a:endParaRPr lang="en-US" dirty="0"/>
          </a:p>
        </p:txBody>
      </p:sp>
      <p:sp>
        <p:nvSpPr>
          <p:cNvPr id="5" name="Text Placeholder 4">
            <a:extLst>
              <a:ext uri="{FF2B5EF4-FFF2-40B4-BE49-F238E27FC236}">
                <a16:creationId xmlns:a16="http://schemas.microsoft.com/office/drawing/2014/main" id="{E030EC21-BB94-08F7-BCCC-35CD4412721D}"/>
              </a:ext>
            </a:extLst>
          </p:cNvPr>
          <p:cNvSpPr>
            <a:spLocks noGrp="1"/>
          </p:cNvSpPr>
          <p:nvPr>
            <p:ph type="body" sz="quarter" idx="13"/>
          </p:nvPr>
        </p:nvSpPr>
        <p:spPr/>
        <p:txBody>
          <a:bodyPr/>
          <a:lstStyle/>
          <a:p>
            <a:r>
              <a:rPr lang="en-US" dirty="0" err="1"/>
              <a:t>Gitflow</a:t>
            </a:r>
            <a:endParaRPr lang="en-US" dirty="0"/>
          </a:p>
        </p:txBody>
      </p:sp>
      <p:sp>
        <p:nvSpPr>
          <p:cNvPr id="6" name="Text Placeholder 5">
            <a:extLst>
              <a:ext uri="{FF2B5EF4-FFF2-40B4-BE49-F238E27FC236}">
                <a16:creationId xmlns:a16="http://schemas.microsoft.com/office/drawing/2014/main" id="{D0B8D4FC-072E-143D-809E-F0E89D51CB06}"/>
              </a:ext>
            </a:extLst>
          </p:cNvPr>
          <p:cNvSpPr>
            <a:spLocks noGrp="1"/>
          </p:cNvSpPr>
          <p:nvPr>
            <p:ph type="body" sz="quarter" idx="14"/>
          </p:nvPr>
        </p:nvSpPr>
        <p:spPr/>
        <p:txBody>
          <a:bodyPr/>
          <a:lstStyle/>
          <a:p>
            <a:r>
              <a:rPr lang="en-US" dirty="0"/>
              <a:t>Trunk-Based Development</a:t>
            </a:r>
          </a:p>
        </p:txBody>
      </p:sp>
      <p:sp>
        <p:nvSpPr>
          <p:cNvPr id="7" name="Text Placeholder 6">
            <a:extLst>
              <a:ext uri="{FF2B5EF4-FFF2-40B4-BE49-F238E27FC236}">
                <a16:creationId xmlns:a16="http://schemas.microsoft.com/office/drawing/2014/main" id="{16054416-305E-E7C4-A321-5470F9F8EF16}"/>
              </a:ext>
            </a:extLst>
          </p:cNvPr>
          <p:cNvSpPr>
            <a:spLocks noGrp="1"/>
          </p:cNvSpPr>
          <p:nvPr>
            <p:ph type="body" sz="quarter" idx="15"/>
          </p:nvPr>
        </p:nvSpPr>
        <p:spPr/>
        <p:txBody>
          <a:bodyPr/>
          <a:lstStyle/>
          <a:p>
            <a:r>
              <a:rPr lang="en-US" dirty="0"/>
              <a:t>Feature Toggle</a:t>
            </a:r>
          </a:p>
        </p:txBody>
      </p:sp>
      <p:sp>
        <p:nvSpPr>
          <p:cNvPr id="8" name="Text Placeholder 7">
            <a:extLst>
              <a:ext uri="{FF2B5EF4-FFF2-40B4-BE49-F238E27FC236}">
                <a16:creationId xmlns:a16="http://schemas.microsoft.com/office/drawing/2014/main" id="{2A651DFF-5EB6-CDC3-0BFD-2275FEA4C2B4}"/>
              </a:ext>
            </a:extLst>
          </p:cNvPr>
          <p:cNvSpPr>
            <a:spLocks noGrp="1"/>
          </p:cNvSpPr>
          <p:nvPr>
            <p:ph type="body" sz="quarter" idx="16"/>
          </p:nvPr>
        </p:nvSpPr>
        <p:spPr/>
        <p:txBody>
          <a:bodyPr/>
          <a:lstStyle/>
          <a:p>
            <a:r>
              <a:rPr lang="en-US" dirty="0"/>
              <a:t>Forking</a:t>
            </a:r>
          </a:p>
        </p:txBody>
      </p:sp>
      <p:sp>
        <p:nvSpPr>
          <p:cNvPr id="9" name="Text Placeholder 8">
            <a:extLst>
              <a:ext uri="{FF2B5EF4-FFF2-40B4-BE49-F238E27FC236}">
                <a16:creationId xmlns:a16="http://schemas.microsoft.com/office/drawing/2014/main" id="{B4838BA6-076C-D686-82B2-FBA062EF4239}"/>
              </a:ext>
            </a:extLst>
          </p:cNvPr>
          <p:cNvSpPr>
            <a:spLocks noGrp="1"/>
          </p:cNvSpPr>
          <p:nvPr>
            <p:ph type="body" sz="quarter" idx="17"/>
          </p:nvPr>
        </p:nvSpPr>
        <p:spPr/>
        <p:txBody>
          <a:bodyPr/>
          <a:lstStyle/>
          <a:p>
            <a:r>
              <a:rPr lang="en-US" dirty="0"/>
              <a:t>Task or Topic branching</a:t>
            </a:r>
          </a:p>
        </p:txBody>
      </p:sp>
      <p:sp>
        <p:nvSpPr>
          <p:cNvPr id="10" name="Text Placeholder 9">
            <a:extLst>
              <a:ext uri="{FF2B5EF4-FFF2-40B4-BE49-F238E27FC236}">
                <a16:creationId xmlns:a16="http://schemas.microsoft.com/office/drawing/2014/main" id="{2599A2EC-8DA7-0FE5-6F06-F6C13D0BD90D}"/>
              </a:ext>
            </a:extLst>
          </p:cNvPr>
          <p:cNvSpPr>
            <a:spLocks noGrp="1"/>
          </p:cNvSpPr>
          <p:nvPr>
            <p:ph type="body" sz="quarter" idx="18"/>
          </p:nvPr>
        </p:nvSpPr>
        <p:spPr>
          <a:xfrm>
            <a:off x="1045028" y="1706183"/>
            <a:ext cx="4626427" cy="647630"/>
          </a:xfrm>
        </p:spPr>
        <p:txBody>
          <a:bodyPr>
            <a:normAutofit fontScale="92500" lnSpcReduction="10000"/>
          </a:bodyPr>
          <a:lstStyle/>
          <a:p>
            <a:r>
              <a:rPr lang="en-US" dirty="0"/>
              <a:t>A popular branching strategy that involves creating a main branch for production code, a develop branch for integration, and feature branches for individual features. </a:t>
            </a:r>
          </a:p>
        </p:txBody>
      </p:sp>
      <p:sp>
        <p:nvSpPr>
          <p:cNvPr id="11" name="Text Placeholder 10">
            <a:extLst>
              <a:ext uri="{FF2B5EF4-FFF2-40B4-BE49-F238E27FC236}">
                <a16:creationId xmlns:a16="http://schemas.microsoft.com/office/drawing/2014/main" id="{C03E5BC7-256F-D358-01CB-C259F0579858}"/>
              </a:ext>
            </a:extLst>
          </p:cNvPr>
          <p:cNvSpPr>
            <a:spLocks noGrp="1"/>
          </p:cNvSpPr>
          <p:nvPr>
            <p:ph type="body" sz="quarter" idx="19"/>
          </p:nvPr>
        </p:nvSpPr>
        <p:spPr/>
        <p:txBody>
          <a:bodyPr>
            <a:normAutofit fontScale="92500" lnSpcReduction="10000"/>
          </a:bodyPr>
          <a:lstStyle/>
          <a:p>
            <a:r>
              <a:rPr lang="en-US" dirty="0"/>
              <a:t>A simple branching strategy where all changes are made directly to the main branch (trunk)</a:t>
            </a:r>
          </a:p>
        </p:txBody>
      </p:sp>
      <p:sp>
        <p:nvSpPr>
          <p:cNvPr id="12" name="Text Placeholder 11">
            <a:extLst>
              <a:ext uri="{FF2B5EF4-FFF2-40B4-BE49-F238E27FC236}">
                <a16:creationId xmlns:a16="http://schemas.microsoft.com/office/drawing/2014/main" id="{B08EE448-3E69-82B7-7269-544C2B729023}"/>
              </a:ext>
            </a:extLst>
          </p:cNvPr>
          <p:cNvSpPr>
            <a:spLocks noGrp="1"/>
          </p:cNvSpPr>
          <p:nvPr>
            <p:ph type="body" sz="quarter" idx="20"/>
          </p:nvPr>
        </p:nvSpPr>
        <p:spPr/>
        <p:txBody>
          <a:bodyPr>
            <a:normAutofit fontScale="92500" lnSpcReduction="10000"/>
          </a:bodyPr>
          <a:lstStyle/>
          <a:p>
            <a:r>
              <a:rPr lang="en-US" dirty="0"/>
              <a:t>A branching strategy that involves using feature flags or toggles to enable or disable specific features in code. </a:t>
            </a:r>
          </a:p>
        </p:txBody>
      </p:sp>
      <p:sp>
        <p:nvSpPr>
          <p:cNvPr id="13" name="Text Placeholder 12">
            <a:extLst>
              <a:ext uri="{FF2B5EF4-FFF2-40B4-BE49-F238E27FC236}">
                <a16:creationId xmlns:a16="http://schemas.microsoft.com/office/drawing/2014/main" id="{5FCEB6D1-BF79-69E9-857A-EC1FBDDB0460}"/>
              </a:ext>
            </a:extLst>
          </p:cNvPr>
          <p:cNvSpPr>
            <a:spLocks noGrp="1"/>
          </p:cNvSpPr>
          <p:nvPr>
            <p:ph type="body" sz="quarter" idx="21"/>
          </p:nvPr>
        </p:nvSpPr>
        <p:spPr/>
        <p:txBody>
          <a:bodyPr>
            <a:normAutofit fontScale="92500" lnSpcReduction="10000"/>
          </a:bodyPr>
          <a:lstStyle/>
          <a:p>
            <a:r>
              <a:rPr lang="en-US" dirty="0"/>
              <a:t>A branching strategy where a separate branch (fork) is created for each contributor to work on.</a:t>
            </a:r>
          </a:p>
        </p:txBody>
      </p:sp>
      <p:sp>
        <p:nvSpPr>
          <p:cNvPr id="14" name="Text Placeholder 13">
            <a:extLst>
              <a:ext uri="{FF2B5EF4-FFF2-40B4-BE49-F238E27FC236}">
                <a16:creationId xmlns:a16="http://schemas.microsoft.com/office/drawing/2014/main" id="{72BB7B4A-DC95-5925-3349-CFBDD6AB3EA2}"/>
              </a:ext>
            </a:extLst>
          </p:cNvPr>
          <p:cNvSpPr>
            <a:spLocks noGrp="1"/>
          </p:cNvSpPr>
          <p:nvPr>
            <p:ph type="body" sz="quarter" idx="22"/>
          </p:nvPr>
        </p:nvSpPr>
        <p:spPr/>
        <p:txBody>
          <a:bodyPr>
            <a:normAutofit fontScale="92500" lnSpcReduction="10000"/>
          </a:bodyPr>
          <a:lstStyle/>
          <a:p>
            <a:r>
              <a:rPr lang="en-US" dirty="0"/>
              <a:t>A branching strategy where a separate branch is created for each task or bug fix. </a:t>
            </a:r>
          </a:p>
        </p:txBody>
      </p:sp>
      <p:sp>
        <p:nvSpPr>
          <p:cNvPr id="15" name="Slide Number Placeholder 14">
            <a:extLst>
              <a:ext uri="{FF2B5EF4-FFF2-40B4-BE49-F238E27FC236}">
                <a16:creationId xmlns:a16="http://schemas.microsoft.com/office/drawing/2014/main" id="{B86260FD-DDA0-8BED-26E9-ADA5CCC44F99}"/>
              </a:ext>
            </a:extLst>
          </p:cNvPr>
          <p:cNvSpPr>
            <a:spLocks noGrp="1"/>
          </p:cNvSpPr>
          <p:nvPr>
            <p:ph type="sldNum" sz="quarter" idx="24"/>
          </p:nvPr>
        </p:nvSpPr>
        <p:spPr/>
        <p:txBody>
          <a:bodyPr/>
          <a:lstStyle/>
          <a:p>
            <a:r>
              <a:rPr lang="en-US">
                <a:solidFill>
                  <a:schemeClr val="accent2"/>
                </a:solidFill>
              </a:rPr>
              <a:t>PAGE </a:t>
            </a:r>
            <a:fld id="{7B599B52-27C3-4436-AA39-9CC12F310512}" type="slidenum">
              <a:rPr lang="en-US" smtClean="0">
                <a:solidFill>
                  <a:schemeClr val="tx1"/>
                </a:solidFill>
              </a:rPr>
              <a:pPr/>
              <a:t>72</a:t>
            </a:fld>
            <a:endParaRPr lang="en-US" dirty="0">
              <a:solidFill>
                <a:schemeClr val="tx1"/>
              </a:solidFill>
            </a:endParaRPr>
          </a:p>
        </p:txBody>
      </p:sp>
    </p:spTree>
    <p:extLst>
      <p:ext uri="{BB962C8B-B14F-4D97-AF65-F5344CB8AC3E}">
        <p14:creationId xmlns:p14="http://schemas.microsoft.com/office/powerpoint/2010/main" val="2597476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ACE702E-9A92-5354-B3FD-E7F018F664E7}"/>
              </a:ext>
            </a:extLst>
          </p:cNvPr>
          <p:cNvSpPr>
            <a:spLocks noGrp="1"/>
          </p:cNvSpPr>
          <p:nvPr>
            <p:ph type="title"/>
          </p:nvPr>
        </p:nvSpPr>
        <p:spPr/>
        <p:txBody>
          <a:bodyPr/>
          <a:lstStyle/>
          <a:p>
            <a:r>
              <a:rPr lang="en-US" dirty="0" err="1"/>
              <a:t>GitFlow</a:t>
            </a:r>
            <a:endParaRPr lang="en-US" dirty="0"/>
          </a:p>
        </p:txBody>
      </p:sp>
      <p:sp>
        <p:nvSpPr>
          <p:cNvPr id="4" name="Footer Placeholder 3">
            <a:extLst>
              <a:ext uri="{FF2B5EF4-FFF2-40B4-BE49-F238E27FC236}">
                <a16:creationId xmlns:a16="http://schemas.microsoft.com/office/drawing/2014/main" id="{F84989D8-B42F-06C7-608D-95B852FA41F8}"/>
              </a:ext>
            </a:extLst>
          </p:cNvPr>
          <p:cNvSpPr>
            <a:spLocks noGrp="1"/>
          </p:cNvSpPr>
          <p:nvPr>
            <p:ph type="ftr" sz="quarter" idx="10"/>
          </p:nvPr>
        </p:nvSpPr>
        <p:spPr/>
        <p:txBody>
          <a:bodyPr/>
          <a:lstStyle/>
          <a:p>
            <a:endParaRPr lang="en-US" dirty="0"/>
          </a:p>
        </p:txBody>
      </p:sp>
      <p:sp>
        <p:nvSpPr>
          <p:cNvPr id="18" name="Text Placeholder 17">
            <a:extLst>
              <a:ext uri="{FF2B5EF4-FFF2-40B4-BE49-F238E27FC236}">
                <a16:creationId xmlns:a16="http://schemas.microsoft.com/office/drawing/2014/main" id="{CF39B9E7-7357-09D3-1F42-400F12A39E1C}"/>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Flexible</a:t>
            </a:r>
          </a:p>
          <a:p>
            <a:pPr marL="342900" indent="-342900">
              <a:buFont typeface="Arial" panose="020B0604020202020204" pitchFamily="34" charset="0"/>
              <a:buChar char="•"/>
            </a:pPr>
            <a:r>
              <a:rPr lang="en-US" dirty="0"/>
              <a:t>Make it how you want it</a:t>
            </a:r>
          </a:p>
          <a:p>
            <a:pPr marL="342900" indent="-342900">
              <a:buFont typeface="Arial" panose="020B0604020202020204" pitchFamily="34" charset="0"/>
              <a:buChar char="•"/>
            </a:pPr>
            <a:r>
              <a:rPr lang="en-US" dirty="0"/>
              <a:t>Semi-unstructured (in my opinion)</a:t>
            </a:r>
          </a:p>
          <a:p>
            <a:pPr marL="342900" indent="-342900">
              <a:buFont typeface="Arial" panose="020B0604020202020204" pitchFamily="34" charset="0"/>
              <a:buChar char="•"/>
            </a:pPr>
            <a:r>
              <a:rPr lang="en-US" dirty="0"/>
              <a:t>Potentially lots of branches</a:t>
            </a:r>
          </a:p>
          <a:p>
            <a:pPr marL="342900" indent="-342900">
              <a:buFont typeface="Arial" panose="020B0604020202020204" pitchFamily="34" charset="0"/>
              <a:buChar char="•"/>
            </a:pPr>
            <a:r>
              <a:rPr lang="en-US" dirty="0"/>
              <a:t>Potentially complex</a:t>
            </a:r>
          </a:p>
          <a:p>
            <a:pPr marL="342900" indent="-342900">
              <a:buFont typeface="Arial" panose="020B0604020202020204" pitchFamily="34" charset="0"/>
              <a:buChar char="•"/>
            </a:pPr>
            <a:r>
              <a:rPr lang="en-US" dirty="0"/>
              <a:t>“Potential”</a:t>
            </a:r>
          </a:p>
          <a:p>
            <a:pPr marL="342900" indent="-342900">
              <a:buFont typeface="Arial" panose="020B0604020202020204" pitchFamily="34" charset="0"/>
              <a:buChar char="•"/>
            </a:pPr>
            <a:r>
              <a:rPr lang="en-US" dirty="0"/>
              <a:t>Best for complex products, with lots of developers and PMs</a:t>
            </a:r>
          </a:p>
        </p:txBody>
      </p:sp>
      <p:sp>
        <p:nvSpPr>
          <p:cNvPr id="19" name="Text Placeholder 18">
            <a:extLst>
              <a:ext uri="{FF2B5EF4-FFF2-40B4-BE49-F238E27FC236}">
                <a16:creationId xmlns:a16="http://schemas.microsoft.com/office/drawing/2014/main" id="{C97B7536-083F-2D35-3658-613A01D24585}"/>
              </a:ext>
            </a:extLst>
          </p:cNvPr>
          <p:cNvSpPr>
            <a:spLocks noGrp="1"/>
          </p:cNvSpPr>
          <p:nvPr>
            <p:ph type="body" sz="quarter" idx="16"/>
          </p:nvPr>
        </p:nvSpPr>
        <p:spPr/>
        <p:txBody>
          <a:bodyPr/>
          <a:lstStyle/>
          <a:p>
            <a:r>
              <a:rPr lang="en-US" dirty="0"/>
              <a:t>What most everyone seems to use</a:t>
            </a:r>
          </a:p>
        </p:txBody>
      </p:sp>
      <p:sp>
        <p:nvSpPr>
          <p:cNvPr id="15" name="Slide Number Placeholder 14">
            <a:extLst>
              <a:ext uri="{FF2B5EF4-FFF2-40B4-BE49-F238E27FC236}">
                <a16:creationId xmlns:a16="http://schemas.microsoft.com/office/drawing/2014/main" id="{03FF2C9D-392F-58F8-8903-0806150C1314}"/>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73</a:t>
            </a:fld>
            <a:endParaRPr lang="en-US" dirty="0">
              <a:solidFill>
                <a:schemeClr val="tx1"/>
              </a:solidFill>
            </a:endParaRPr>
          </a:p>
        </p:txBody>
      </p:sp>
      <p:pic>
        <p:nvPicPr>
          <p:cNvPr id="3" name="Picture Placeholder 2" descr="A screenshot of a video game&#10;&#10;Description automatically generated">
            <a:extLst>
              <a:ext uri="{FF2B5EF4-FFF2-40B4-BE49-F238E27FC236}">
                <a16:creationId xmlns:a16="http://schemas.microsoft.com/office/drawing/2014/main" id="{67642E26-0793-7E95-610B-183B69E30B4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53" r="25053"/>
          <a:stretch>
            <a:fillRect/>
          </a:stretch>
        </p:blipFill>
        <p:spPr/>
      </p:pic>
    </p:spTree>
    <p:extLst>
      <p:ext uri="{BB962C8B-B14F-4D97-AF65-F5344CB8AC3E}">
        <p14:creationId xmlns:p14="http://schemas.microsoft.com/office/powerpoint/2010/main" val="23182373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5B8021-E646-C9BF-F31C-E45C3671C2F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ABCE6F74-3DCB-2964-323C-23424AD44F21}"/>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9D68E81B-1EA5-F60B-50E5-90131FDDFDB6}"/>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DA53AF9E-C377-A08D-B9EF-2514BD51AD65}"/>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74</a:t>
            </a:fld>
            <a:endParaRPr lang="en-US" dirty="0">
              <a:solidFill>
                <a:schemeClr val="tx1"/>
              </a:solidFill>
            </a:endParaRPr>
          </a:p>
        </p:txBody>
      </p:sp>
      <p:pic>
        <p:nvPicPr>
          <p:cNvPr id="7170" name="Picture 2" descr="GitFlow feature branches">
            <a:extLst>
              <a:ext uri="{FF2B5EF4-FFF2-40B4-BE49-F238E27FC236}">
                <a16:creationId xmlns:a16="http://schemas.microsoft.com/office/drawing/2014/main" id="{87A048EE-B40F-B552-0428-99676DB4C3F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3795713" y="23813"/>
            <a:ext cx="4600575"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251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A53AF9E-C377-A08D-B9EF-2514BD51AD65}"/>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75</a:t>
            </a:fld>
            <a:endParaRPr lang="en-US" dirty="0">
              <a:solidFill>
                <a:schemeClr val="tx1"/>
              </a:solidFill>
            </a:endParaRPr>
          </a:p>
        </p:txBody>
      </p:sp>
      <p:pic>
        <p:nvPicPr>
          <p:cNvPr id="7170" name="Picture 2" descr="GitFlow feature branches">
            <a:extLst>
              <a:ext uri="{FF2B5EF4-FFF2-40B4-BE49-F238E27FC236}">
                <a16:creationId xmlns:a16="http://schemas.microsoft.com/office/drawing/2014/main" id="{87A048EE-B40F-B552-0428-99676DB4C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13" y="23813"/>
            <a:ext cx="4600575"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720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75E33B-5783-92E9-81D1-F0561BF23FAF}"/>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76</a:t>
            </a:fld>
            <a:endParaRPr lang="en-US" dirty="0">
              <a:solidFill>
                <a:schemeClr val="tx1"/>
              </a:solidFill>
            </a:endParaRPr>
          </a:p>
        </p:txBody>
      </p:sp>
      <p:pic>
        <p:nvPicPr>
          <p:cNvPr id="8194" name="Picture 2" descr="GitFlow develop branch">
            <a:extLst>
              <a:ext uri="{FF2B5EF4-FFF2-40B4-BE49-F238E27FC236}">
                <a16:creationId xmlns:a16="http://schemas.microsoft.com/office/drawing/2014/main" id="{61B0B74D-7D95-F371-D829-11A7084CC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13" y="23813"/>
            <a:ext cx="4600575"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677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7A435-397F-B561-2F06-5D2985270252}"/>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77</a:t>
            </a:fld>
            <a:endParaRPr lang="en-US" dirty="0">
              <a:solidFill>
                <a:schemeClr val="tx1"/>
              </a:solidFill>
            </a:endParaRPr>
          </a:p>
        </p:txBody>
      </p:sp>
      <p:pic>
        <p:nvPicPr>
          <p:cNvPr id="9218" name="Picture 2" descr="GitFlow release branch">
            <a:extLst>
              <a:ext uri="{FF2B5EF4-FFF2-40B4-BE49-F238E27FC236}">
                <a16:creationId xmlns:a16="http://schemas.microsoft.com/office/drawing/2014/main" id="{08E73D62-3792-4FA3-6779-414D7D951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23813"/>
            <a:ext cx="4705350"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588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0B6C076-A940-ED5F-49BB-E3081B855D70}"/>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78</a:t>
            </a:fld>
            <a:endParaRPr lang="en-US" dirty="0">
              <a:solidFill>
                <a:schemeClr val="tx1"/>
              </a:solidFill>
            </a:endParaRPr>
          </a:p>
        </p:txBody>
      </p:sp>
      <p:pic>
        <p:nvPicPr>
          <p:cNvPr id="10242" name="Picture 2" descr="GitFlow master branch">
            <a:extLst>
              <a:ext uri="{FF2B5EF4-FFF2-40B4-BE49-F238E27FC236}">
                <a16:creationId xmlns:a16="http://schemas.microsoft.com/office/drawing/2014/main" id="{CD13F094-AC66-DA79-4A1D-A608420A6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4288"/>
            <a:ext cx="4705350" cy="682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0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7E09FB-EE9F-11D4-6416-05FBE3F029B2}"/>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79</a:t>
            </a:fld>
            <a:endParaRPr lang="en-US" dirty="0">
              <a:solidFill>
                <a:schemeClr val="tx1"/>
              </a:solidFill>
            </a:endParaRPr>
          </a:p>
        </p:txBody>
      </p:sp>
      <p:pic>
        <p:nvPicPr>
          <p:cNvPr id="11266" name="Picture 2" descr="GitFlow hotfix branch">
            <a:extLst>
              <a:ext uri="{FF2B5EF4-FFF2-40B4-BE49-F238E27FC236}">
                <a16:creationId xmlns:a16="http://schemas.microsoft.com/office/drawing/2014/main" id="{69ADDBD9-63EB-4994-F41B-6E8B4D8C9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4288"/>
            <a:ext cx="4705350" cy="682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59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3DD3-5F1C-1B85-DF24-3BD212D5F7BC}"/>
              </a:ext>
            </a:extLst>
          </p:cNvPr>
          <p:cNvSpPr>
            <a:spLocks noGrp="1"/>
          </p:cNvSpPr>
          <p:nvPr>
            <p:ph type="title"/>
          </p:nvPr>
        </p:nvSpPr>
        <p:spPr/>
        <p:txBody>
          <a:bodyPr/>
          <a:lstStyle/>
          <a:p>
            <a:pPr algn="ctr"/>
            <a:r>
              <a:rPr lang="en-US" sz="8000" dirty="0"/>
              <a:t>Azure DevOps Process Templates</a:t>
            </a:r>
          </a:p>
        </p:txBody>
      </p:sp>
    </p:spTree>
    <p:extLst>
      <p:ext uri="{BB962C8B-B14F-4D97-AF65-F5344CB8AC3E}">
        <p14:creationId xmlns:p14="http://schemas.microsoft.com/office/powerpoint/2010/main" val="3741585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30BC-2472-27E7-C246-03BB371FE79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66ED523-F958-57FF-5BBA-25A1CB4CCCC3}"/>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017E09FB-EE9F-11D4-6416-05FBE3F029B2}"/>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80</a:t>
            </a:fld>
            <a:endParaRPr lang="en-US" dirty="0">
              <a:solidFill>
                <a:schemeClr val="tx1"/>
              </a:solidFill>
            </a:endParaRPr>
          </a:p>
        </p:txBody>
      </p:sp>
      <p:pic>
        <p:nvPicPr>
          <p:cNvPr id="11266" name="Picture 2" descr="GitFlow hotfix branch">
            <a:extLst>
              <a:ext uri="{FF2B5EF4-FFF2-40B4-BE49-F238E27FC236}">
                <a16:creationId xmlns:a16="http://schemas.microsoft.com/office/drawing/2014/main" id="{69ADDBD9-63EB-4994-F41B-6E8B4D8C9A0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3743325" y="14288"/>
            <a:ext cx="4705350" cy="682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170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1706-AA0E-6178-E9EC-CBDDE9F10026}"/>
              </a:ext>
            </a:extLst>
          </p:cNvPr>
          <p:cNvSpPr>
            <a:spLocks noGrp="1"/>
          </p:cNvSpPr>
          <p:nvPr>
            <p:ph type="title"/>
          </p:nvPr>
        </p:nvSpPr>
        <p:spPr/>
        <p:txBody>
          <a:bodyPr/>
          <a:lstStyle/>
          <a:p>
            <a:r>
              <a:rPr lang="en-US" dirty="0"/>
              <a:t>Trunk-Based Development</a:t>
            </a:r>
          </a:p>
        </p:txBody>
      </p:sp>
      <p:sp>
        <p:nvSpPr>
          <p:cNvPr id="3" name="Footer Placeholder 2">
            <a:extLst>
              <a:ext uri="{FF2B5EF4-FFF2-40B4-BE49-F238E27FC236}">
                <a16:creationId xmlns:a16="http://schemas.microsoft.com/office/drawing/2014/main" id="{DBA25429-54B9-8F8B-90E4-06DCED3D7F52}"/>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6DBFC385-E9B7-DCFE-CADE-8AEC3A558A5A}"/>
              </a:ext>
            </a:extLst>
          </p:cNvPr>
          <p:cNvSpPr>
            <a:spLocks noGrp="1"/>
          </p:cNvSpPr>
          <p:nvPr>
            <p:ph type="body" sz="quarter" idx="13"/>
          </p:nvPr>
        </p:nvSpPr>
        <p:spPr/>
        <p:txBody>
          <a:bodyPr>
            <a:normAutofit/>
          </a:bodyPr>
          <a:lstStyle/>
          <a:p>
            <a:pPr marL="342900" indent="-342900">
              <a:buFont typeface="Arial" panose="020B0604020202020204" pitchFamily="34" charset="0"/>
              <a:buChar char="•"/>
            </a:pPr>
            <a:r>
              <a:rPr lang="en-US" dirty="0"/>
              <a:t>No branching for development</a:t>
            </a:r>
          </a:p>
          <a:p>
            <a:pPr marL="342900" indent="-342900">
              <a:buFont typeface="Arial" panose="020B0604020202020204" pitchFamily="34" charset="0"/>
              <a:buChar char="•"/>
            </a:pPr>
            <a:r>
              <a:rPr lang="en-US" dirty="0"/>
              <a:t>Only Release branches</a:t>
            </a:r>
          </a:p>
          <a:p>
            <a:pPr marL="342900" indent="-342900">
              <a:buFont typeface="Arial" panose="020B0604020202020204" pitchFamily="34" charset="0"/>
              <a:buChar char="•"/>
            </a:pPr>
            <a:r>
              <a:rPr lang="en-US" dirty="0"/>
              <a:t>Every committer is making small commits straight to main/trunk branch</a:t>
            </a:r>
          </a:p>
          <a:p>
            <a:pPr marL="342900" indent="-342900">
              <a:buFont typeface="Arial" panose="020B0604020202020204" pitchFamily="34" charset="0"/>
              <a:buChar char="•"/>
            </a:pPr>
            <a:r>
              <a:rPr lang="en-US" dirty="0"/>
              <a:t>All commits must pass automation (build, test, etc.)</a:t>
            </a:r>
          </a:p>
          <a:p>
            <a:pPr marL="342900" indent="-342900">
              <a:buFont typeface="Arial" panose="020B0604020202020204" pitchFamily="34" charset="0"/>
              <a:buChar char="•"/>
            </a:pPr>
            <a:r>
              <a:rPr lang="en-US" dirty="0"/>
              <a:t>Best for Agile teams continuous delivering new releases</a:t>
            </a:r>
          </a:p>
        </p:txBody>
      </p:sp>
      <p:sp>
        <p:nvSpPr>
          <p:cNvPr id="5" name="Text Placeholder 4">
            <a:extLst>
              <a:ext uri="{FF2B5EF4-FFF2-40B4-BE49-F238E27FC236}">
                <a16:creationId xmlns:a16="http://schemas.microsoft.com/office/drawing/2014/main" id="{5DE980C1-6CCC-A8D9-B905-60CCAE95C2C3}"/>
              </a:ext>
            </a:extLst>
          </p:cNvPr>
          <p:cNvSpPr>
            <a:spLocks noGrp="1"/>
          </p:cNvSpPr>
          <p:nvPr>
            <p:ph type="body" sz="quarter" idx="16"/>
          </p:nvPr>
        </p:nvSpPr>
        <p:spPr/>
        <p:txBody>
          <a:bodyPr/>
          <a:lstStyle/>
          <a:p>
            <a:r>
              <a:rPr lang="en-US" dirty="0"/>
              <a:t>Git for Small Teams</a:t>
            </a:r>
          </a:p>
        </p:txBody>
      </p:sp>
      <p:sp>
        <p:nvSpPr>
          <p:cNvPr id="6" name="Slide Number Placeholder 5">
            <a:extLst>
              <a:ext uri="{FF2B5EF4-FFF2-40B4-BE49-F238E27FC236}">
                <a16:creationId xmlns:a16="http://schemas.microsoft.com/office/drawing/2014/main" id="{DDFADE8B-ED6F-4371-21AC-B37DCFD23220}"/>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81</a:t>
            </a:fld>
            <a:endParaRPr lang="en-US" dirty="0">
              <a:solidFill>
                <a:schemeClr val="tx1"/>
              </a:solidFill>
            </a:endParaRPr>
          </a:p>
        </p:txBody>
      </p:sp>
      <p:pic>
        <p:nvPicPr>
          <p:cNvPr id="11" name="Picture Placeholder 10" descr="A picture containing fire&#10;&#10;Description automatically generated">
            <a:extLst>
              <a:ext uri="{FF2B5EF4-FFF2-40B4-BE49-F238E27FC236}">
                <a16:creationId xmlns:a16="http://schemas.microsoft.com/office/drawing/2014/main" id="{2EBB0892-E40B-9D26-B023-62D8CC4ED31F}"/>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53" r="25053"/>
          <a:stretch>
            <a:fillRect/>
          </a:stretch>
        </p:blipFill>
        <p:spPr/>
      </p:pic>
    </p:spTree>
    <p:extLst>
      <p:ext uri="{BB962C8B-B14F-4D97-AF65-F5344CB8AC3E}">
        <p14:creationId xmlns:p14="http://schemas.microsoft.com/office/powerpoint/2010/main" val="1733424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EF5469-FA8E-A726-866F-58E133A3E825}"/>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64EE8F6A-EDAA-9CD5-BCDC-81C6328B84D9}"/>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E9FBE438-4214-0962-3072-E04ABB161457}"/>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A2720A7C-84A7-DBB3-AA7C-31C3B0FE7521}"/>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82</a:t>
            </a:fld>
            <a:endParaRPr lang="en-US" dirty="0">
              <a:solidFill>
                <a:schemeClr val="tx1"/>
              </a:solidFill>
            </a:endParaRPr>
          </a:p>
        </p:txBody>
      </p:sp>
      <p:pic>
        <p:nvPicPr>
          <p:cNvPr id="13" name="Picture 12">
            <a:extLst>
              <a:ext uri="{FF2B5EF4-FFF2-40B4-BE49-F238E27FC236}">
                <a16:creationId xmlns:a16="http://schemas.microsoft.com/office/drawing/2014/main" id="{413858AC-E3B5-3094-C426-2D403676A3D1}"/>
              </a:ext>
            </a:extLst>
          </p:cNvPr>
          <p:cNvPicPr>
            <a:picLocks noChangeAspect="1"/>
          </p:cNvPicPr>
          <p:nvPr/>
        </p:nvPicPr>
        <p:blipFill>
          <a:blip r:embed="rId2"/>
          <a:stretch>
            <a:fillRect/>
          </a:stretch>
        </p:blipFill>
        <p:spPr>
          <a:xfrm>
            <a:off x="4891238" y="1929000"/>
            <a:ext cx="2409524" cy="3000000"/>
          </a:xfrm>
          <a:prstGeom prst="rect">
            <a:avLst/>
          </a:prstGeom>
        </p:spPr>
      </p:pic>
    </p:spTree>
    <p:extLst>
      <p:ext uri="{BB962C8B-B14F-4D97-AF65-F5344CB8AC3E}">
        <p14:creationId xmlns:p14="http://schemas.microsoft.com/office/powerpoint/2010/main" val="40012845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2720A7C-84A7-DBB3-AA7C-31C3B0FE7521}"/>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83</a:t>
            </a:fld>
            <a:endParaRPr lang="en-US" dirty="0">
              <a:solidFill>
                <a:schemeClr val="tx1"/>
              </a:solidFill>
            </a:endParaRPr>
          </a:p>
        </p:txBody>
      </p:sp>
      <p:pic>
        <p:nvPicPr>
          <p:cNvPr id="13" name="Picture 12">
            <a:extLst>
              <a:ext uri="{FF2B5EF4-FFF2-40B4-BE49-F238E27FC236}">
                <a16:creationId xmlns:a16="http://schemas.microsoft.com/office/drawing/2014/main" id="{413858AC-E3B5-3094-C426-2D403676A3D1}"/>
              </a:ext>
            </a:extLst>
          </p:cNvPr>
          <p:cNvPicPr>
            <a:picLocks noChangeAspect="1"/>
          </p:cNvPicPr>
          <p:nvPr/>
        </p:nvPicPr>
        <p:blipFill>
          <a:blip r:embed="rId2"/>
          <a:stretch>
            <a:fillRect/>
          </a:stretch>
        </p:blipFill>
        <p:spPr>
          <a:xfrm>
            <a:off x="3663950" y="210529"/>
            <a:ext cx="4864100" cy="6056093"/>
          </a:xfrm>
          <a:prstGeom prst="rect">
            <a:avLst/>
          </a:prstGeom>
        </p:spPr>
      </p:pic>
    </p:spTree>
    <p:extLst>
      <p:ext uri="{BB962C8B-B14F-4D97-AF65-F5344CB8AC3E}">
        <p14:creationId xmlns:p14="http://schemas.microsoft.com/office/powerpoint/2010/main" val="32952713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20C74A-81C0-1E42-C644-64D0C4C36085}"/>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84</a:t>
            </a:fld>
            <a:endParaRPr lang="en-US" dirty="0">
              <a:solidFill>
                <a:schemeClr val="tx1"/>
              </a:solidFill>
            </a:endParaRPr>
          </a:p>
        </p:txBody>
      </p:sp>
      <p:pic>
        <p:nvPicPr>
          <p:cNvPr id="13314" name="Picture 2">
            <a:extLst>
              <a:ext uri="{FF2B5EF4-FFF2-40B4-BE49-F238E27FC236}">
                <a16:creationId xmlns:a16="http://schemas.microsoft.com/office/drawing/2014/main" id="{38D9E2E7-E24E-899C-01EA-AFE28FBF8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904875"/>
            <a:ext cx="7858125"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52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E373-A2BA-5DB7-66A7-C3F099401DE2}"/>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553A4E5-4ABA-3AA4-B155-C59488B6B4C0}"/>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11BFAA31-6706-C24D-3D78-3F1D12D9F2FE}"/>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0E20C74A-81C0-1E42-C644-64D0C4C36085}"/>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85</a:t>
            </a:fld>
            <a:endParaRPr lang="en-US" dirty="0">
              <a:solidFill>
                <a:schemeClr val="tx1"/>
              </a:solidFill>
            </a:endParaRPr>
          </a:p>
        </p:txBody>
      </p:sp>
      <p:pic>
        <p:nvPicPr>
          <p:cNvPr id="13314" name="Picture 2">
            <a:extLst>
              <a:ext uri="{FF2B5EF4-FFF2-40B4-BE49-F238E27FC236}">
                <a16:creationId xmlns:a16="http://schemas.microsoft.com/office/drawing/2014/main" id="{38D9E2E7-E24E-899C-01EA-AFE28FBF80F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2166938" y="904875"/>
            <a:ext cx="7858125"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189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5D86-F439-76BF-53BE-35B5D56E5453}"/>
              </a:ext>
            </a:extLst>
          </p:cNvPr>
          <p:cNvSpPr>
            <a:spLocks noGrp="1"/>
          </p:cNvSpPr>
          <p:nvPr>
            <p:ph type="title"/>
          </p:nvPr>
        </p:nvSpPr>
        <p:spPr/>
        <p:txBody>
          <a:bodyPr/>
          <a:lstStyle/>
          <a:p>
            <a:r>
              <a:rPr lang="en-US" dirty="0"/>
              <a:t>Feature Toggle</a:t>
            </a:r>
          </a:p>
        </p:txBody>
      </p:sp>
      <p:sp>
        <p:nvSpPr>
          <p:cNvPr id="3" name="Footer Placeholder 2">
            <a:extLst>
              <a:ext uri="{FF2B5EF4-FFF2-40B4-BE49-F238E27FC236}">
                <a16:creationId xmlns:a16="http://schemas.microsoft.com/office/drawing/2014/main" id="{957FC9E3-57C8-91F8-17E0-29390F5A9F14}"/>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10311E01-2789-DBD1-48A0-6C80A24C1139}"/>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This strategy allows teams to work on features in parallel and release them independently</a:t>
            </a:r>
          </a:p>
          <a:p>
            <a:pPr marL="342900" indent="-342900">
              <a:buFont typeface="Arial" panose="020B0604020202020204" pitchFamily="34" charset="0"/>
              <a:buChar char="•"/>
            </a:pPr>
            <a:r>
              <a:rPr lang="en-US" dirty="0"/>
              <a:t>Very similar to F&amp;O Feature Management</a:t>
            </a:r>
          </a:p>
          <a:p>
            <a:pPr marL="342900" indent="-342900">
              <a:buFont typeface="Arial" panose="020B0604020202020204" pitchFamily="34" charset="0"/>
              <a:buChar char="•"/>
            </a:pPr>
            <a:r>
              <a:rPr lang="en-US" dirty="0"/>
              <a:t>Code is there</a:t>
            </a:r>
          </a:p>
          <a:p>
            <a:pPr marL="342900" indent="-342900">
              <a:buFont typeface="Arial" panose="020B0604020202020204" pitchFamily="34" charset="0"/>
              <a:buChar char="•"/>
            </a:pPr>
            <a:r>
              <a:rPr lang="en-US" dirty="0"/>
              <a:t>You have to turn it on with a config</a:t>
            </a:r>
          </a:p>
          <a:p>
            <a:pPr marL="342900" indent="-342900">
              <a:buFont typeface="Arial" panose="020B0604020202020204" pitchFamily="34" charset="0"/>
              <a:buChar char="•"/>
            </a:pPr>
            <a:r>
              <a:rPr lang="en-US" dirty="0"/>
              <a:t>Best for rolling out features gradually with limited risk</a:t>
            </a:r>
          </a:p>
        </p:txBody>
      </p:sp>
      <p:sp>
        <p:nvSpPr>
          <p:cNvPr id="5" name="Text Placeholder 4">
            <a:extLst>
              <a:ext uri="{FF2B5EF4-FFF2-40B4-BE49-F238E27FC236}">
                <a16:creationId xmlns:a16="http://schemas.microsoft.com/office/drawing/2014/main" id="{C98EE0DF-D854-061C-6C22-B883B957FD85}"/>
              </a:ext>
            </a:extLst>
          </p:cNvPr>
          <p:cNvSpPr>
            <a:spLocks noGrp="1"/>
          </p:cNvSpPr>
          <p:nvPr>
            <p:ph type="body" sz="quarter" idx="16"/>
          </p:nvPr>
        </p:nvSpPr>
        <p:spPr/>
        <p:txBody>
          <a:bodyPr/>
          <a:lstStyle/>
          <a:p>
            <a:r>
              <a:rPr lang="en-US" dirty="0"/>
              <a:t>Toggle to turn new thing on or off</a:t>
            </a:r>
          </a:p>
        </p:txBody>
      </p:sp>
      <p:sp>
        <p:nvSpPr>
          <p:cNvPr id="6" name="Slide Number Placeholder 5">
            <a:extLst>
              <a:ext uri="{FF2B5EF4-FFF2-40B4-BE49-F238E27FC236}">
                <a16:creationId xmlns:a16="http://schemas.microsoft.com/office/drawing/2014/main" id="{208E4E60-B765-233A-FD19-DA6BD24DFEAB}"/>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86</a:t>
            </a:fld>
            <a:endParaRPr lang="en-US" dirty="0">
              <a:solidFill>
                <a:schemeClr val="tx1"/>
              </a:solidFill>
            </a:endParaRPr>
          </a:p>
        </p:txBody>
      </p:sp>
      <p:pic>
        <p:nvPicPr>
          <p:cNvPr id="9" name="Picture Placeholder 8" descr="A picture containing text&#10;&#10;Description automatically generated">
            <a:extLst>
              <a:ext uri="{FF2B5EF4-FFF2-40B4-BE49-F238E27FC236}">
                <a16:creationId xmlns:a16="http://schemas.microsoft.com/office/drawing/2014/main" id="{3E502E32-B7A1-1F8F-A1A5-10A535CFCF7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053" r="25053"/>
          <a:stretch>
            <a:fillRect/>
          </a:stretch>
        </p:blipFill>
        <p:spPr/>
      </p:pic>
    </p:spTree>
    <p:extLst>
      <p:ext uri="{BB962C8B-B14F-4D97-AF65-F5344CB8AC3E}">
        <p14:creationId xmlns:p14="http://schemas.microsoft.com/office/powerpoint/2010/main" val="36196034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C53716-B931-AC75-8303-5762DB8A55DC}"/>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F7DC97B3-D676-9A78-BB25-F5B5F3CC9452}"/>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BA50F8DB-DBE6-A30D-98B6-69E2CB506606}"/>
              </a:ext>
            </a:extLst>
          </p:cNvPr>
          <p:cNvSpPr>
            <a:spLocks noGrp="1"/>
          </p:cNvSpPr>
          <p:nvPr>
            <p:ph type="body" sz="quarter" idx="12"/>
          </p:nvPr>
        </p:nvSpPr>
        <p:spPr/>
        <p:txBody>
          <a:bodyPr/>
          <a:lstStyle/>
          <a:p>
            <a:endParaRPr lang="en-US" dirty="0"/>
          </a:p>
        </p:txBody>
      </p:sp>
      <p:sp>
        <p:nvSpPr>
          <p:cNvPr id="6" name="Slide Number Placeholder 5">
            <a:extLst>
              <a:ext uri="{FF2B5EF4-FFF2-40B4-BE49-F238E27FC236}">
                <a16:creationId xmlns:a16="http://schemas.microsoft.com/office/drawing/2014/main" id="{FBDA4048-8C69-40F1-B90A-07F633849A59}"/>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87</a:t>
            </a:fld>
            <a:endParaRPr lang="en-US" dirty="0">
              <a:solidFill>
                <a:schemeClr val="tx1"/>
              </a:solidFill>
            </a:endParaRPr>
          </a:p>
        </p:txBody>
      </p:sp>
      <p:pic>
        <p:nvPicPr>
          <p:cNvPr id="14340" name="Picture 4" descr="Feature Branching With Feature Flags LaunchDarkly">
            <a:extLst>
              <a:ext uri="{FF2B5EF4-FFF2-40B4-BE49-F238E27FC236}">
                <a16:creationId xmlns:a16="http://schemas.microsoft.com/office/drawing/2014/main" id="{0C6C2EB2-847B-5F99-CAE6-8D40C41C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97180"/>
            <a:ext cx="11135360" cy="626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5828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CE88-E4C8-EA68-AED0-338F556AD340}"/>
              </a:ext>
            </a:extLst>
          </p:cNvPr>
          <p:cNvSpPr>
            <a:spLocks noGrp="1"/>
          </p:cNvSpPr>
          <p:nvPr>
            <p:ph type="title"/>
          </p:nvPr>
        </p:nvSpPr>
        <p:spPr/>
        <p:txBody>
          <a:bodyPr/>
          <a:lstStyle/>
          <a:p>
            <a:r>
              <a:rPr lang="en-US" dirty="0"/>
              <a:t>Forking</a:t>
            </a:r>
          </a:p>
        </p:txBody>
      </p:sp>
      <p:sp>
        <p:nvSpPr>
          <p:cNvPr id="3" name="Footer Placeholder 2">
            <a:extLst>
              <a:ext uri="{FF2B5EF4-FFF2-40B4-BE49-F238E27FC236}">
                <a16:creationId xmlns:a16="http://schemas.microsoft.com/office/drawing/2014/main" id="{856C0734-C41F-04AF-CD7E-FA26722B355A}"/>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CA375CCD-9D53-A4F6-9DA1-46B361B79516}"/>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Common for open-source projects</a:t>
            </a:r>
          </a:p>
          <a:p>
            <a:pPr marL="342900" indent="-342900">
              <a:buFont typeface="Arial" panose="020B0604020202020204" pitchFamily="34" charset="0"/>
              <a:buChar char="•"/>
            </a:pPr>
            <a:r>
              <a:rPr lang="en-US" dirty="0"/>
              <a:t>Look at nearly every public repo on GitHub*</a:t>
            </a:r>
          </a:p>
          <a:p>
            <a:pPr marL="342900" indent="-342900">
              <a:buFont typeface="Arial" panose="020B0604020202020204" pitchFamily="34" charset="0"/>
              <a:buChar char="•"/>
            </a:pPr>
            <a:r>
              <a:rPr lang="en-US" dirty="0"/>
              <a:t>Not a good fit for F&amp;O</a:t>
            </a:r>
          </a:p>
          <a:p>
            <a:pPr marL="342900" indent="-342900">
              <a:buFont typeface="Arial" panose="020B0604020202020204" pitchFamily="34" charset="0"/>
              <a:buChar char="•"/>
            </a:pPr>
            <a:r>
              <a:rPr lang="en-US" dirty="0"/>
              <a:t>Just being thorough</a:t>
            </a:r>
          </a:p>
        </p:txBody>
      </p:sp>
      <p:sp>
        <p:nvSpPr>
          <p:cNvPr id="5" name="Text Placeholder 4">
            <a:extLst>
              <a:ext uri="{FF2B5EF4-FFF2-40B4-BE49-F238E27FC236}">
                <a16:creationId xmlns:a16="http://schemas.microsoft.com/office/drawing/2014/main" id="{B82F3C48-668F-1704-6D9A-D4DB62FC8A74}"/>
              </a:ext>
            </a:extLst>
          </p:cNvPr>
          <p:cNvSpPr>
            <a:spLocks noGrp="1"/>
          </p:cNvSpPr>
          <p:nvPr>
            <p:ph type="body" sz="quarter" idx="16"/>
          </p:nvPr>
        </p:nvSpPr>
        <p:spPr/>
        <p:txBody>
          <a:bodyPr/>
          <a:lstStyle/>
          <a:p>
            <a:r>
              <a:rPr lang="en-US" dirty="0"/>
              <a:t>Open </a:t>
            </a:r>
            <a:r>
              <a:rPr lang="en-US" dirty="0" err="1"/>
              <a:t>Sourcey</a:t>
            </a:r>
            <a:r>
              <a:rPr lang="en-US" dirty="0"/>
              <a:t> Git</a:t>
            </a:r>
          </a:p>
        </p:txBody>
      </p:sp>
      <p:sp>
        <p:nvSpPr>
          <p:cNvPr id="6" name="Slide Number Placeholder 5">
            <a:extLst>
              <a:ext uri="{FF2B5EF4-FFF2-40B4-BE49-F238E27FC236}">
                <a16:creationId xmlns:a16="http://schemas.microsoft.com/office/drawing/2014/main" id="{72049E55-DE4A-80D8-26B1-7422004B317D}"/>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88</a:t>
            </a:fld>
            <a:endParaRPr lang="en-US" dirty="0">
              <a:solidFill>
                <a:schemeClr val="tx1"/>
              </a:solidFill>
            </a:endParaRPr>
          </a:p>
        </p:txBody>
      </p:sp>
      <p:pic>
        <p:nvPicPr>
          <p:cNvPr id="9" name="Picture Placeholder 8">
            <a:extLst>
              <a:ext uri="{FF2B5EF4-FFF2-40B4-BE49-F238E27FC236}">
                <a16:creationId xmlns:a16="http://schemas.microsoft.com/office/drawing/2014/main" id="{C4BD2086-B919-330B-ACFF-E31A27E1E88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952" r="25952"/>
          <a:stretch>
            <a:fillRect/>
          </a:stretch>
        </p:blipFill>
        <p:spPr/>
      </p:pic>
    </p:spTree>
    <p:extLst>
      <p:ext uri="{BB962C8B-B14F-4D97-AF65-F5344CB8AC3E}">
        <p14:creationId xmlns:p14="http://schemas.microsoft.com/office/powerpoint/2010/main" val="2073094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A97D82-08C6-D060-52E4-D12370903D9A}"/>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9ADE9027-3E76-51EA-3BCD-A65C71D514DE}"/>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162C09B9-660F-B12D-DFFD-93F4C3523D7C}"/>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8A1B5BF0-B4A8-869F-9431-C90F38FDB496}"/>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89</a:t>
            </a:fld>
            <a:endParaRPr lang="en-US" dirty="0">
              <a:solidFill>
                <a:schemeClr val="tx1"/>
              </a:solidFill>
            </a:endParaRPr>
          </a:p>
        </p:txBody>
      </p:sp>
      <p:pic>
        <p:nvPicPr>
          <p:cNvPr id="15362" name="Picture 2">
            <a:extLst>
              <a:ext uri="{FF2B5EF4-FFF2-40B4-BE49-F238E27FC236}">
                <a16:creationId xmlns:a16="http://schemas.microsoft.com/office/drawing/2014/main" id="{5E55C186-89D4-BD6D-8201-172E5F2CB57E}"/>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3525838" y="0"/>
            <a:ext cx="5138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06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2DB4B1-7710-F595-6B21-D889A999A80F}"/>
              </a:ext>
            </a:extLst>
          </p:cNvPr>
          <p:cNvSpPr>
            <a:spLocks noGrp="1"/>
          </p:cNvSpPr>
          <p:nvPr>
            <p:ph type="title"/>
          </p:nvPr>
        </p:nvSpPr>
        <p:spPr/>
        <p:txBody>
          <a:bodyPr/>
          <a:lstStyle/>
          <a:p>
            <a:r>
              <a:rPr lang="en-US" dirty="0"/>
              <a:t>Process Templates</a:t>
            </a:r>
          </a:p>
        </p:txBody>
      </p:sp>
      <p:sp>
        <p:nvSpPr>
          <p:cNvPr id="4" name="Text Placeholder 3">
            <a:extLst>
              <a:ext uri="{FF2B5EF4-FFF2-40B4-BE49-F238E27FC236}">
                <a16:creationId xmlns:a16="http://schemas.microsoft.com/office/drawing/2014/main" id="{140C265F-73BC-4676-AA33-ED717A14DE83}"/>
              </a:ext>
            </a:extLst>
          </p:cNvPr>
          <p:cNvSpPr>
            <a:spLocks noGrp="1"/>
          </p:cNvSpPr>
          <p:nvPr>
            <p:ph type="body" sz="quarter" idx="12"/>
          </p:nvPr>
        </p:nvSpPr>
        <p:spPr/>
        <p:txBody>
          <a:bodyPr>
            <a:normAutofit lnSpcReduction="10000"/>
          </a:bodyPr>
          <a:lstStyle/>
          <a:p>
            <a:r>
              <a:rPr lang="en-US" sz="2400" dirty="0"/>
              <a:t>an iterative and incremental approach to project management, often used in software development, that focuses on delivering high-quality, working software quickly and frequently.</a:t>
            </a:r>
          </a:p>
        </p:txBody>
      </p:sp>
      <p:sp>
        <p:nvSpPr>
          <p:cNvPr id="5" name="Text Placeholder 4">
            <a:extLst>
              <a:ext uri="{FF2B5EF4-FFF2-40B4-BE49-F238E27FC236}">
                <a16:creationId xmlns:a16="http://schemas.microsoft.com/office/drawing/2014/main" id="{E3EAA3AC-AD7D-F5E9-7124-5E34DA0FF711}"/>
              </a:ext>
            </a:extLst>
          </p:cNvPr>
          <p:cNvSpPr>
            <a:spLocks noGrp="1"/>
          </p:cNvSpPr>
          <p:nvPr>
            <p:ph type="body" sz="quarter" idx="13"/>
          </p:nvPr>
        </p:nvSpPr>
        <p:spPr/>
        <p:txBody>
          <a:bodyPr/>
          <a:lstStyle/>
          <a:p>
            <a:r>
              <a:rPr lang="en-US" dirty="0"/>
              <a:t>Scrum is based on the Agile methodology, which emphasizes flexibility, customer satisfaction, and rapid delivery of working software</a:t>
            </a:r>
          </a:p>
        </p:txBody>
      </p:sp>
      <p:sp>
        <p:nvSpPr>
          <p:cNvPr id="6" name="Text Placeholder 5">
            <a:extLst>
              <a:ext uri="{FF2B5EF4-FFF2-40B4-BE49-F238E27FC236}">
                <a16:creationId xmlns:a16="http://schemas.microsoft.com/office/drawing/2014/main" id="{507BCF0F-6053-FDE4-6BBB-34F1FCD00D1C}"/>
              </a:ext>
            </a:extLst>
          </p:cNvPr>
          <p:cNvSpPr>
            <a:spLocks noGrp="1"/>
          </p:cNvSpPr>
          <p:nvPr>
            <p:ph type="body" sz="quarter" idx="14"/>
          </p:nvPr>
        </p:nvSpPr>
        <p:spPr/>
        <p:txBody>
          <a:bodyPr/>
          <a:lstStyle/>
          <a:p>
            <a:r>
              <a:rPr lang="en-US" dirty="0"/>
              <a:t>process improvement that helps organizations improve their processes and performance in a structured and systematic way.</a:t>
            </a:r>
          </a:p>
        </p:txBody>
      </p:sp>
      <p:sp>
        <p:nvSpPr>
          <p:cNvPr id="7" name="Text Placeholder 6">
            <a:extLst>
              <a:ext uri="{FF2B5EF4-FFF2-40B4-BE49-F238E27FC236}">
                <a16:creationId xmlns:a16="http://schemas.microsoft.com/office/drawing/2014/main" id="{5B13BC96-27EC-CDAB-60DF-C697B492C4C8}"/>
              </a:ext>
            </a:extLst>
          </p:cNvPr>
          <p:cNvSpPr>
            <a:spLocks noGrp="1"/>
          </p:cNvSpPr>
          <p:nvPr>
            <p:ph type="body" sz="quarter" idx="16"/>
          </p:nvPr>
        </p:nvSpPr>
        <p:spPr/>
        <p:txBody>
          <a:bodyPr/>
          <a:lstStyle/>
          <a:p>
            <a:r>
              <a:rPr lang="en-US" dirty="0"/>
              <a:t>Agile</a:t>
            </a:r>
          </a:p>
        </p:txBody>
      </p:sp>
      <p:sp>
        <p:nvSpPr>
          <p:cNvPr id="8" name="Text Placeholder 7">
            <a:extLst>
              <a:ext uri="{FF2B5EF4-FFF2-40B4-BE49-F238E27FC236}">
                <a16:creationId xmlns:a16="http://schemas.microsoft.com/office/drawing/2014/main" id="{888544F2-9F9D-1554-3A46-40B14CCBB272}"/>
              </a:ext>
            </a:extLst>
          </p:cNvPr>
          <p:cNvSpPr>
            <a:spLocks noGrp="1"/>
          </p:cNvSpPr>
          <p:nvPr>
            <p:ph type="body" sz="quarter" idx="17"/>
          </p:nvPr>
        </p:nvSpPr>
        <p:spPr/>
        <p:txBody>
          <a:bodyPr/>
          <a:lstStyle/>
          <a:p>
            <a:r>
              <a:rPr lang="en-US" dirty="0"/>
              <a:t>Scrum</a:t>
            </a:r>
          </a:p>
        </p:txBody>
      </p:sp>
      <p:sp>
        <p:nvSpPr>
          <p:cNvPr id="9" name="Text Placeholder 8">
            <a:extLst>
              <a:ext uri="{FF2B5EF4-FFF2-40B4-BE49-F238E27FC236}">
                <a16:creationId xmlns:a16="http://schemas.microsoft.com/office/drawing/2014/main" id="{5C867065-B963-C412-51F7-D71CFFB5CA83}"/>
              </a:ext>
            </a:extLst>
          </p:cNvPr>
          <p:cNvSpPr>
            <a:spLocks noGrp="1"/>
          </p:cNvSpPr>
          <p:nvPr>
            <p:ph type="body" sz="quarter" idx="18"/>
          </p:nvPr>
        </p:nvSpPr>
        <p:spPr/>
        <p:txBody>
          <a:bodyPr/>
          <a:lstStyle/>
          <a:p>
            <a:r>
              <a:rPr lang="en-US" dirty="0"/>
              <a:t>CMMI</a:t>
            </a:r>
          </a:p>
        </p:txBody>
      </p:sp>
    </p:spTree>
    <p:extLst>
      <p:ext uri="{BB962C8B-B14F-4D97-AF65-F5344CB8AC3E}">
        <p14:creationId xmlns:p14="http://schemas.microsoft.com/office/powerpoint/2010/main" val="10503644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A1B5BF0-B4A8-869F-9431-C90F38FDB496}"/>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90</a:t>
            </a:fld>
            <a:endParaRPr lang="en-US" dirty="0">
              <a:solidFill>
                <a:schemeClr val="tx1"/>
              </a:solidFill>
            </a:endParaRPr>
          </a:p>
        </p:txBody>
      </p:sp>
      <p:pic>
        <p:nvPicPr>
          <p:cNvPr id="15362" name="Picture 2">
            <a:extLst>
              <a:ext uri="{FF2B5EF4-FFF2-40B4-BE49-F238E27FC236}">
                <a16:creationId xmlns:a16="http://schemas.microsoft.com/office/drawing/2014/main" id="{5E55C186-89D4-BD6D-8201-172E5F2CB57E}"/>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3525838" y="0"/>
            <a:ext cx="5138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2763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A97D82-08C6-D060-52E4-D12370903D9A}"/>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9ADE9027-3E76-51EA-3BCD-A65C71D514DE}"/>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162C09B9-660F-B12D-DFFD-93F4C3523D7C}"/>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8A1B5BF0-B4A8-869F-9431-C90F38FDB496}"/>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91</a:t>
            </a:fld>
            <a:endParaRPr lang="en-US" dirty="0">
              <a:solidFill>
                <a:schemeClr val="tx1"/>
              </a:solidFill>
            </a:endParaRPr>
          </a:p>
        </p:txBody>
      </p:sp>
      <p:pic>
        <p:nvPicPr>
          <p:cNvPr id="15362" name="Picture 2">
            <a:extLst>
              <a:ext uri="{FF2B5EF4-FFF2-40B4-BE49-F238E27FC236}">
                <a16:creationId xmlns:a16="http://schemas.microsoft.com/office/drawing/2014/main" id="{5E55C186-89D4-BD6D-8201-172E5F2CB57E}"/>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3525838" y="0"/>
            <a:ext cx="5138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0382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3C8D-3C93-EA9D-0C2F-5880055C5ACB}"/>
              </a:ext>
            </a:extLst>
          </p:cNvPr>
          <p:cNvSpPr>
            <a:spLocks noGrp="1"/>
          </p:cNvSpPr>
          <p:nvPr>
            <p:ph type="title"/>
          </p:nvPr>
        </p:nvSpPr>
        <p:spPr/>
        <p:txBody>
          <a:bodyPr/>
          <a:lstStyle/>
          <a:p>
            <a:r>
              <a:rPr lang="en-US" dirty="0"/>
              <a:t>Task or Topic Branching</a:t>
            </a:r>
          </a:p>
        </p:txBody>
      </p:sp>
      <p:sp>
        <p:nvSpPr>
          <p:cNvPr id="3" name="Footer Placeholder 2">
            <a:extLst>
              <a:ext uri="{FF2B5EF4-FFF2-40B4-BE49-F238E27FC236}">
                <a16:creationId xmlns:a16="http://schemas.microsoft.com/office/drawing/2014/main" id="{4C7435CF-5421-063F-8F16-A0C5A35F98D0}"/>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CC76111C-1DC4-BDF3-C2B7-B42AE0BA60D1}"/>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A branching strategy where a separate branch is created for each task or bug fix</a:t>
            </a:r>
          </a:p>
          <a:p>
            <a:pPr marL="342900" indent="-342900">
              <a:buFont typeface="Arial" panose="020B0604020202020204" pitchFamily="34" charset="0"/>
              <a:buChar char="•"/>
            </a:pPr>
            <a:r>
              <a:rPr lang="en-US" dirty="0"/>
              <a:t>This strategy helps to isolate changes and makes it easier to revert if necessary.</a:t>
            </a:r>
          </a:p>
          <a:p>
            <a:pPr marL="342900" indent="-342900">
              <a:buFont typeface="Arial" panose="020B0604020202020204" pitchFamily="34" charset="0"/>
              <a:buChar char="•"/>
            </a:pPr>
            <a:r>
              <a:rPr lang="en-US" dirty="0"/>
              <a:t>Compatible with Feature Toggling – Toggle is just set to on always by default</a:t>
            </a:r>
          </a:p>
          <a:p>
            <a:pPr marL="342900" indent="-34290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3D50BF26-3329-305F-C7A7-9CC3B7A089AB}"/>
              </a:ext>
            </a:extLst>
          </p:cNvPr>
          <p:cNvSpPr>
            <a:spLocks noGrp="1"/>
          </p:cNvSpPr>
          <p:nvPr>
            <p:ph type="body" sz="quarter" idx="16"/>
          </p:nvPr>
        </p:nvSpPr>
        <p:spPr/>
        <p:txBody>
          <a:bodyPr/>
          <a:lstStyle/>
          <a:p>
            <a:r>
              <a:rPr lang="en-US" dirty="0"/>
              <a:t>Toggle-less Feature Development</a:t>
            </a:r>
          </a:p>
        </p:txBody>
      </p:sp>
      <p:sp>
        <p:nvSpPr>
          <p:cNvPr id="6" name="Slide Number Placeholder 5">
            <a:extLst>
              <a:ext uri="{FF2B5EF4-FFF2-40B4-BE49-F238E27FC236}">
                <a16:creationId xmlns:a16="http://schemas.microsoft.com/office/drawing/2014/main" id="{51802409-B49F-0057-67A4-532A7C2B8353}"/>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92</a:t>
            </a:fld>
            <a:endParaRPr lang="en-US" dirty="0">
              <a:solidFill>
                <a:schemeClr val="tx1"/>
              </a:solidFill>
            </a:endParaRPr>
          </a:p>
        </p:txBody>
      </p:sp>
      <p:pic>
        <p:nvPicPr>
          <p:cNvPr id="9" name="Picture Placeholder 8" descr="A picture containing floor&#10;&#10;Description automatically generated">
            <a:extLst>
              <a:ext uri="{FF2B5EF4-FFF2-40B4-BE49-F238E27FC236}">
                <a16:creationId xmlns:a16="http://schemas.microsoft.com/office/drawing/2014/main" id="{E798CE13-6BD6-B52B-F17A-98880FFC158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1472" r="21472"/>
          <a:stretch>
            <a:fillRect/>
          </a:stretch>
        </p:blipFill>
        <p:spPr/>
      </p:pic>
    </p:spTree>
    <p:extLst>
      <p:ext uri="{BB962C8B-B14F-4D97-AF65-F5344CB8AC3E}">
        <p14:creationId xmlns:p14="http://schemas.microsoft.com/office/powerpoint/2010/main" val="2382601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3C8D-3C93-EA9D-0C2F-5880055C5ACB}"/>
              </a:ext>
            </a:extLst>
          </p:cNvPr>
          <p:cNvSpPr>
            <a:spLocks noGrp="1"/>
          </p:cNvSpPr>
          <p:nvPr>
            <p:ph type="title"/>
          </p:nvPr>
        </p:nvSpPr>
        <p:spPr/>
        <p:txBody>
          <a:bodyPr/>
          <a:lstStyle/>
          <a:p>
            <a:r>
              <a:rPr lang="en-US" dirty="0"/>
              <a:t>Task or Topic Branching</a:t>
            </a:r>
          </a:p>
        </p:txBody>
      </p:sp>
      <p:sp>
        <p:nvSpPr>
          <p:cNvPr id="3" name="Footer Placeholder 2">
            <a:extLst>
              <a:ext uri="{FF2B5EF4-FFF2-40B4-BE49-F238E27FC236}">
                <a16:creationId xmlns:a16="http://schemas.microsoft.com/office/drawing/2014/main" id="{4C7435CF-5421-063F-8F16-A0C5A35F98D0}"/>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CC76111C-1DC4-BDF3-C2B7-B42AE0BA60D1}"/>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Best for working multiple features simultaneously</a:t>
            </a:r>
          </a:p>
          <a:p>
            <a:pPr marL="342900" indent="-342900">
              <a:buFont typeface="Arial" panose="020B0604020202020204" pitchFamily="34" charset="0"/>
              <a:buChar char="•"/>
            </a:pPr>
            <a:r>
              <a:rPr lang="en-US" dirty="0"/>
              <a:t>... With a short term large team of developers</a:t>
            </a:r>
          </a:p>
          <a:p>
            <a:pPr marL="342900" indent="-342900">
              <a:buFont typeface="Arial" panose="020B0604020202020204" pitchFamily="34" charset="0"/>
              <a:buChar char="•"/>
            </a:pPr>
            <a:r>
              <a:rPr lang="en-US" dirty="0"/>
              <a:t>... With a code review process</a:t>
            </a:r>
          </a:p>
          <a:p>
            <a:pPr marL="342900" indent="-342900">
              <a:buFont typeface="Arial" panose="020B0604020202020204" pitchFamily="34" charset="0"/>
              <a:buChar char="•"/>
            </a:pPr>
            <a:r>
              <a:rPr lang="en-US" dirty="0"/>
              <a:t>... And the need for testing changes in isolation as well as part of a process</a:t>
            </a:r>
          </a:p>
          <a:p>
            <a:pPr marL="342900" indent="-342900">
              <a:buFont typeface="Arial" panose="020B0604020202020204" pitchFamily="34" charset="0"/>
              <a:buChar char="•"/>
            </a:pPr>
            <a:r>
              <a:rPr lang="en-US" dirty="0"/>
              <a:t>What does this sound like?</a:t>
            </a:r>
          </a:p>
          <a:p>
            <a:pPr marL="342900" indent="-34290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3D50BF26-3329-305F-C7A7-9CC3B7A089AB}"/>
              </a:ext>
            </a:extLst>
          </p:cNvPr>
          <p:cNvSpPr>
            <a:spLocks noGrp="1"/>
          </p:cNvSpPr>
          <p:nvPr>
            <p:ph type="body" sz="quarter" idx="16"/>
          </p:nvPr>
        </p:nvSpPr>
        <p:spPr/>
        <p:txBody>
          <a:bodyPr/>
          <a:lstStyle/>
          <a:p>
            <a:r>
              <a:rPr lang="en-US" dirty="0"/>
              <a:t>Toggle-less Feature Development</a:t>
            </a:r>
          </a:p>
        </p:txBody>
      </p:sp>
      <p:sp>
        <p:nvSpPr>
          <p:cNvPr id="6" name="Slide Number Placeholder 5">
            <a:extLst>
              <a:ext uri="{FF2B5EF4-FFF2-40B4-BE49-F238E27FC236}">
                <a16:creationId xmlns:a16="http://schemas.microsoft.com/office/drawing/2014/main" id="{51802409-B49F-0057-67A4-532A7C2B8353}"/>
              </a:ext>
            </a:extLst>
          </p:cNvPr>
          <p:cNvSpPr>
            <a:spLocks noGrp="1"/>
          </p:cNvSpPr>
          <p:nvPr>
            <p:ph type="sldNum" sz="quarter" idx="17"/>
          </p:nvPr>
        </p:nvSpPr>
        <p:spPr/>
        <p:txBody>
          <a:bodyPr/>
          <a:lstStyle/>
          <a:p>
            <a:r>
              <a:rPr lang="en-US">
                <a:solidFill>
                  <a:schemeClr val="accent2"/>
                </a:solidFill>
              </a:rPr>
              <a:t>PAGE </a:t>
            </a:r>
            <a:fld id="{7B599B52-27C3-4436-AA39-9CC12F310512}" type="slidenum">
              <a:rPr lang="en-US" smtClean="0">
                <a:solidFill>
                  <a:schemeClr val="tx1"/>
                </a:solidFill>
              </a:rPr>
              <a:pPr/>
              <a:t>93</a:t>
            </a:fld>
            <a:endParaRPr lang="en-US" dirty="0">
              <a:solidFill>
                <a:schemeClr val="tx1"/>
              </a:solidFill>
            </a:endParaRPr>
          </a:p>
        </p:txBody>
      </p:sp>
      <p:pic>
        <p:nvPicPr>
          <p:cNvPr id="9" name="Picture Placeholder 8" descr="A screenshot of a game&#10;&#10;Description automatically generated with low confidence">
            <a:extLst>
              <a:ext uri="{FF2B5EF4-FFF2-40B4-BE49-F238E27FC236}">
                <a16:creationId xmlns:a16="http://schemas.microsoft.com/office/drawing/2014/main" id="{ECA1337B-8C37-E6C6-0A0B-82B35422988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1472" r="21472"/>
          <a:stretch>
            <a:fillRect/>
          </a:stretch>
        </p:blipFill>
        <p:spPr/>
      </p:pic>
    </p:spTree>
    <p:extLst>
      <p:ext uri="{BB962C8B-B14F-4D97-AF65-F5344CB8AC3E}">
        <p14:creationId xmlns:p14="http://schemas.microsoft.com/office/powerpoint/2010/main" val="40312182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18D249-29E7-080E-D723-08BAEF0A2610}"/>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FD9E25DE-8BF9-D1B7-2F8B-B121BC320AB1}"/>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461FBE0A-1181-B166-F0CF-468C5EE706F8}"/>
              </a:ext>
            </a:extLst>
          </p:cNvPr>
          <p:cNvSpPr>
            <a:spLocks noGrp="1"/>
          </p:cNvSpPr>
          <p:nvPr>
            <p:ph type="body" sz="quarter" idx="12"/>
          </p:nvPr>
        </p:nvSpPr>
        <p:spPr/>
        <p:txBody>
          <a:bodyPr/>
          <a:lstStyle/>
          <a:p>
            <a:endParaRPr lang="en-US"/>
          </a:p>
        </p:txBody>
      </p:sp>
      <p:sp>
        <p:nvSpPr>
          <p:cNvPr id="6" name="Slide Number Placeholder 5">
            <a:extLst>
              <a:ext uri="{FF2B5EF4-FFF2-40B4-BE49-F238E27FC236}">
                <a16:creationId xmlns:a16="http://schemas.microsoft.com/office/drawing/2014/main" id="{FDBC991D-E950-52A8-068F-1E14C679468E}"/>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94</a:t>
            </a:fld>
            <a:endParaRPr lang="en-US" dirty="0">
              <a:solidFill>
                <a:schemeClr val="tx1"/>
              </a:solidFill>
            </a:endParaRPr>
          </a:p>
        </p:txBody>
      </p:sp>
      <p:pic>
        <p:nvPicPr>
          <p:cNvPr id="10" name="Picture 9" descr="Here's a Git Branching Strategy for Better Team Collaboration | by Tapas  Das | Better Programming">
            <a:extLst>
              <a:ext uri="{FF2B5EF4-FFF2-40B4-BE49-F238E27FC236}">
                <a16:creationId xmlns:a16="http://schemas.microsoft.com/office/drawing/2014/main" id="{F4D3D6EF-0991-4977-B52C-F11C9E992431}"/>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366838" y="1366838"/>
            <a:ext cx="9458325"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866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DBC991D-E950-52A8-068F-1E14C679468E}"/>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95</a:t>
            </a:fld>
            <a:endParaRPr lang="en-US" dirty="0">
              <a:solidFill>
                <a:schemeClr val="tx1"/>
              </a:solidFill>
            </a:endParaRPr>
          </a:p>
        </p:txBody>
      </p:sp>
      <p:pic>
        <p:nvPicPr>
          <p:cNvPr id="10" name="Picture 9" descr="Here's a Git Branching Strategy for Better Team Collaboration | by Tapas  Das | Better Programming">
            <a:extLst>
              <a:ext uri="{FF2B5EF4-FFF2-40B4-BE49-F238E27FC236}">
                <a16:creationId xmlns:a16="http://schemas.microsoft.com/office/drawing/2014/main" id="{F4D3D6EF-0991-4977-B52C-F11C9E992431}"/>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83636" y="850900"/>
            <a:ext cx="11824727" cy="515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918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7BC837-0BD8-4759-D1B9-7DB3DA88A018}"/>
              </a:ext>
            </a:extLst>
          </p:cNvPr>
          <p:cNvSpPr>
            <a:spLocks noGrp="1"/>
          </p:cNvSpPr>
          <p:nvPr>
            <p:ph type="sldNum" sz="quarter" idx="4294967295"/>
          </p:nvPr>
        </p:nvSpPr>
        <p:spPr>
          <a:xfrm>
            <a:off x="0" y="6391275"/>
            <a:ext cx="769938" cy="201613"/>
          </a:xfrm>
        </p:spPr>
        <p:txBody>
          <a:bodyPr/>
          <a:lstStyle/>
          <a:p>
            <a:r>
              <a:rPr lang="en-US">
                <a:solidFill>
                  <a:schemeClr val="accent2"/>
                </a:solidFill>
              </a:rPr>
              <a:t>PAGE </a:t>
            </a:r>
            <a:fld id="{7B599B52-27C3-4436-AA39-9CC12F310512}" type="slidenum">
              <a:rPr lang="en-US" smtClean="0">
                <a:solidFill>
                  <a:schemeClr val="tx1"/>
                </a:solidFill>
              </a:rPr>
              <a:pPr/>
              <a:t>96</a:t>
            </a:fld>
            <a:endParaRPr lang="en-US" dirty="0">
              <a:solidFill>
                <a:schemeClr val="tx1"/>
              </a:solidFill>
            </a:endParaRPr>
          </a:p>
        </p:txBody>
      </p:sp>
      <p:pic>
        <p:nvPicPr>
          <p:cNvPr id="1026" name="Picture 2" descr="12 Branching (git branch) | Git &amp; GitHub Tutorial for Scientists: It's Not  Only for Programmers">
            <a:extLst>
              <a:ext uri="{FF2B5EF4-FFF2-40B4-BE49-F238E27FC236}">
                <a16:creationId xmlns:a16="http://schemas.microsoft.com/office/drawing/2014/main" id="{7B690673-6B7C-4656-2324-32FCAF4B7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43" y="1130300"/>
            <a:ext cx="12075225" cy="443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8300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FD19-0DA1-6137-2A89-B8F14ABFF59C}"/>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CD3535BD-04B7-8A5D-42A8-D3CBFCE3ED06}"/>
              </a:ext>
            </a:extLst>
          </p:cNvPr>
          <p:cNvSpPr>
            <a:spLocks noGrp="1"/>
          </p:cNvSpPr>
          <p:nvPr>
            <p:ph type="ftr" sz="quarter" idx="10"/>
          </p:nvPr>
        </p:nvSpPr>
        <p:spPr/>
        <p:txBody>
          <a:bodyPr/>
          <a:lstStyle/>
          <a:p>
            <a:endParaRPr lang="en-US" dirty="0"/>
          </a:p>
        </p:txBody>
      </p:sp>
      <p:sp>
        <p:nvSpPr>
          <p:cNvPr id="4" name="Text Placeholder 3">
            <a:extLst>
              <a:ext uri="{FF2B5EF4-FFF2-40B4-BE49-F238E27FC236}">
                <a16:creationId xmlns:a16="http://schemas.microsoft.com/office/drawing/2014/main" id="{7C2C4251-2E9C-8F70-C4E0-85B55F5BCE49}"/>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6C7BC837-0BD8-4759-D1B9-7DB3DA88A018}"/>
              </a:ext>
            </a:extLst>
          </p:cNvPr>
          <p:cNvSpPr>
            <a:spLocks noGrp="1"/>
          </p:cNvSpPr>
          <p:nvPr>
            <p:ph type="sldNum" sz="quarter" idx="13"/>
          </p:nvPr>
        </p:nvSpPr>
        <p:spPr/>
        <p:txBody>
          <a:bodyPr/>
          <a:lstStyle/>
          <a:p>
            <a:r>
              <a:rPr lang="en-US">
                <a:solidFill>
                  <a:schemeClr val="accent2"/>
                </a:solidFill>
              </a:rPr>
              <a:t>PAGE </a:t>
            </a:r>
            <a:fld id="{7B599B52-27C3-4436-AA39-9CC12F310512}" type="slidenum">
              <a:rPr lang="en-US" smtClean="0">
                <a:solidFill>
                  <a:schemeClr val="tx1"/>
                </a:solidFill>
              </a:rPr>
              <a:pPr/>
              <a:t>97</a:t>
            </a:fld>
            <a:endParaRPr lang="en-US" dirty="0">
              <a:solidFill>
                <a:schemeClr val="tx1"/>
              </a:solidFill>
            </a:endParaRPr>
          </a:p>
        </p:txBody>
      </p:sp>
      <p:pic>
        <p:nvPicPr>
          <p:cNvPr id="1026" name="Picture 2" descr="12 Branching (git branch) | Git &amp; GitHub Tutorial for Scientists: It's Not  Only for Programmers">
            <a:extLst>
              <a:ext uri="{FF2B5EF4-FFF2-40B4-BE49-F238E27FC236}">
                <a16:creationId xmlns:a16="http://schemas.microsoft.com/office/drawing/2014/main" id="{7B690673-6B7C-4656-2324-32FCAF4B7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100" y="1419226"/>
            <a:ext cx="10648628" cy="390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042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2823534-E18F-8F15-2B5B-01375D49A486}"/>
              </a:ext>
            </a:extLst>
          </p:cNvPr>
          <p:cNvSpPr>
            <a:spLocks noGrp="1"/>
          </p:cNvSpPr>
          <p:nvPr>
            <p:ph type="title"/>
          </p:nvPr>
        </p:nvSpPr>
        <p:spPr/>
        <p:txBody>
          <a:bodyPr/>
          <a:lstStyle/>
          <a:p>
            <a:r>
              <a:rPr lang="en-US" dirty="0"/>
              <a:t>Pulling and Resolving conflicts in Git</a:t>
            </a:r>
          </a:p>
        </p:txBody>
      </p:sp>
      <p:sp>
        <p:nvSpPr>
          <p:cNvPr id="3" name="Footer Placeholder 2">
            <a:extLst>
              <a:ext uri="{FF2B5EF4-FFF2-40B4-BE49-F238E27FC236}">
                <a16:creationId xmlns:a16="http://schemas.microsoft.com/office/drawing/2014/main" id="{F547CC88-A8F1-6095-40EC-E10676DA9D84}"/>
              </a:ext>
            </a:extLst>
          </p:cNvPr>
          <p:cNvSpPr>
            <a:spLocks noGrp="1"/>
          </p:cNvSpPr>
          <p:nvPr>
            <p:ph type="ftr" sz="quarter" idx="10"/>
          </p:nvPr>
        </p:nvSpPr>
        <p:spPr/>
        <p:txBody>
          <a:bodyPr/>
          <a:lstStyle/>
          <a:p>
            <a:endParaRPr lang="en-US" dirty="0"/>
          </a:p>
        </p:txBody>
      </p:sp>
      <p:sp>
        <p:nvSpPr>
          <p:cNvPr id="10" name="Text Placeholder 9">
            <a:extLst>
              <a:ext uri="{FF2B5EF4-FFF2-40B4-BE49-F238E27FC236}">
                <a16:creationId xmlns:a16="http://schemas.microsoft.com/office/drawing/2014/main" id="{45A939A0-1C0F-0877-EAEF-880797FA0CBB}"/>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Use a (better) Merge tool</a:t>
            </a:r>
          </a:p>
          <a:p>
            <a:pPr marL="342900" indent="-342900">
              <a:buFont typeface="Arial" panose="020B0604020202020204" pitchFamily="34" charset="0"/>
              <a:buChar char="•"/>
            </a:pPr>
            <a:r>
              <a:rPr lang="en-US" dirty="0"/>
              <a:t>Use the command line</a:t>
            </a:r>
          </a:p>
          <a:p>
            <a:pPr marL="342900" indent="-342900">
              <a:buFont typeface="Arial" panose="020B0604020202020204" pitchFamily="34" charset="0"/>
              <a:buChar char="•"/>
            </a:pPr>
            <a:r>
              <a:rPr lang="en-US" dirty="0"/>
              <a:t>Best way to merge conflicts? Prevent them.</a:t>
            </a:r>
          </a:p>
        </p:txBody>
      </p:sp>
      <p:sp>
        <p:nvSpPr>
          <p:cNvPr id="6" name="Slide Number Placeholder 5">
            <a:extLst>
              <a:ext uri="{FF2B5EF4-FFF2-40B4-BE49-F238E27FC236}">
                <a16:creationId xmlns:a16="http://schemas.microsoft.com/office/drawing/2014/main" id="{87E30F57-D5E0-D240-8B1D-6DFD0A8DC646}"/>
              </a:ext>
            </a:extLst>
          </p:cNvPr>
          <p:cNvSpPr>
            <a:spLocks noGrp="1"/>
          </p:cNvSpPr>
          <p:nvPr>
            <p:ph type="sldNum" sz="quarter" idx="14"/>
          </p:nvPr>
        </p:nvSpPr>
        <p:spPr/>
        <p:txBody>
          <a:bodyPr/>
          <a:lstStyle/>
          <a:p>
            <a:r>
              <a:rPr lang="en-US">
                <a:solidFill>
                  <a:schemeClr val="accent2"/>
                </a:solidFill>
              </a:rPr>
              <a:t>PAGE </a:t>
            </a:r>
            <a:fld id="{7B599B52-27C3-4436-AA39-9CC12F310512}" type="slidenum">
              <a:rPr lang="en-US" smtClean="0">
                <a:solidFill>
                  <a:schemeClr val="tx1"/>
                </a:solidFill>
              </a:rPr>
              <a:pPr/>
              <a:t>98</a:t>
            </a:fld>
            <a:endParaRPr lang="en-US" dirty="0">
              <a:solidFill>
                <a:schemeClr val="tx1"/>
              </a:solidFill>
            </a:endParaRPr>
          </a:p>
        </p:txBody>
      </p:sp>
      <p:pic>
        <p:nvPicPr>
          <p:cNvPr id="4" name="Picture Placeholder 3">
            <a:extLst>
              <a:ext uri="{FF2B5EF4-FFF2-40B4-BE49-F238E27FC236}">
                <a16:creationId xmlns:a16="http://schemas.microsoft.com/office/drawing/2014/main" id="{B70B377B-EFB4-01EF-8E2C-CAA5639ECD3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737" r="16737"/>
          <a:stretch>
            <a:fillRect/>
          </a:stretch>
        </p:blipFill>
        <p:spPr/>
      </p:pic>
    </p:spTree>
    <p:extLst>
      <p:ext uri="{BB962C8B-B14F-4D97-AF65-F5344CB8AC3E}">
        <p14:creationId xmlns:p14="http://schemas.microsoft.com/office/powerpoint/2010/main" val="67999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AC68E0-9A39-1B1C-1921-ECF940C46CCD}"/>
              </a:ext>
            </a:extLst>
          </p:cNvPr>
          <p:cNvSpPr>
            <a:spLocks noGrp="1"/>
          </p:cNvSpPr>
          <p:nvPr>
            <p:ph type="title"/>
          </p:nvPr>
        </p:nvSpPr>
        <p:spPr/>
        <p:txBody>
          <a:bodyPr/>
          <a:lstStyle/>
          <a:p>
            <a:r>
              <a:rPr lang="en-US" dirty="0"/>
              <a:t>Merge Tools</a:t>
            </a:r>
          </a:p>
        </p:txBody>
      </p:sp>
      <p:sp>
        <p:nvSpPr>
          <p:cNvPr id="3" name="Footer Placeholder 2">
            <a:extLst>
              <a:ext uri="{FF2B5EF4-FFF2-40B4-BE49-F238E27FC236}">
                <a16:creationId xmlns:a16="http://schemas.microsoft.com/office/drawing/2014/main" id="{825FD513-2EC1-0653-4225-6B88138EC5EB}"/>
              </a:ext>
            </a:extLst>
          </p:cNvPr>
          <p:cNvSpPr>
            <a:spLocks noGrp="1"/>
          </p:cNvSpPr>
          <p:nvPr>
            <p:ph type="ftr" sz="quarter" idx="10"/>
          </p:nvPr>
        </p:nvSpPr>
        <p:spPr/>
        <p:txBody>
          <a:bodyPr/>
          <a:lstStyle/>
          <a:p>
            <a:endParaRPr lang="en-US" dirty="0"/>
          </a:p>
        </p:txBody>
      </p:sp>
      <p:sp>
        <p:nvSpPr>
          <p:cNvPr id="9" name="Text Placeholder 8">
            <a:extLst>
              <a:ext uri="{FF2B5EF4-FFF2-40B4-BE49-F238E27FC236}">
                <a16:creationId xmlns:a16="http://schemas.microsoft.com/office/drawing/2014/main" id="{975994C6-3F8B-C34D-7E8E-5EE7064A6682}"/>
              </a:ext>
            </a:extLst>
          </p:cNvPr>
          <p:cNvSpPr>
            <a:spLocks noGrp="1"/>
          </p:cNvSpPr>
          <p:nvPr>
            <p:ph type="body" sz="quarter" idx="13"/>
          </p:nvPr>
        </p:nvSpPr>
        <p:spPr/>
        <p:txBody>
          <a:bodyPr>
            <a:normAutofit fontScale="55000" lnSpcReduction="20000"/>
          </a:bodyPr>
          <a:lstStyle/>
          <a:p>
            <a:pPr marL="342900" indent="-342900">
              <a:buFont typeface="Arial" panose="020B0604020202020204" pitchFamily="34" charset="0"/>
              <a:buChar char="•"/>
            </a:pPr>
            <a:r>
              <a:rPr lang="en-US" dirty="0"/>
              <a:t>Use a merge tool, such as Git's built-in merge tool or a third-party tool, to resolve conflicts effectively and efficiently.</a:t>
            </a:r>
          </a:p>
          <a:p>
            <a:pPr marL="342900" indent="-342900">
              <a:buFont typeface="Arial" panose="020B0604020202020204" pitchFamily="34" charset="0"/>
              <a:buChar char="•"/>
            </a:pPr>
            <a:r>
              <a:rPr lang="en-US" dirty="0"/>
              <a:t>Visual Studio ships with one</a:t>
            </a:r>
          </a:p>
          <a:p>
            <a:pPr marL="342900" indent="-342900">
              <a:buFont typeface="Arial" panose="020B0604020202020204" pitchFamily="34" charset="0"/>
              <a:buChar char="•"/>
            </a:pPr>
            <a:r>
              <a:rPr lang="en-US" dirty="0"/>
              <a:t>So does Command Line Git</a:t>
            </a:r>
          </a:p>
          <a:p>
            <a:pPr marL="342900" indent="-342900">
              <a:buFont typeface="Arial" panose="020B0604020202020204" pitchFamily="34" charset="0"/>
              <a:buChar char="•"/>
            </a:pPr>
            <a:r>
              <a:rPr lang="en-US" dirty="0"/>
              <a:t>Other Options available like </a:t>
            </a:r>
            <a:r>
              <a:rPr lang="en-US" dirty="0" err="1"/>
              <a:t>WinMerge</a:t>
            </a:r>
            <a:r>
              <a:rPr lang="en-US" dirty="0"/>
              <a:t> that can be integrated with both</a:t>
            </a:r>
          </a:p>
          <a:p>
            <a:pPr marL="342900" indent="-342900">
              <a:buFont typeface="Arial" panose="020B0604020202020204" pitchFamily="34" charset="0"/>
              <a:buChar char="•"/>
            </a:pPr>
            <a:r>
              <a:rPr lang="en-US" dirty="0"/>
              <a:t>Whatever works best for you</a:t>
            </a:r>
          </a:p>
          <a:p>
            <a:pPr marL="342900" indent="-342900">
              <a:buFont typeface="Arial" panose="020B0604020202020204" pitchFamily="34" charset="0"/>
              <a:buChar char="•"/>
            </a:pPr>
            <a:r>
              <a:rPr lang="en-US" dirty="0"/>
              <a:t>VS: </a:t>
            </a:r>
            <a:r>
              <a:rPr lang="en-US" dirty="0">
                <a:hlinkClick r:id="rId2"/>
              </a:rPr>
              <a:t>https://learn.microsoft.com/en-us/azure/devops/repos/git/merging?view=azure-devops&amp;tabs=visual-studio-2019-git-menu#resolve-merge-conflicts-1</a:t>
            </a:r>
            <a:endParaRPr lang="en-US" dirty="0"/>
          </a:p>
          <a:p>
            <a:pPr marL="342900" indent="-342900">
              <a:buFont typeface="Arial" panose="020B0604020202020204" pitchFamily="34" charset="0"/>
              <a:buChar char="•"/>
            </a:pPr>
            <a:endParaRPr lang="en-US" dirty="0"/>
          </a:p>
        </p:txBody>
      </p:sp>
      <p:pic>
        <p:nvPicPr>
          <p:cNvPr id="4" name="Picture Placeholder 3" descr="A picture containing weapon&#10;&#10;Description automatically generated">
            <a:extLst>
              <a:ext uri="{FF2B5EF4-FFF2-40B4-BE49-F238E27FC236}">
                <a16:creationId xmlns:a16="http://schemas.microsoft.com/office/drawing/2014/main" id="{5B585D85-9C56-1430-E8A9-F83E2052D3A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1368" r="31368"/>
          <a:stretch>
            <a:fillRect/>
          </a:stretch>
        </p:blipFill>
        <p:spPr/>
      </p:pic>
      <p:sp>
        <p:nvSpPr>
          <p:cNvPr id="10" name="Text Placeholder 9">
            <a:extLst>
              <a:ext uri="{FF2B5EF4-FFF2-40B4-BE49-F238E27FC236}">
                <a16:creationId xmlns:a16="http://schemas.microsoft.com/office/drawing/2014/main" id="{0B359508-BD5C-7874-CAEE-A025A09D50BD}"/>
              </a:ext>
            </a:extLst>
          </p:cNvPr>
          <p:cNvSpPr>
            <a:spLocks noGrp="1"/>
          </p:cNvSpPr>
          <p:nvPr>
            <p:ph type="body" sz="quarter" idx="14"/>
          </p:nvPr>
        </p:nvSpPr>
        <p:spPr/>
        <p:txBody>
          <a:bodyPr/>
          <a:lstStyle/>
          <a:p>
            <a:r>
              <a:rPr lang="en-US" dirty="0"/>
              <a:t>Lots of Options Available</a:t>
            </a:r>
          </a:p>
        </p:txBody>
      </p:sp>
      <p:sp>
        <p:nvSpPr>
          <p:cNvPr id="5" name="Slide Number Placeholder 4">
            <a:extLst>
              <a:ext uri="{FF2B5EF4-FFF2-40B4-BE49-F238E27FC236}">
                <a16:creationId xmlns:a16="http://schemas.microsoft.com/office/drawing/2014/main" id="{374A119E-1A5A-6080-91D8-7159D9CB3E43}"/>
              </a:ext>
            </a:extLst>
          </p:cNvPr>
          <p:cNvSpPr>
            <a:spLocks noGrp="1"/>
          </p:cNvSpPr>
          <p:nvPr>
            <p:ph type="sldNum" sz="quarter" idx="15"/>
          </p:nvPr>
        </p:nvSpPr>
        <p:spPr/>
        <p:txBody>
          <a:bodyPr/>
          <a:lstStyle/>
          <a:p>
            <a:r>
              <a:rPr lang="en-US">
                <a:solidFill>
                  <a:schemeClr val="accent2"/>
                </a:solidFill>
              </a:rPr>
              <a:t>PAGE </a:t>
            </a:r>
            <a:fld id="{7B599B52-27C3-4436-AA39-9CC12F310512}" type="slidenum">
              <a:rPr lang="en-US" smtClean="0">
                <a:solidFill>
                  <a:schemeClr val="tx1"/>
                </a:solidFill>
              </a:rPr>
              <a:pPr/>
              <a:t>99</a:t>
            </a:fld>
            <a:endParaRPr lang="en-US" dirty="0">
              <a:solidFill>
                <a:schemeClr val="tx1"/>
              </a:solidFill>
            </a:endParaRPr>
          </a:p>
        </p:txBody>
      </p:sp>
    </p:spTree>
    <p:extLst>
      <p:ext uri="{BB962C8B-B14F-4D97-AF65-F5344CB8AC3E}">
        <p14:creationId xmlns:p14="http://schemas.microsoft.com/office/powerpoint/2010/main" val="1807362106"/>
      </p:ext>
    </p:extLst>
  </p:cSld>
  <p:clrMapOvr>
    <a:masterClrMapping/>
  </p:clrMapOvr>
</p:sld>
</file>

<file path=ppt/theme/theme1.xml><?xml version="1.0" encoding="utf-8"?>
<a:theme xmlns:a="http://schemas.openxmlformats.org/drawingml/2006/main" name="Office Theme">
  <a:themeElements>
    <a:clrScheme name="Office">
      <a:dk1>
        <a:srgbClr val="EAD5A8"/>
      </a:dk1>
      <a:lt1>
        <a:srgbClr val="181425"/>
      </a:lt1>
      <a:dk2>
        <a:srgbClr val="44546A"/>
      </a:dk2>
      <a:lt2>
        <a:srgbClr val="E7E6E6"/>
      </a:lt2>
      <a:accent1>
        <a:srgbClr val="181425"/>
      </a:accent1>
      <a:accent2>
        <a:srgbClr val="763F3C"/>
      </a:accent2>
      <a:accent3>
        <a:srgbClr val="B36E54"/>
      </a:accent3>
      <a:accent4>
        <a:srgbClr val="E8D2A7"/>
      </a:accent4>
      <a:accent5>
        <a:srgbClr val="86222E"/>
      </a:accent5>
      <a:accent6>
        <a:srgbClr val="1B1C2C"/>
      </a:accent6>
      <a:hlink>
        <a:srgbClr val="E8D6A9"/>
      </a:hlink>
      <a:folHlink>
        <a:srgbClr val="AE6F4B"/>
      </a:folHlink>
    </a:clrScheme>
    <a:fontScheme name="Custom 897">
      <a:majorFont>
        <a:latin typeface="VT323"/>
        <a:ea typeface=""/>
        <a:cs typeface=""/>
      </a:majorFont>
      <a:minorFont>
        <a:latin typeface="VT323"/>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3323</TotalTime>
  <Words>5894</Words>
  <Application>Microsoft Office PowerPoint</Application>
  <PresentationFormat>Widescreen</PresentationFormat>
  <Paragraphs>757</Paragraphs>
  <Slides>174</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174</vt:i4>
      </vt:variant>
    </vt:vector>
  </HeadingPairs>
  <TitlesOfParts>
    <vt:vector size="178" baseType="lpstr">
      <vt:lpstr>Arial</vt:lpstr>
      <vt:lpstr>Calibri</vt:lpstr>
      <vt:lpstr>VT323</vt:lpstr>
      <vt:lpstr>Office Theme</vt:lpstr>
      <vt:lpstr>D365FO, Git, and ALM: How to Deliver More Faster</vt:lpstr>
      <vt:lpstr>PowerPoint Presentation</vt:lpstr>
      <vt:lpstr>Who Am I?</vt:lpstr>
      <vt:lpstr>Agenda</vt:lpstr>
      <vt:lpstr>Prerequisites</vt:lpstr>
      <vt:lpstr>Activity 1</vt:lpstr>
      <vt:lpstr>Basics – What is LCS</vt:lpstr>
      <vt:lpstr>Azure DevOps Process Templates</vt:lpstr>
      <vt:lpstr>Process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about GitHub?</vt:lpstr>
      <vt:lpstr>Source Control Options</vt:lpstr>
      <vt:lpstr>What is Git?</vt:lpstr>
      <vt:lpstr>PowerPoint Presentation</vt:lpstr>
      <vt:lpstr>PowerPoint Presentation</vt:lpstr>
      <vt:lpstr>PowerPoint Presentation</vt:lpstr>
      <vt:lpstr>What are Azure Repos</vt:lpstr>
      <vt:lpstr>PowerPoint Presentation</vt:lpstr>
      <vt:lpstr>PowerPoint Presentation</vt:lpstr>
      <vt:lpstr>PowerPoint Presentation</vt:lpstr>
      <vt:lpstr>PowerPoint Presentation</vt:lpstr>
      <vt:lpstr>Git In Azure Devops</vt:lpstr>
      <vt:lpstr>PowerPoint Presentation</vt:lpstr>
      <vt:lpstr>PowerPoint Presentation</vt:lpstr>
      <vt:lpstr>PowerPoint Presentation</vt:lpstr>
      <vt:lpstr>PowerPoint Presentation</vt:lpstr>
      <vt:lpstr>I have to talk about TFVC for 3 minutes</vt:lpstr>
      <vt:lpstr>I have to talk about TFVC for 3 minutes</vt:lpstr>
      <vt:lpstr>Setting Up a Git Repo</vt:lpstr>
      <vt:lpstr>Github vs Azure DevOps (for Git)</vt:lpstr>
      <vt:lpstr>Git Vs DevOps Summary</vt:lpstr>
      <vt:lpstr>PowerPoint Presentation</vt:lpstr>
      <vt:lpstr>PowerPoint Presentation</vt:lpstr>
      <vt:lpstr>PowerPoint Presentation</vt:lpstr>
      <vt:lpstr>Source Control for Databases Too!</vt:lpstr>
      <vt:lpstr>Create an Azure DevOps organization</vt:lpstr>
      <vt:lpstr>Create A Project</vt:lpstr>
      <vt:lpstr>Install Git</vt:lpstr>
      <vt:lpstr>Connect to you Azure DevOps Project</vt:lpstr>
      <vt:lpstr>Clone the Repository</vt:lpstr>
      <vt:lpstr>F&amp;O Specific</vt:lpstr>
      <vt:lpstr>Pull changes from the repository</vt:lpstr>
      <vt:lpstr>Push changes to the repository</vt:lpstr>
      <vt:lpstr>Start working with branches</vt:lpstr>
      <vt:lpstr>Activity 2:</vt:lpstr>
      <vt:lpstr>Activity 3</vt:lpstr>
      <vt:lpstr>Best practices for using Git in Azure DevOps</vt:lpstr>
      <vt:lpstr>Best practices</vt:lpstr>
      <vt:lpstr>Best Practices</vt:lpstr>
      <vt:lpstr>Tagging</vt:lpstr>
      <vt:lpstr>PowerPoint Presentation</vt:lpstr>
      <vt:lpstr>PowerPoint Presentation</vt:lpstr>
      <vt:lpstr>PowerPoint Presentation</vt:lpstr>
      <vt:lpstr>PowerPoint Presentation</vt:lpstr>
      <vt:lpstr>Source Control Branching Strategies</vt:lpstr>
      <vt:lpstr>Git Concepts</vt:lpstr>
      <vt:lpstr>PowerPoint Presentation</vt:lpstr>
      <vt:lpstr>PowerPoint Presentation</vt:lpstr>
      <vt:lpstr>PowerPoint Presentation</vt:lpstr>
      <vt:lpstr>Git Concepts</vt:lpstr>
      <vt:lpstr>PowerPoint Presentation</vt:lpstr>
      <vt:lpstr>PowerPoint Presentation</vt:lpstr>
      <vt:lpstr>PowerPoint Presentation</vt:lpstr>
      <vt:lpstr>Git Concepts</vt:lpstr>
      <vt:lpstr>Pull Requests (PRs)</vt:lpstr>
      <vt:lpstr>Overview of Branching Strategies</vt:lpstr>
      <vt:lpstr>GitFlow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Trunk-Based Development</vt:lpstr>
      <vt:lpstr>PowerPoint Presentation</vt:lpstr>
      <vt:lpstr>PowerPoint Presentation</vt:lpstr>
      <vt:lpstr>PowerPoint Presentation</vt:lpstr>
      <vt:lpstr>PowerPoint Presentation</vt:lpstr>
      <vt:lpstr>Feature Toggle</vt:lpstr>
      <vt:lpstr>PowerPoint Presentation</vt:lpstr>
      <vt:lpstr>Forking</vt:lpstr>
      <vt:lpstr>PowerPoint Presentation</vt:lpstr>
      <vt:lpstr>PowerPoint Presentation</vt:lpstr>
      <vt:lpstr>PowerPoint Presentation</vt:lpstr>
      <vt:lpstr>Task or Topic Branching</vt:lpstr>
      <vt:lpstr>Task or Topic Branching</vt:lpstr>
      <vt:lpstr>PowerPoint Presentation</vt:lpstr>
      <vt:lpstr>PowerPoint Presentation</vt:lpstr>
      <vt:lpstr>PowerPoint Presentation</vt:lpstr>
      <vt:lpstr>PowerPoint Presentation</vt:lpstr>
      <vt:lpstr>Pulling and Resolving conflicts in Git</vt:lpstr>
      <vt:lpstr>Merge Tools</vt:lpstr>
      <vt:lpstr>Command Line Git</vt:lpstr>
      <vt:lpstr>Rebase instead of merging</vt:lpstr>
      <vt:lpstr>PowerPoint Presentation</vt:lpstr>
      <vt:lpstr>PowerPoint Presentation</vt:lpstr>
      <vt:lpstr>PowerPoint Presentation</vt:lpstr>
      <vt:lpstr>Activity 4 – Implement Topic Branching</vt:lpstr>
      <vt:lpstr>Activity 5 – Create and resolve Merge Conflict</vt:lpstr>
      <vt:lpstr>Activity 6 – Branching Strategies</vt:lpstr>
      <vt:lpstr>Managing Dependencies and artifacts</vt:lpstr>
      <vt:lpstr>PowerPoint Presentation</vt:lpstr>
      <vt:lpstr>PowerPoint Presentation</vt:lpstr>
      <vt:lpstr>PowerPoint Presentation</vt:lpstr>
      <vt:lpstr>PowerPoint Presentation</vt:lpstr>
      <vt:lpstr>PowerPoint Presentation</vt:lpstr>
      <vt:lpstr>PowerPoint Presentation</vt:lpstr>
      <vt:lpstr>Build Pipelines</vt:lpstr>
      <vt:lpstr>Build Pipeline - Definition</vt:lpstr>
      <vt:lpstr>Build Pipeline - Trigger</vt:lpstr>
      <vt:lpstr>Build Pipeline - Stages</vt:lpstr>
      <vt:lpstr>Build Pipeline - Tasks</vt:lpstr>
      <vt:lpstr>Build Pipeline - Artifacts</vt:lpstr>
      <vt:lpstr>Build Pipeline - Integration</vt:lpstr>
      <vt:lpstr>Setting Up a Build Pipeline</vt:lpstr>
      <vt:lpstr>Activity 7 – Create and Configure a Build pipeline</vt:lpstr>
      <vt:lpstr>Build Pipeline Types</vt:lpstr>
      <vt:lpstr>DevOps Build Service</vt:lpstr>
      <vt:lpstr>PowerPoint Presentation</vt:lpstr>
      <vt:lpstr>PowerPoint Presentation</vt:lpstr>
      <vt:lpstr>PowerPoint Presentation</vt:lpstr>
      <vt:lpstr>Dedicated Build Server (On Prem or In Cloud)</vt:lpstr>
      <vt:lpstr>PowerPoint Presentation</vt:lpstr>
      <vt:lpstr>PowerPoint Presentation</vt:lpstr>
      <vt:lpstr>PowerPoint Presentation</vt:lpstr>
      <vt:lpstr>Dynamically created build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Pipelines Best Practices</vt:lpstr>
      <vt:lpstr>Pipelines Best Practices</vt:lpstr>
      <vt:lpstr>Code Coverage</vt:lpstr>
      <vt:lpstr>Microsoft Dynamics 365 Finance and Operations code coverage</vt:lpstr>
      <vt:lpstr>Visual Studio Code Coverage</vt:lpstr>
      <vt:lpstr>Automated Testing with ATL</vt:lpstr>
      <vt:lpstr>Test Types</vt:lpstr>
      <vt:lpstr>PowerPoint Presentation</vt:lpstr>
      <vt:lpstr>RSAT - Regression suite automation tool </vt:lpstr>
      <vt:lpstr>PowerPoint Presentation</vt:lpstr>
      <vt:lpstr>PowerPoint Presentation</vt:lpstr>
      <vt:lpstr>PowerPoint Presentation</vt:lpstr>
      <vt:lpstr>CI/CD Pipeline Security and Compliance</vt:lpstr>
      <vt:lpstr>CI/CD Pipeline Best Practices</vt:lpstr>
      <vt:lpstr>CI/CD Pipeline Best Practices</vt:lpstr>
      <vt:lpstr>Activity 8</vt:lpstr>
      <vt:lpstr>Activity 9</vt:lpstr>
      <vt:lpstr>Activity 10</vt:lpstr>
      <vt:lpstr>Release Pipelines</vt:lpstr>
      <vt:lpstr>Overview</vt:lpstr>
      <vt:lpstr>PowerPoint Presentation</vt:lpstr>
      <vt:lpstr>Continuous Delivery Suggestions</vt:lpstr>
      <vt:lpstr>DevOps Extensions that are useful</vt:lpstr>
      <vt:lpstr>DevOps Extensions that are useful</vt:lpstr>
      <vt:lpstr>DevOps Extensions that are useful</vt:lpstr>
      <vt:lpstr>Automating Testing with DevOps</vt:lpstr>
      <vt:lpstr>Activity </vt:lpstr>
      <vt:lpstr>X++ Package Management A Discussion</vt:lpstr>
      <vt:lpstr>Lastly</vt:lpstr>
      <vt:lpstr>Using C#</vt:lpstr>
      <vt:lpstr>Q&amp;A</vt:lpstr>
      <vt:lpstr>Wrap up</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Cultic Style</dc:title>
  <dc:creator>Emiliya Shender</dc:creator>
  <cp:lastModifiedBy>Nathan Clouse</cp:lastModifiedBy>
  <cp:revision>21</cp:revision>
  <dcterms:created xsi:type="dcterms:W3CDTF">2023-02-08T14:41:39Z</dcterms:created>
  <dcterms:modified xsi:type="dcterms:W3CDTF">2023-03-09T04:08:42Z</dcterms:modified>
</cp:coreProperties>
</file>